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256" r:id="rId2"/>
    <p:sldId id="257" r:id="rId3"/>
    <p:sldId id="284" r:id="rId4"/>
    <p:sldId id="285" r:id="rId5"/>
    <p:sldId id="280" r:id="rId6"/>
    <p:sldId id="259" r:id="rId7"/>
    <p:sldId id="260" r:id="rId8"/>
    <p:sldId id="283" r:id="rId9"/>
    <p:sldId id="261" r:id="rId10"/>
    <p:sldId id="286" r:id="rId11"/>
    <p:sldId id="262" r:id="rId12"/>
    <p:sldId id="263" r:id="rId13"/>
    <p:sldId id="281" r:id="rId14"/>
    <p:sldId id="282" r:id="rId15"/>
    <p:sldId id="264" r:id="rId16"/>
    <p:sldId id="270" r:id="rId17"/>
    <p:sldId id="274" r:id="rId18"/>
    <p:sldId id="275" r:id="rId19"/>
  </p:sldIdLst>
  <p:sldSz cx="12192000" cy="6858000"/>
  <p:notesSz cx="6858000" cy="9144000"/>
  <p:embeddedFontLst>
    <p:embeddedFont>
      <p:font typeface="Aldrich" panose="020B0604020202020204" charset="0"/>
      <p:regular r:id="rId21"/>
    </p:embeddedFont>
    <p:embeddedFont>
      <p:font typeface="Architects Daughter" panose="020B0604020202020204" charset="0"/>
      <p:regular r:id="rId22"/>
    </p:embeddedFont>
    <p:embeddedFont>
      <p:font typeface="Calibri" panose="020F0502020204030204" pitchFamily="34" charset="0"/>
      <p:regular r:id="rId23"/>
      <p:bold r:id="rId24"/>
      <p:italic r:id="rId25"/>
      <p:boldItalic r:id="rId26"/>
    </p:embeddedFont>
    <p:embeddedFont>
      <p:font typeface="Questrial" panose="020B0604020202020204" charset="0"/>
      <p:regular r:id="rId27"/>
    </p:embeddedFont>
    <p:embeddedFont>
      <p:font typeface="Rubik" panose="020B0604020202020204" charset="-79"/>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2E0AD-97DA-4EF0-99E6-1B86D12F05A4}" v="7" dt="2023-05-01T23:52:15.977"/>
    <p1510:client id="{3FDB84B2-899B-480C-895B-9AC383BE7A75}" v="32" dt="2023-05-02T22:31:37.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on Lahtinen (Student)" userId="S::jlahtin1@sundevils.asu.edu::d56f6a02-d633-4394-903b-00845366629e" providerId="AD" clId="Web-{F5DACD64-0760-4E07-9AE8-ECA0640F36D1}"/>
    <pc:docChg chg="modSld">
      <pc:chgData name="Jenson Lahtinen (Student)" userId="S::jlahtin1@sundevils.asu.edu::d56f6a02-d633-4394-903b-00845366629e" providerId="AD" clId="Web-{F5DACD64-0760-4E07-9AE8-ECA0640F36D1}" dt="2023-05-02T23:02:20.414" v="24" actId="20577"/>
      <pc:docMkLst>
        <pc:docMk/>
      </pc:docMkLst>
      <pc:sldChg chg="modSp">
        <pc:chgData name="Jenson Lahtinen (Student)" userId="S::jlahtin1@sundevils.asu.edu::d56f6a02-d633-4394-903b-00845366629e" providerId="AD" clId="Web-{F5DACD64-0760-4E07-9AE8-ECA0640F36D1}" dt="2023-05-02T23:02:20.414" v="24" actId="20577"/>
        <pc:sldMkLst>
          <pc:docMk/>
          <pc:sldMk cId="0" sldId="259"/>
        </pc:sldMkLst>
        <pc:graphicFrameChg chg="modGraphic">
          <ac:chgData name="Jenson Lahtinen (Student)" userId="S::jlahtin1@sundevils.asu.edu::d56f6a02-d633-4394-903b-00845366629e" providerId="AD" clId="Web-{F5DACD64-0760-4E07-9AE8-ECA0640F36D1}" dt="2023-05-02T23:02:20.414" v="24" actId="20577"/>
          <ac:graphicFrameMkLst>
            <pc:docMk/>
            <pc:sldMk cId="0" sldId="259"/>
            <ac:graphicFrameMk id="10" creationId="{91D21DE8-61A7-8C78-0D4E-AB249153AB6A}"/>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AFFFA-194A-40F7-BB8E-6493551089A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83E859-A7D2-469D-9181-4EA6FCEAB84E}">
      <dgm:prSet custT="1"/>
      <dgm:spPr/>
      <dgm:t>
        <a:bodyPr/>
        <a:lstStyle/>
        <a:p>
          <a:pPr>
            <a:lnSpc>
              <a:spcPct val="100000"/>
            </a:lnSpc>
          </a:pPr>
          <a:r>
            <a:rPr lang="en-US" sz="1200" b="0" i="0">
              <a:latin typeface="Questrial" pitchFamily="2" charset="0"/>
              <a:ea typeface="Questrial" pitchFamily="2" charset="0"/>
              <a:cs typeface="Questrial" pitchFamily="2" charset="0"/>
            </a:rPr>
            <a:t>Our model is designed to track and analyze language used in comments, allowing us to determine whether feedback about a piece of media is positive or negative. This helps us to evaluate the overall appraisal of the media in question.</a:t>
          </a:r>
          <a:endParaRPr lang="en-US" sz="1200">
            <a:latin typeface="Questrial" pitchFamily="2" charset="0"/>
            <a:ea typeface="Questrial" pitchFamily="2" charset="0"/>
            <a:cs typeface="Questrial" pitchFamily="2" charset="0"/>
          </a:endParaRPr>
        </a:p>
      </dgm:t>
    </dgm:pt>
    <dgm:pt modelId="{74862031-06F3-42AA-9749-D5D16D7FFF07}" type="parTrans" cxnId="{201DCC76-1D4E-42CF-B852-83D61EB095EF}">
      <dgm:prSet/>
      <dgm:spPr/>
      <dgm:t>
        <a:bodyPr/>
        <a:lstStyle/>
        <a:p>
          <a:endParaRPr lang="en-US"/>
        </a:p>
      </dgm:t>
    </dgm:pt>
    <dgm:pt modelId="{42A4AD34-A1FA-4541-8544-DE3D27AB36EB}" type="sibTrans" cxnId="{201DCC76-1D4E-42CF-B852-83D61EB095EF}">
      <dgm:prSet/>
      <dgm:spPr/>
      <dgm:t>
        <a:bodyPr/>
        <a:lstStyle/>
        <a:p>
          <a:pPr>
            <a:lnSpc>
              <a:spcPct val="100000"/>
            </a:lnSpc>
          </a:pPr>
          <a:endParaRPr lang="en-US"/>
        </a:p>
      </dgm:t>
    </dgm:pt>
    <dgm:pt modelId="{10FB3EE0-9A70-4FBB-B671-1FF674AF3983}">
      <dgm:prSet custT="1"/>
      <dgm:spPr/>
      <dgm:t>
        <a:bodyPr/>
        <a:lstStyle/>
        <a:p>
          <a:pPr>
            <a:lnSpc>
              <a:spcPct val="100000"/>
            </a:lnSpc>
          </a:pPr>
          <a:r>
            <a:rPr lang="en-US" sz="1200">
              <a:latin typeface="Questrial" pitchFamily="2" charset="0"/>
              <a:ea typeface="Questrial" pitchFamily="2" charset="0"/>
              <a:cs typeface="Questrial" pitchFamily="2" charset="0"/>
            </a:rPr>
            <a:t>Any movie production company can use our system to evaluate the popularity of their films and develop effective marketing strategies based on the analysis.</a:t>
          </a:r>
        </a:p>
      </dgm:t>
    </dgm:pt>
    <dgm:pt modelId="{0FCCB0CA-B2F2-40CF-99FC-FDE9B5EF3089}" type="parTrans" cxnId="{8C6D2105-BCA0-4755-B71D-A084D5FE890A}">
      <dgm:prSet/>
      <dgm:spPr/>
      <dgm:t>
        <a:bodyPr/>
        <a:lstStyle/>
        <a:p>
          <a:endParaRPr lang="en-US"/>
        </a:p>
      </dgm:t>
    </dgm:pt>
    <dgm:pt modelId="{0D66782C-E163-438E-ACB6-71F533AA8030}" type="sibTrans" cxnId="{8C6D2105-BCA0-4755-B71D-A084D5FE890A}">
      <dgm:prSet/>
      <dgm:spPr/>
      <dgm:t>
        <a:bodyPr/>
        <a:lstStyle/>
        <a:p>
          <a:pPr>
            <a:lnSpc>
              <a:spcPct val="100000"/>
            </a:lnSpc>
          </a:pPr>
          <a:endParaRPr lang="en-US"/>
        </a:p>
      </dgm:t>
    </dgm:pt>
    <dgm:pt modelId="{EDC0D460-4175-42B2-91C7-F324E74D7A86}">
      <dgm:prSet/>
      <dgm:spPr/>
      <dgm:t>
        <a:bodyPr/>
        <a:lstStyle/>
        <a:p>
          <a:pPr>
            <a:lnSpc>
              <a:spcPct val="100000"/>
            </a:lnSpc>
          </a:pPr>
          <a:r>
            <a:rPr lang="en-US" b="0" i="0">
              <a:latin typeface="Questrial" pitchFamily="2" charset="0"/>
              <a:ea typeface="Questrial" pitchFamily="2" charset="0"/>
              <a:cs typeface="Questrial" pitchFamily="2" charset="0"/>
            </a:rPr>
            <a:t>Our model provides insights into the popularity of different movies and shows by tracking positive and negative feedback. This enables us to determine whether a particular media is gaining significant positive or negative traction.</a:t>
          </a:r>
          <a:endParaRPr lang="en-US">
            <a:latin typeface="Questrial" pitchFamily="2" charset="0"/>
            <a:ea typeface="Questrial" pitchFamily="2" charset="0"/>
            <a:cs typeface="Questrial" pitchFamily="2" charset="0"/>
          </a:endParaRPr>
        </a:p>
      </dgm:t>
    </dgm:pt>
    <dgm:pt modelId="{F096453A-2ECD-4C10-A5E2-B09AEA4E5E95}" type="parTrans" cxnId="{1480728B-90A3-44C1-B6A9-02076A0A0E8A}">
      <dgm:prSet/>
      <dgm:spPr/>
      <dgm:t>
        <a:bodyPr/>
        <a:lstStyle/>
        <a:p>
          <a:endParaRPr lang="en-US"/>
        </a:p>
      </dgm:t>
    </dgm:pt>
    <dgm:pt modelId="{D40E1FB7-CDBB-4C22-8B3D-405050C1F98F}" type="sibTrans" cxnId="{1480728B-90A3-44C1-B6A9-02076A0A0E8A}">
      <dgm:prSet/>
      <dgm:spPr/>
      <dgm:t>
        <a:bodyPr/>
        <a:lstStyle/>
        <a:p>
          <a:endParaRPr lang="en-US"/>
        </a:p>
      </dgm:t>
    </dgm:pt>
    <dgm:pt modelId="{162422E6-8E72-4E4E-BFA1-B59B4BC4F728}" type="pres">
      <dgm:prSet presAssocID="{ADBAFFFA-194A-40F7-BB8E-6493551089A5}" presName="root" presStyleCnt="0">
        <dgm:presLayoutVars>
          <dgm:dir/>
          <dgm:resizeHandles val="exact"/>
        </dgm:presLayoutVars>
      </dgm:prSet>
      <dgm:spPr/>
    </dgm:pt>
    <dgm:pt modelId="{75B4DEA7-5A7B-4B83-A6AD-D169E5E72F39}" type="pres">
      <dgm:prSet presAssocID="{3B83E859-A7D2-469D-9181-4EA6FCEAB84E}" presName="compNode" presStyleCnt="0"/>
      <dgm:spPr/>
    </dgm:pt>
    <dgm:pt modelId="{9E914748-1E7B-4CE1-8211-E840F164D64E}" type="pres">
      <dgm:prSet presAssocID="{3B83E859-A7D2-469D-9181-4EA6FCEAB84E}" presName="iconRect" presStyleLbl="node1" presStyleIdx="0" presStyleCnt="3" custScaleX="160873" custScaleY="11449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B3168EF4-AB3D-41C1-8CDC-49EE816E792D}" type="pres">
      <dgm:prSet presAssocID="{3B83E859-A7D2-469D-9181-4EA6FCEAB84E}" presName="spaceRect" presStyleCnt="0"/>
      <dgm:spPr/>
    </dgm:pt>
    <dgm:pt modelId="{5D6DE95C-D8D5-4B5D-B598-FFD278BB0DC5}" type="pres">
      <dgm:prSet presAssocID="{3B83E859-A7D2-469D-9181-4EA6FCEAB84E}" presName="textRect" presStyleLbl="revTx" presStyleIdx="0" presStyleCnt="3" custScaleY="165618" custLinFactNeighborX="1730" custLinFactNeighborY="15022">
        <dgm:presLayoutVars>
          <dgm:chMax val="1"/>
          <dgm:chPref val="1"/>
        </dgm:presLayoutVars>
      </dgm:prSet>
      <dgm:spPr/>
    </dgm:pt>
    <dgm:pt modelId="{530435CD-74DA-44C4-8B15-3DDEE0EBA638}" type="pres">
      <dgm:prSet presAssocID="{42A4AD34-A1FA-4541-8544-DE3D27AB36EB}" presName="sibTrans" presStyleCnt="0"/>
      <dgm:spPr/>
    </dgm:pt>
    <dgm:pt modelId="{A3135B4C-4414-4120-90E2-8970103F9257}" type="pres">
      <dgm:prSet presAssocID="{10FB3EE0-9A70-4FBB-B671-1FF674AF3983}" presName="compNode" presStyleCnt="0"/>
      <dgm:spPr/>
    </dgm:pt>
    <dgm:pt modelId="{73B460A9-27DF-4EEA-96B9-DA205C5C2FC5}" type="pres">
      <dgm:prSet presAssocID="{10FB3EE0-9A70-4FBB-B671-1FF674AF3983}" presName="iconRect" presStyleLbl="node1" presStyleIdx="1" presStyleCnt="3" custScaleX="142053" custScaleY="1079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52C36E61-E7D6-495F-8FBE-C197870E879E}" type="pres">
      <dgm:prSet presAssocID="{10FB3EE0-9A70-4FBB-B671-1FF674AF3983}" presName="spaceRect" presStyleCnt="0"/>
      <dgm:spPr/>
    </dgm:pt>
    <dgm:pt modelId="{D7DF1CD9-3FC7-4FDD-B532-7190611B8D54}" type="pres">
      <dgm:prSet presAssocID="{10FB3EE0-9A70-4FBB-B671-1FF674AF3983}" presName="textRect" presStyleLbl="revTx" presStyleIdx="1" presStyleCnt="3" custScaleY="125174">
        <dgm:presLayoutVars>
          <dgm:chMax val="1"/>
          <dgm:chPref val="1"/>
        </dgm:presLayoutVars>
      </dgm:prSet>
      <dgm:spPr/>
    </dgm:pt>
    <dgm:pt modelId="{86298E0C-D58B-4120-9FD5-93E3FCB8069D}" type="pres">
      <dgm:prSet presAssocID="{0D66782C-E163-438E-ACB6-71F533AA8030}" presName="sibTrans" presStyleCnt="0"/>
      <dgm:spPr/>
    </dgm:pt>
    <dgm:pt modelId="{CC6AFCA8-A4A1-4735-8B5C-098380DFCB73}" type="pres">
      <dgm:prSet presAssocID="{EDC0D460-4175-42B2-91C7-F324E74D7A86}" presName="compNode" presStyleCnt="0"/>
      <dgm:spPr/>
    </dgm:pt>
    <dgm:pt modelId="{78AB17E6-9842-48E7-8E75-44545B451988}" type="pres">
      <dgm:prSet presAssocID="{EDC0D460-4175-42B2-91C7-F324E74D7A86}" presName="iconRect" presStyleLbl="node1" presStyleIdx="2" presStyleCnt="3" custScaleX="144208" custScaleY="80834" custLinFactNeighborX="-11533" custLinFactNeighborY="61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CD33C2B-7344-4171-871B-0DCD9AFD74F3}" type="pres">
      <dgm:prSet presAssocID="{EDC0D460-4175-42B2-91C7-F324E74D7A86}" presName="spaceRect" presStyleCnt="0"/>
      <dgm:spPr/>
    </dgm:pt>
    <dgm:pt modelId="{18A8FFBD-BBF5-4E7E-9936-17596E6A5228}" type="pres">
      <dgm:prSet presAssocID="{EDC0D460-4175-42B2-91C7-F324E74D7A86}" presName="textRect" presStyleLbl="revTx" presStyleIdx="2" presStyleCnt="3" custLinFactNeighborX="-1038" custLinFactNeighborY="-14269">
        <dgm:presLayoutVars>
          <dgm:chMax val="1"/>
          <dgm:chPref val="1"/>
        </dgm:presLayoutVars>
      </dgm:prSet>
      <dgm:spPr/>
    </dgm:pt>
  </dgm:ptLst>
  <dgm:cxnLst>
    <dgm:cxn modelId="{A401D404-4261-4F2D-BA7C-0814E4D9F61C}" type="presOf" srcId="{10FB3EE0-9A70-4FBB-B671-1FF674AF3983}" destId="{D7DF1CD9-3FC7-4FDD-B532-7190611B8D54}" srcOrd="0" destOrd="0" presId="urn:microsoft.com/office/officeart/2018/2/layout/IconLabelList"/>
    <dgm:cxn modelId="{8C6D2105-BCA0-4755-B71D-A084D5FE890A}" srcId="{ADBAFFFA-194A-40F7-BB8E-6493551089A5}" destId="{10FB3EE0-9A70-4FBB-B671-1FF674AF3983}" srcOrd="1" destOrd="0" parTransId="{0FCCB0CA-B2F2-40CF-99FC-FDE9B5EF3089}" sibTransId="{0D66782C-E163-438E-ACB6-71F533AA8030}"/>
    <dgm:cxn modelId="{FC181A46-9B22-42C6-9EA6-24D224746186}" type="presOf" srcId="{EDC0D460-4175-42B2-91C7-F324E74D7A86}" destId="{18A8FFBD-BBF5-4E7E-9936-17596E6A5228}" srcOrd="0" destOrd="0" presId="urn:microsoft.com/office/officeart/2018/2/layout/IconLabelList"/>
    <dgm:cxn modelId="{201DCC76-1D4E-42CF-B852-83D61EB095EF}" srcId="{ADBAFFFA-194A-40F7-BB8E-6493551089A5}" destId="{3B83E859-A7D2-469D-9181-4EA6FCEAB84E}" srcOrd="0" destOrd="0" parTransId="{74862031-06F3-42AA-9749-D5D16D7FFF07}" sibTransId="{42A4AD34-A1FA-4541-8544-DE3D27AB36EB}"/>
    <dgm:cxn modelId="{1480728B-90A3-44C1-B6A9-02076A0A0E8A}" srcId="{ADBAFFFA-194A-40F7-BB8E-6493551089A5}" destId="{EDC0D460-4175-42B2-91C7-F324E74D7A86}" srcOrd="2" destOrd="0" parTransId="{F096453A-2ECD-4C10-A5E2-B09AEA4E5E95}" sibTransId="{D40E1FB7-CDBB-4C22-8B3D-405050C1F98F}"/>
    <dgm:cxn modelId="{E58B26C4-D56D-4F97-BC33-D057DBA2616A}" type="presOf" srcId="{ADBAFFFA-194A-40F7-BB8E-6493551089A5}" destId="{162422E6-8E72-4E4E-BFA1-B59B4BC4F728}" srcOrd="0" destOrd="0" presId="urn:microsoft.com/office/officeart/2018/2/layout/IconLabelList"/>
    <dgm:cxn modelId="{C31438F4-5ECE-4C11-AB89-C6C22DB94CB9}" type="presOf" srcId="{3B83E859-A7D2-469D-9181-4EA6FCEAB84E}" destId="{5D6DE95C-D8D5-4B5D-B598-FFD278BB0DC5}" srcOrd="0" destOrd="0" presId="urn:microsoft.com/office/officeart/2018/2/layout/IconLabelList"/>
    <dgm:cxn modelId="{3851A284-C96A-4A9C-830B-38912D11216F}" type="presParOf" srcId="{162422E6-8E72-4E4E-BFA1-B59B4BC4F728}" destId="{75B4DEA7-5A7B-4B83-A6AD-D169E5E72F39}" srcOrd="0" destOrd="0" presId="urn:microsoft.com/office/officeart/2018/2/layout/IconLabelList"/>
    <dgm:cxn modelId="{E43DF876-F701-423B-A4C6-2163E52D9591}" type="presParOf" srcId="{75B4DEA7-5A7B-4B83-A6AD-D169E5E72F39}" destId="{9E914748-1E7B-4CE1-8211-E840F164D64E}" srcOrd="0" destOrd="0" presId="urn:microsoft.com/office/officeart/2018/2/layout/IconLabelList"/>
    <dgm:cxn modelId="{1D98B1D4-3189-4CBD-A45D-1A71FBA74A6A}" type="presParOf" srcId="{75B4DEA7-5A7B-4B83-A6AD-D169E5E72F39}" destId="{B3168EF4-AB3D-41C1-8CDC-49EE816E792D}" srcOrd="1" destOrd="0" presId="urn:microsoft.com/office/officeart/2018/2/layout/IconLabelList"/>
    <dgm:cxn modelId="{35D00127-79A8-4294-80A0-534D01C2E40B}" type="presParOf" srcId="{75B4DEA7-5A7B-4B83-A6AD-D169E5E72F39}" destId="{5D6DE95C-D8D5-4B5D-B598-FFD278BB0DC5}" srcOrd="2" destOrd="0" presId="urn:microsoft.com/office/officeart/2018/2/layout/IconLabelList"/>
    <dgm:cxn modelId="{86CD7975-25B8-4275-BE4D-BB7AC505BEEA}" type="presParOf" srcId="{162422E6-8E72-4E4E-BFA1-B59B4BC4F728}" destId="{530435CD-74DA-44C4-8B15-3DDEE0EBA638}" srcOrd="1" destOrd="0" presId="urn:microsoft.com/office/officeart/2018/2/layout/IconLabelList"/>
    <dgm:cxn modelId="{B4D512BB-B909-447F-A7E4-5888BB5FA018}" type="presParOf" srcId="{162422E6-8E72-4E4E-BFA1-B59B4BC4F728}" destId="{A3135B4C-4414-4120-90E2-8970103F9257}" srcOrd="2" destOrd="0" presId="urn:microsoft.com/office/officeart/2018/2/layout/IconLabelList"/>
    <dgm:cxn modelId="{7E05431C-84D2-4996-A9DC-E3A304A84493}" type="presParOf" srcId="{A3135B4C-4414-4120-90E2-8970103F9257}" destId="{73B460A9-27DF-4EEA-96B9-DA205C5C2FC5}" srcOrd="0" destOrd="0" presId="urn:microsoft.com/office/officeart/2018/2/layout/IconLabelList"/>
    <dgm:cxn modelId="{6B0DA694-50B0-4DE8-8F45-BFE380884754}" type="presParOf" srcId="{A3135B4C-4414-4120-90E2-8970103F9257}" destId="{52C36E61-E7D6-495F-8FBE-C197870E879E}" srcOrd="1" destOrd="0" presId="urn:microsoft.com/office/officeart/2018/2/layout/IconLabelList"/>
    <dgm:cxn modelId="{838768B3-3019-4C37-BA3E-1B8C8B2491B5}" type="presParOf" srcId="{A3135B4C-4414-4120-90E2-8970103F9257}" destId="{D7DF1CD9-3FC7-4FDD-B532-7190611B8D54}" srcOrd="2" destOrd="0" presId="urn:microsoft.com/office/officeart/2018/2/layout/IconLabelList"/>
    <dgm:cxn modelId="{BB1FD362-9EA1-4F08-826C-1A4A79741C2D}" type="presParOf" srcId="{162422E6-8E72-4E4E-BFA1-B59B4BC4F728}" destId="{86298E0C-D58B-4120-9FD5-93E3FCB8069D}" srcOrd="3" destOrd="0" presId="urn:microsoft.com/office/officeart/2018/2/layout/IconLabelList"/>
    <dgm:cxn modelId="{E3775D44-6B31-4EA4-A8F8-93EDFFEA00A9}" type="presParOf" srcId="{162422E6-8E72-4E4E-BFA1-B59B4BC4F728}" destId="{CC6AFCA8-A4A1-4735-8B5C-098380DFCB73}" srcOrd="4" destOrd="0" presId="urn:microsoft.com/office/officeart/2018/2/layout/IconLabelList"/>
    <dgm:cxn modelId="{9744B82B-DFC0-4A45-A542-3297B30BC940}" type="presParOf" srcId="{CC6AFCA8-A4A1-4735-8B5C-098380DFCB73}" destId="{78AB17E6-9842-48E7-8E75-44545B451988}" srcOrd="0" destOrd="0" presId="urn:microsoft.com/office/officeart/2018/2/layout/IconLabelList"/>
    <dgm:cxn modelId="{7DCAF829-7A32-44B1-BF6B-090851B506E1}" type="presParOf" srcId="{CC6AFCA8-A4A1-4735-8B5C-098380DFCB73}" destId="{ACD33C2B-7344-4171-871B-0DCD9AFD74F3}" srcOrd="1" destOrd="0" presId="urn:microsoft.com/office/officeart/2018/2/layout/IconLabelList"/>
    <dgm:cxn modelId="{3789D3E3-9119-4E6F-BF19-16D195D03751}" type="presParOf" srcId="{CC6AFCA8-A4A1-4735-8B5C-098380DFCB73}" destId="{18A8FFBD-BBF5-4E7E-9936-17596E6A52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3E3AD4-4F05-4BBC-B1A8-83CAB03C88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C5119A6-96BE-4A39-A94C-CCAC616BCFCC}">
      <dgm:prSet/>
      <dgm:spPr/>
      <dgm:t>
        <a:bodyPr/>
        <a:lstStyle/>
        <a:p>
          <a:pPr rtl="0"/>
          <a:r>
            <a:rPr lang="en-US"/>
            <a:t>Size of dataset: The dataset includes</a:t>
          </a:r>
          <a:r>
            <a:rPr lang="en-US">
              <a:latin typeface="Arial"/>
            </a:rPr>
            <a:t> 444</a:t>
          </a:r>
          <a:r>
            <a:rPr lang="en-US"/>
            <a:t> </a:t>
          </a:r>
          <a:r>
            <a:rPr lang="en-US">
              <a:latin typeface="Arial"/>
            </a:rPr>
            <a:t>rows</a:t>
          </a:r>
          <a:r>
            <a:rPr lang="en-US"/>
            <a:t> from </a:t>
          </a:r>
          <a:r>
            <a:rPr lang="en-US">
              <a:latin typeface="Arial"/>
            </a:rPr>
            <a:t>r/</a:t>
          </a:r>
          <a:r>
            <a:rPr lang="en-US" err="1">
              <a:latin typeface="Arial"/>
            </a:rPr>
            <a:t>MovieSuggestions</a:t>
          </a:r>
          <a:r>
            <a:rPr lang="en-US">
              <a:latin typeface="Arial"/>
            </a:rPr>
            <a:t>, r/HBO, and r/</a:t>
          </a:r>
          <a:r>
            <a:rPr lang="en-US" err="1">
              <a:latin typeface="Arial"/>
            </a:rPr>
            <a:t>AmazonPrimeVideo</a:t>
          </a:r>
          <a:r>
            <a:rPr lang="en-US">
              <a:latin typeface="Arial"/>
            </a:rPr>
            <a:t> sub-</a:t>
          </a:r>
          <a:r>
            <a:rPr lang="en-US" err="1">
              <a:latin typeface="Arial"/>
            </a:rPr>
            <a:t>reddits</a:t>
          </a:r>
          <a:r>
            <a:rPr lang="en-US"/>
            <a:t>.</a:t>
          </a:r>
        </a:p>
      </dgm:t>
    </dgm:pt>
    <dgm:pt modelId="{57399036-194D-49F3-9073-78E3EBB5E4A5}" type="parTrans" cxnId="{0A76628E-2DC2-4AEB-896D-A795E3D2B651}">
      <dgm:prSet/>
      <dgm:spPr/>
      <dgm:t>
        <a:bodyPr/>
        <a:lstStyle/>
        <a:p>
          <a:endParaRPr lang="en-US"/>
        </a:p>
      </dgm:t>
    </dgm:pt>
    <dgm:pt modelId="{50B281F0-2CDB-436B-A190-7C8294149CE7}" type="sibTrans" cxnId="{0A76628E-2DC2-4AEB-896D-A795E3D2B651}">
      <dgm:prSet/>
      <dgm:spPr/>
      <dgm:t>
        <a:bodyPr/>
        <a:lstStyle/>
        <a:p>
          <a:endParaRPr lang="en-US"/>
        </a:p>
      </dgm:t>
    </dgm:pt>
    <dgm:pt modelId="{9368A6EE-8F7A-498E-B6AB-32E51E31F68D}">
      <dgm:prSet/>
      <dgm:spPr/>
      <dgm:t>
        <a:bodyPr/>
        <a:lstStyle/>
        <a:p>
          <a:r>
            <a:rPr lang="en-US" b="0" i="0"/>
            <a:t>Data Source: The data was collected using Reddit’s API(</a:t>
          </a:r>
          <a:r>
            <a:rPr lang="en-US" b="0" i="0" err="1"/>
            <a:t>praw</a:t>
          </a:r>
          <a:r>
            <a:rPr lang="en-US" b="0" i="0"/>
            <a:t>) and stored in a csv dataset.</a:t>
          </a:r>
          <a:endParaRPr lang="en-US"/>
        </a:p>
      </dgm:t>
    </dgm:pt>
    <dgm:pt modelId="{12747BBF-0132-4A55-960C-9806D6E3A385}" type="parTrans" cxnId="{84694E23-D662-4DA9-A8BB-19F654A144E4}">
      <dgm:prSet/>
      <dgm:spPr/>
      <dgm:t>
        <a:bodyPr/>
        <a:lstStyle/>
        <a:p>
          <a:endParaRPr lang="en-US"/>
        </a:p>
      </dgm:t>
    </dgm:pt>
    <dgm:pt modelId="{EB71DCAC-5204-4330-98DD-379D68A5B45B}" type="sibTrans" cxnId="{84694E23-D662-4DA9-A8BB-19F654A144E4}">
      <dgm:prSet/>
      <dgm:spPr/>
      <dgm:t>
        <a:bodyPr/>
        <a:lstStyle/>
        <a:p>
          <a:endParaRPr lang="en-US"/>
        </a:p>
      </dgm:t>
    </dgm:pt>
    <dgm:pt modelId="{705E2FE4-CB3B-48C6-B464-9C222D84CEE9}">
      <dgm:prSet/>
      <dgm:spPr/>
      <dgm:t>
        <a:bodyPr/>
        <a:lstStyle/>
        <a:p>
          <a:pPr rtl="0"/>
          <a:r>
            <a:rPr lang="en-US" b="0" i="0"/>
            <a:t>Format: CSV</a:t>
          </a:r>
          <a:r>
            <a:rPr lang="en-US" b="0" i="0">
              <a:latin typeface="Arial"/>
            </a:rPr>
            <a:t> </a:t>
          </a:r>
          <a:r>
            <a:rPr lang="en-US" b="0" i="0"/>
            <a:t> file with columns for </a:t>
          </a:r>
          <a:r>
            <a:rPr lang="en-US" b="0" i="0" err="1"/>
            <a:t>CommentID</a:t>
          </a:r>
          <a:r>
            <a:rPr lang="en-US" b="0" i="0"/>
            <a:t>, Author, Timestamp, Comment, </a:t>
          </a:r>
          <a:r>
            <a:rPr lang="en-US" b="0" i="0" err="1"/>
            <a:t>replyto</a:t>
          </a:r>
          <a:r>
            <a:rPr lang="en-US" b="0" i="0"/>
            <a:t>, </a:t>
          </a:r>
          <a:r>
            <a:rPr lang="en-US" b="0" i="0" err="1"/>
            <a:t>CommentThreadID,ThreadTitle</a:t>
          </a:r>
          <a:r>
            <a:rPr lang="en-US" b="0" i="0"/>
            <a:t>, </a:t>
          </a:r>
          <a:r>
            <a:rPr lang="en-US" b="0" i="0" err="1"/>
            <a:t>MsgBody</a:t>
          </a:r>
          <a:r>
            <a:rPr lang="en-US" b="0" i="0"/>
            <a:t> and Comment Permalink.</a:t>
          </a:r>
          <a:endParaRPr lang="en-US"/>
        </a:p>
      </dgm:t>
    </dgm:pt>
    <dgm:pt modelId="{3973DD6F-56C9-4D0D-9A9A-066F31A84295}" type="parTrans" cxnId="{6CC72F46-291C-4E8C-98EA-7435766DF61C}">
      <dgm:prSet/>
      <dgm:spPr/>
      <dgm:t>
        <a:bodyPr/>
        <a:lstStyle/>
        <a:p>
          <a:endParaRPr lang="en-US"/>
        </a:p>
      </dgm:t>
    </dgm:pt>
    <dgm:pt modelId="{310152C5-3E71-433F-A8EF-70B092633A07}" type="sibTrans" cxnId="{6CC72F46-291C-4E8C-98EA-7435766DF61C}">
      <dgm:prSet/>
      <dgm:spPr/>
      <dgm:t>
        <a:bodyPr/>
        <a:lstStyle/>
        <a:p>
          <a:endParaRPr lang="en-US"/>
        </a:p>
      </dgm:t>
    </dgm:pt>
    <dgm:pt modelId="{B5D089A2-5C2C-403E-8070-A83092EA6CF3}" type="pres">
      <dgm:prSet presAssocID="{753E3AD4-4F05-4BBC-B1A8-83CAB03C8811}" presName="hierChild1" presStyleCnt="0">
        <dgm:presLayoutVars>
          <dgm:chPref val="1"/>
          <dgm:dir/>
          <dgm:animOne val="branch"/>
          <dgm:animLvl val="lvl"/>
          <dgm:resizeHandles/>
        </dgm:presLayoutVars>
      </dgm:prSet>
      <dgm:spPr/>
    </dgm:pt>
    <dgm:pt modelId="{DC1E1A32-05D4-4589-9C75-BB3AA46E668D}" type="pres">
      <dgm:prSet presAssocID="{3C5119A6-96BE-4A39-A94C-CCAC616BCFCC}" presName="hierRoot1" presStyleCnt="0"/>
      <dgm:spPr/>
    </dgm:pt>
    <dgm:pt modelId="{88AF2BF1-84C0-48BC-96CA-4E1CE747015B}" type="pres">
      <dgm:prSet presAssocID="{3C5119A6-96BE-4A39-A94C-CCAC616BCFCC}" presName="composite" presStyleCnt="0"/>
      <dgm:spPr/>
    </dgm:pt>
    <dgm:pt modelId="{B976163A-010F-43AC-B369-C1787806BD56}" type="pres">
      <dgm:prSet presAssocID="{3C5119A6-96BE-4A39-A94C-CCAC616BCFCC}" presName="background" presStyleLbl="node0" presStyleIdx="0" presStyleCnt="3"/>
      <dgm:spPr/>
    </dgm:pt>
    <dgm:pt modelId="{DDB2FD86-2937-4BF0-8E63-09D6A67959B5}" type="pres">
      <dgm:prSet presAssocID="{3C5119A6-96BE-4A39-A94C-CCAC616BCFCC}" presName="text" presStyleLbl="fgAcc0" presStyleIdx="0" presStyleCnt="3">
        <dgm:presLayoutVars>
          <dgm:chPref val="3"/>
        </dgm:presLayoutVars>
      </dgm:prSet>
      <dgm:spPr/>
    </dgm:pt>
    <dgm:pt modelId="{FCBB4E8B-3AEE-434C-8471-89D4E178018F}" type="pres">
      <dgm:prSet presAssocID="{3C5119A6-96BE-4A39-A94C-CCAC616BCFCC}" presName="hierChild2" presStyleCnt="0"/>
      <dgm:spPr/>
    </dgm:pt>
    <dgm:pt modelId="{4FB7BB56-AA36-441D-B27E-9EA93145EB34}" type="pres">
      <dgm:prSet presAssocID="{9368A6EE-8F7A-498E-B6AB-32E51E31F68D}" presName="hierRoot1" presStyleCnt="0"/>
      <dgm:spPr/>
    </dgm:pt>
    <dgm:pt modelId="{CB090FBD-6327-4131-A486-434CDC92B2FF}" type="pres">
      <dgm:prSet presAssocID="{9368A6EE-8F7A-498E-B6AB-32E51E31F68D}" presName="composite" presStyleCnt="0"/>
      <dgm:spPr/>
    </dgm:pt>
    <dgm:pt modelId="{36E76B3B-0B4A-4E9E-BABF-97EEA4C82A4F}" type="pres">
      <dgm:prSet presAssocID="{9368A6EE-8F7A-498E-B6AB-32E51E31F68D}" presName="background" presStyleLbl="node0" presStyleIdx="1" presStyleCnt="3"/>
      <dgm:spPr/>
    </dgm:pt>
    <dgm:pt modelId="{85E093AC-FA58-4878-8EC6-458A017C9EEC}" type="pres">
      <dgm:prSet presAssocID="{9368A6EE-8F7A-498E-B6AB-32E51E31F68D}" presName="text" presStyleLbl="fgAcc0" presStyleIdx="1" presStyleCnt="3">
        <dgm:presLayoutVars>
          <dgm:chPref val="3"/>
        </dgm:presLayoutVars>
      </dgm:prSet>
      <dgm:spPr/>
    </dgm:pt>
    <dgm:pt modelId="{FFC2C81B-3F42-4DAF-BAB5-F9DF6AAB132E}" type="pres">
      <dgm:prSet presAssocID="{9368A6EE-8F7A-498E-B6AB-32E51E31F68D}" presName="hierChild2" presStyleCnt="0"/>
      <dgm:spPr/>
    </dgm:pt>
    <dgm:pt modelId="{A3F40121-7F2A-4F25-AB1B-DBFA7E407112}" type="pres">
      <dgm:prSet presAssocID="{705E2FE4-CB3B-48C6-B464-9C222D84CEE9}" presName="hierRoot1" presStyleCnt="0"/>
      <dgm:spPr/>
    </dgm:pt>
    <dgm:pt modelId="{D9272C39-743A-4B00-AABA-B08B3D4CFB24}" type="pres">
      <dgm:prSet presAssocID="{705E2FE4-CB3B-48C6-B464-9C222D84CEE9}" presName="composite" presStyleCnt="0"/>
      <dgm:spPr/>
    </dgm:pt>
    <dgm:pt modelId="{F4DF9169-4BE7-42BB-B77B-29D0787CA222}" type="pres">
      <dgm:prSet presAssocID="{705E2FE4-CB3B-48C6-B464-9C222D84CEE9}" presName="background" presStyleLbl="node0" presStyleIdx="2" presStyleCnt="3"/>
      <dgm:spPr/>
    </dgm:pt>
    <dgm:pt modelId="{BAFF6A6A-0D4E-47AD-A685-C4CD708C0B4B}" type="pres">
      <dgm:prSet presAssocID="{705E2FE4-CB3B-48C6-B464-9C222D84CEE9}" presName="text" presStyleLbl="fgAcc0" presStyleIdx="2" presStyleCnt="3">
        <dgm:presLayoutVars>
          <dgm:chPref val="3"/>
        </dgm:presLayoutVars>
      </dgm:prSet>
      <dgm:spPr/>
    </dgm:pt>
    <dgm:pt modelId="{18A74E17-8BD5-4CC5-8565-6DCA3D4787DD}" type="pres">
      <dgm:prSet presAssocID="{705E2FE4-CB3B-48C6-B464-9C222D84CEE9}" presName="hierChild2" presStyleCnt="0"/>
      <dgm:spPr/>
    </dgm:pt>
  </dgm:ptLst>
  <dgm:cxnLst>
    <dgm:cxn modelId="{0404381E-4BEE-422A-9E51-B496C1D9CF14}" type="presOf" srcId="{753E3AD4-4F05-4BBC-B1A8-83CAB03C8811}" destId="{B5D089A2-5C2C-403E-8070-A83092EA6CF3}" srcOrd="0" destOrd="0" presId="urn:microsoft.com/office/officeart/2005/8/layout/hierarchy1"/>
    <dgm:cxn modelId="{84694E23-D662-4DA9-A8BB-19F654A144E4}" srcId="{753E3AD4-4F05-4BBC-B1A8-83CAB03C8811}" destId="{9368A6EE-8F7A-498E-B6AB-32E51E31F68D}" srcOrd="1" destOrd="0" parTransId="{12747BBF-0132-4A55-960C-9806D6E3A385}" sibTransId="{EB71DCAC-5204-4330-98DD-379D68A5B45B}"/>
    <dgm:cxn modelId="{6CC72F46-291C-4E8C-98EA-7435766DF61C}" srcId="{753E3AD4-4F05-4BBC-B1A8-83CAB03C8811}" destId="{705E2FE4-CB3B-48C6-B464-9C222D84CEE9}" srcOrd="2" destOrd="0" parTransId="{3973DD6F-56C9-4D0D-9A9A-066F31A84295}" sibTransId="{310152C5-3E71-433F-A8EF-70B092633A07}"/>
    <dgm:cxn modelId="{6631857A-38CE-4AF6-B2FD-0A556C32806C}" type="presOf" srcId="{9368A6EE-8F7A-498E-B6AB-32E51E31F68D}" destId="{85E093AC-FA58-4878-8EC6-458A017C9EEC}" srcOrd="0" destOrd="0" presId="urn:microsoft.com/office/officeart/2005/8/layout/hierarchy1"/>
    <dgm:cxn modelId="{0A76628E-2DC2-4AEB-896D-A795E3D2B651}" srcId="{753E3AD4-4F05-4BBC-B1A8-83CAB03C8811}" destId="{3C5119A6-96BE-4A39-A94C-CCAC616BCFCC}" srcOrd="0" destOrd="0" parTransId="{57399036-194D-49F3-9073-78E3EBB5E4A5}" sibTransId="{50B281F0-2CDB-436B-A190-7C8294149CE7}"/>
    <dgm:cxn modelId="{C9188FD3-5C6E-4879-921A-6FBF9B185A0B}" type="presOf" srcId="{705E2FE4-CB3B-48C6-B464-9C222D84CEE9}" destId="{BAFF6A6A-0D4E-47AD-A685-C4CD708C0B4B}" srcOrd="0" destOrd="0" presId="urn:microsoft.com/office/officeart/2005/8/layout/hierarchy1"/>
    <dgm:cxn modelId="{9ACC39D6-69D2-42D3-94DE-9B387BEAD56E}" type="presOf" srcId="{3C5119A6-96BE-4A39-A94C-CCAC616BCFCC}" destId="{DDB2FD86-2937-4BF0-8E63-09D6A67959B5}" srcOrd="0" destOrd="0" presId="urn:microsoft.com/office/officeart/2005/8/layout/hierarchy1"/>
    <dgm:cxn modelId="{E7697467-E5BC-4C2A-B4B4-722EE67884BC}" type="presParOf" srcId="{B5D089A2-5C2C-403E-8070-A83092EA6CF3}" destId="{DC1E1A32-05D4-4589-9C75-BB3AA46E668D}" srcOrd="0" destOrd="0" presId="urn:microsoft.com/office/officeart/2005/8/layout/hierarchy1"/>
    <dgm:cxn modelId="{01093907-CE59-4C24-A4CC-C45C046CC1E9}" type="presParOf" srcId="{DC1E1A32-05D4-4589-9C75-BB3AA46E668D}" destId="{88AF2BF1-84C0-48BC-96CA-4E1CE747015B}" srcOrd="0" destOrd="0" presId="urn:microsoft.com/office/officeart/2005/8/layout/hierarchy1"/>
    <dgm:cxn modelId="{E44C5071-AA7F-448C-8B98-1CE895351473}" type="presParOf" srcId="{88AF2BF1-84C0-48BC-96CA-4E1CE747015B}" destId="{B976163A-010F-43AC-B369-C1787806BD56}" srcOrd="0" destOrd="0" presId="urn:microsoft.com/office/officeart/2005/8/layout/hierarchy1"/>
    <dgm:cxn modelId="{9F1C7B81-8F30-4C68-ACB6-A7BB2507EEF0}" type="presParOf" srcId="{88AF2BF1-84C0-48BC-96CA-4E1CE747015B}" destId="{DDB2FD86-2937-4BF0-8E63-09D6A67959B5}" srcOrd="1" destOrd="0" presId="urn:microsoft.com/office/officeart/2005/8/layout/hierarchy1"/>
    <dgm:cxn modelId="{BE8F9711-F4E1-4D46-9679-B1F3BD29B4C0}" type="presParOf" srcId="{DC1E1A32-05D4-4589-9C75-BB3AA46E668D}" destId="{FCBB4E8B-3AEE-434C-8471-89D4E178018F}" srcOrd="1" destOrd="0" presId="urn:microsoft.com/office/officeart/2005/8/layout/hierarchy1"/>
    <dgm:cxn modelId="{1479988B-47E7-46F3-A0E3-140128CC9D4E}" type="presParOf" srcId="{B5D089A2-5C2C-403E-8070-A83092EA6CF3}" destId="{4FB7BB56-AA36-441D-B27E-9EA93145EB34}" srcOrd="1" destOrd="0" presId="urn:microsoft.com/office/officeart/2005/8/layout/hierarchy1"/>
    <dgm:cxn modelId="{0627A6D3-F083-44D6-8ECD-1587C63C6F96}" type="presParOf" srcId="{4FB7BB56-AA36-441D-B27E-9EA93145EB34}" destId="{CB090FBD-6327-4131-A486-434CDC92B2FF}" srcOrd="0" destOrd="0" presId="urn:microsoft.com/office/officeart/2005/8/layout/hierarchy1"/>
    <dgm:cxn modelId="{9DC19961-FB0D-4B98-B983-EADE48C027B2}" type="presParOf" srcId="{CB090FBD-6327-4131-A486-434CDC92B2FF}" destId="{36E76B3B-0B4A-4E9E-BABF-97EEA4C82A4F}" srcOrd="0" destOrd="0" presId="urn:microsoft.com/office/officeart/2005/8/layout/hierarchy1"/>
    <dgm:cxn modelId="{0E93A9A0-1D5C-4F8B-B514-6A321B44DA05}" type="presParOf" srcId="{CB090FBD-6327-4131-A486-434CDC92B2FF}" destId="{85E093AC-FA58-4878-8EC6-458A017C9EEC}" srcOrd="1" destOrd="0" presId="urn:microsoft.com/office/officeart/2005/8/layout/hierarchy1"/>
    <dgm:cxn modelId="{B3554027-7432-4296-B258-83F70A9C6B85}" type="presParOf" srcId="{4FB7BB56-AA36-441D-B27E-9EA93145EB34}" destId="{FFC2C81B-3F42-4DAF-BAB5-F9DF6AAB132E}" srcOrd="1" destOrd="0" presId="urn:microsoft.com/office/officeart/2005/8/layout/hierarchy1"/>
    <dgm:cxn modelId="{10734AF0-9ADA-4BF4-BAA3-181213CB62C1}" type="presParOf" srcId="{B5D089A2-5C2C-403E-8070-A83092EA6CF3}" destId="{A3F40121-7F2A-4F25-AB1B-DBFA7E407112}" srcOrd="2" destOrd="0" presId="urn:microsoft.com/office/officeart/2005/8/layout/hierarchy1"/>
    <dgm:cxn modelId="{5ECD4448-7759-4A54-A3EC-65A8803D4E54}" type="presParOf" srcId="{A3F40121-7F2A-4F25-AB1B-DBFA7E407112}" destId="{D9272C39-743A-4B00-AABA-B08B3D4CFB24}" srcOrd="0" destOrd="0" presId="urn:microsoft.com/office/officeart/2005/8/layout/hierarchy1"/>
    <dgm:cxn modelId="{F81FBB0B-0E5B-460F-8B4D-E76755416BBD}" type="presParOf" srcId="{D9272C39-743A-4B00-AABA-B08B3D4CFB24}" destId="{F4DF9169-4BE7-42BB-B77B-29D0787CA222}" srcOrd="0" destOrd="0" presId="urn:microsoft.com/office/officeart/2005/8/layout/hierarchy1"/>
    <dgm:cxn modelId="{00C7AEE0-E9C6-41D9-BE2D-AFE6C886FD0A}" type="presParOf" srcId="{D9272C39-743A-4B00-AABA-B08B3D4CFB24}" destId="{BAFF6A6A-0D4E-47AD-A685-C4CD708C0B4B}" srcOrd="1" destOrd="0" presId="urn:microsoft.com/office/officeart/2005/8/layout/hierarchy1"/>
    <dgm:cxn modelId="{2303F361-2A0D-478F-84FA-F8DCFE51C703}" type="presParOf" srcId="{A3F40121-7F2A-4F25-AB1B-DBFA7E407112}" destId="{18A74E17-8BD5-4CC5-8565-6DCA3D4787D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14748-1E7B-4CE1-8211-E840F164D64E}">
      <dsp:nvSpPr>
        <dsp:cNvPr id="0" name=""/>
        <dsp:cNvSpPr/>
      </dsp:nvSpPr>
      <dsp:spPr>
        <a:xfrm>
          <a:off x="699516" y="621116"/>
          <a:ext cx="2057278" cy="1464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6DE95C-D8D5-4B5D-B598-FFD278BB0DC5}">
      <dsp:nvSpPr>
        <dsp:cNvPr id="0" name=""/>
        <dsp:cNvSpPr/>
      </dsp:nvSpPr>
      <dsp:spPr>
        <a:xfrm>
          <a:off x="356406" y="2216950"/>
          <a:ext cx="2841825" cy="1825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Questrial" pitchFamily="2" charset="0"/>
              <a:ea typeface="Questrial" pitchFamily="2" charset="0"/>
              <a:cs typeface="Questrial" pitchFamily="2" charset="0"/>
            </a:rPr>
            <a:t>Our model is designed to track and analyze language used in comments, allowing us to determine whether feedback about a piece of media is positive or negative. This helps us to evaluate the overall appraisal of the media in question.</a:t>
          </a:r>
          <a:endParaRPr lang="en-US" sz="1200" kern="1200">
            <a:latin typeface="Questrial" pitchFamily="2" charset="0"/>
            <a:ea typeface="Questrial" pitchFamily="2" charset="0"/>
            <a:cs typeface="Questrial" pitchFamily="2" charset="0"/>
          </a:endParaRPr>
        </a:p>
      </dsp:txBody>
      <dsp:txXfrm>
        <a:off x="356406" y="2216950"/>
        <a:ext cx="2841825" cy="1825938"/>
      </dsp:txXfrm>
    </dsp:sp>
    <dsp:sp modelId="{73B460A9-27DF-4EEA-96B9-DA205C5C2FC5}">
      <dsp:nvSpPr>
        <dsp:cNvPr id="0" name=""/>
        <dsp:cNvSpPr/>
      </dsp:nvSpPr>
      <dsp:spPr>
        <a:xfrm>
          <a:off x="4158998" y="753655"/>
          <a:ext cx="1816603" cy="1379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F1CD9-3FC7-4FDD-B532-7190611B8D54}">
      <dsp:nvSpPr>
        <dsp:cNvPr id="0" name=""/>
        <dsp:cNvSpPr/>
      </dsp:nvSpPr>
      <dsp:spPr>
        <a:xfrm>
          <a:off x="3646387" y="2364688"/>
          <a:ext cx="2841825" cy="138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latin typeface="Questrial" pitchFamily="2" charset="0"/>
              <a:ea typeface="Questrial" pitchFamily="2" charset="0"/>
              <a:cs typeface="Questrial" pitchFamily="2" charset="0"/>
            </a:rPr>
            <a:t>Any movie production company can use our system to evaluate the popularity of their films and develop effective marketing strategies based on the analysis.</a:t>
          </a:r>
        </a:p>
      </dsp:txBody>
      <dsp:txXfrm>
        <a:off x="3646387" y="2364688"/>
        <a:ext cx="2841825" cy="1380043"/>
      </dsp:txXfrm>
    </dsp:sp>
    <dsp:sp modelId="{78AB17E6-9842-48E7-8E75-44545B451988}">
      <dsp:nvSpPr>
        <dsp:cNvPr id="0" name=""/>
        <dsp:cNvSpPr/>
      </dsp:nvSpPr>
      <dsp:spPr>
        <a:xfrm>
          <a:off x="7336876" y="988265"/>
          <a:ext cx="1844162" cy="1033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A8FFBD-BBF5-4E7E-9936-17596E6A5228}">
      <dsp:nvSpPr>
        <dsp:cNvPr id="0" name=""/>
        <dsp:cNvSpPr/>
      </dsp:nvSpPr>
      <dsp:spPr>
        <a:xfrm>
          <a:off x="6956033" y="2328967"/>
          <a:ext cx="2841825"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Questrial" pitchFamily="2" charset="0"/>
              <a:ea typeface="Questrial" pitchFamily="2" charset="0"/>
              <a:cs typeface="Questrial" pitchFamily="2" charset="0"/>
            </a:rPr>
            <a:t>Our model provides insights into the popularity of different movies and shows by tracking positive and negative feedback. This enables us to determine whether a particular media is gaining significant positive or negative traction.</a:t>
          </a:r>
          <a:endParaRPr lang="en-US" sz="1200" kern="1200">
            <a:latin typeface="Questrial" pitchFamily="2" charset="0"/>
            <a:ea typeface="Questrial" pitchFamily="2" charset="0"/>
            <a:cs typeface="Questrial" pitchFamily="2" charset="0"/>
          </a:endParaRPr>
        </a:p>
      </dsp:txBody>
      <dsp:txXfrm>
        <a:off x="6956033" y="2328967"/>
        <a:ext cx="2841825" cy="110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6163A-010F-43AC-B369-C1787806BD56}">
      <dsp:nvSpPr>
        <dsp:cNvPr id="0" name=""/>
        <dsp:cNvSpPr/>
      </dsp:nvSpPr>
      <dsp:spPr>
        <a:xfrm>
          <a:off x="0" y="613659"/>
          <a:ext cx="2850356" cy="1809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B2FD86-2937-4BF0-8E63-09D6A67959B5}">
      <dsp:nvSpPr>
        <dsp:cNvPr id="0" name=""/>
        <dsp:cNvSpPr/>
      </dsp:nvSpPr>
      <dsp:spPr>
        <a:xfrm>
          <a:off x="316706" y="914530"/>
          <a:ext cx="2850356" cy="1809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Size of dataset: The dataset includes</a:t>
          </a:r>
          <a:r>
            <a:rPr lang="en-US" sz="1400" kern="1200">
              <a:latin typeface="Arial"/>
            </a:rPr>
            <a:t> 444</a:t>
          </a:r>
          <a:r>
            <a:rPr lang="en-US" sz="1400" kern="1200"/>
            <a:t> </a:t>
          </a:r>
          <a:r>
            <a:rPr lang="en-US" sz="1400" kern="1200">
              <a:latin typeface="Arial"/>
            </a:rPr>
            <a:t>rows</a:t>
          </a:r>
          <a:r>
            <a:rPr lang="en-US" sz="1400" kern="1200"/>
            <a:t> from </a:t>
          </a:r>
          <a:r>
            <a:rPr lang="en-US" sz="1400" kern="1200">
              <a:latin typeface="Arial"/>
            </a:rPr>
            <a:t>r/</a:t>
          </a:r>
          <a:r>
            <a:rPr lang="en-US" sz="1400" kern="1200" err="1">
              <a:latin typeface="Arial"/>
            </a:rPr>
            <a:t>MovieSuggestions</a:t>
          </a:r>
          <a:r>
            <a:rPr lang="en-US" sz="1400" kern="1200">
              <a:latin typeface="Arial"/>
            </a:rPr>
            <a:t>, r/HBO, and r/</a:t>
          </a:r>
          <a:r>
            <a:rPr lang="en-US" sz="1400" kern="1200" err="1">
              <a:latin typeface="Arial"/>
            </a:rPr>
            <a:t>AmazonPrimeVideo</a:t>
          </a:r>
          <a:r>
            <a:rPr lang="en-US" sz="1400" kern="1200">
              <a:latin typeface="Arial"/>
            </a:rPr>
            <a:t> sub-</a:t>
          </a:r>
          <a:r>
            <a:rPr lang="en-US" sz="1400" kern="1200" err="1">
              <a:latin typeface="Arial"/>
            </a:rPr>
            <a:t>reddits</a:t>
          </a:r>
          <a:r>
            <a:rPr lang="en-US" sz="1400" kern="1200"/>
            <a:t>.</a:t>
          </a:r>
        </a:p>
      </dsp:txBody>
      <dsp:txXfrm>
        <a:off x="369718" y="967542"/>
        <a:ext cx="2744332" cy="1703952"/>
      </dsp:txXfrm>
    </dsp:sp>
    <dsp:sp modelId="{36E76B3B-0B4A-4E9E-BABF-97EEA4C82A4F}">
      <dsp:nvSpPr>
        <dsp:cNvPr id="0" name=""/>
        <dsp:cNvSpPr/>
      </dsp:nvSpPr>
      <dsp:spPr>
        <a:xfrm>
          <a:off x="3483768" y="613659"/>
          <a:ext cx="2850356" cy="1809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E093AC-FA58-4878-8EC6-458A017C9EEC}">
      <dsp:nvSpPr>
        <dsp:cNvPr id="0" name=""/>
        <dsp:cNvSpPr/>
      </dsp:nvSpPr>
      <dsp:spPr>
        <a:xfrm>
          <a:off x="3800475" y="914530"/>
          <a:ext cx="2850356" cy="1809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Data Source: The data was collected using Reddit’s API(</a:t>
          </a:r>
          <a:r>
            <a:rPr lang="en-US" sz="1400" b="0" i="0" kern="1200" err="1"/>
            <a:t>praw</a:t>
          </a:r>
          <a:r>
            <a:rPr lang="en-US" sz="1400" b="0" i="0" kern="1200"/>
            <a:t>) and stored in a csv dataset.</a:t>
          </a:r>
          <a:endParaRPr lang="en-US" sz="1400" kern="1200"/>
        </a:p>
      </dsp:txBody>
      <dsp:txXfrm>
        <a:off x="3853487" y="967542"/>
        <a:ext cx="2744332" cy="1703952"/>
      </dsp:txXfrm>
    </dsp:sp>
    <dsp:sp modelId="{F4DF9169-4BE7-42BB-B77B-29D0787CA222}">
      <dsp:nvSpPr>
        <dsp:cNvPr id="0" name=""/>
        <dsp:cNvSpPr/>
      </dsp:nvSpPr>
      <dsp:spPr>
        <a:xfrm>
          <a:off x="6967537" y="613659"/>
          <a:ext cx="2850356" cy="1809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F6A6A-0D4E-47AD-A685-C4CD708C0B4B}">
      <dsp:nvSpPr>
        <dsp:cNvPr id="0" name=""/>
        <dsp:cNvSpPr/>
      </dsp:nvSpPr>
      <dsp:spPr>
        <a:xfrm>
          <a:off x="7284243" y="914530"/>
          <a:ext cx="2850356" cy="1809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i="0" kern="1200"/>
            <a:t>Format: CSV</a:t>
          </a:r>
          <a:r>
            <a:rPr lang="en-US" sz="1400" b="0" i="0" kern="1200">
              <a:latin typeface="Arial"/>
            </a:rPr>
            <a:t> </a:t>
          </a:r>
          <a:r>
            <a:rPr lang="en-US" sz="1400" b="0" i="0" kern="1200"/>
            <a:t> file with columns for </a:t>
          </a:r>
          <a:r>
            <a:rPr lang="en-US" sz="1400" b="0" i="0" kern="1200" err="1"/>
            <a:t>CommentID</a:t>
          </a:r>
          <a:r>
            <a:rPr lang="en-US" sz="1400" b="0" i="0" kern="1200"/>
            <a:t>, Author, Timestamp, Comment, </a:t>
          </a:r>
          <a:r>
            <a:rPr lang="en-US" sz="1400" b="0" i="0" kern="1200" err="1"/>
            <a:t>replyto</a:t>
          </a:r>
          <a:r>
            <a:rPr lang="en-US" sz="1400" b="0" i="0" kern="1200"/>
            <a:t>, </a:t>
          </a:r>
          <a:r>
            <a:rPr lang="en-US" sz="1400" b="0" i="0" kern="1200" err="1"/>
            <a:t>CommentThreadID,ThreadTitle</a:t>
          </a:r>
          <a:r>
            <a:rPr lang="en-US" sz="1400" b="0" i="0" kern="1200"/>
            <a:t>, </a:t>
          </a:r>
          <a:r>
            <a:rPr lang="en-US" sz="1400" b="0" i="0" kern="1200" err="1"/>
            <a:t>MsgBody</a:t>
          </a:r>
          <a:r>
            <a:rPr lang="en-US" sz="1400" b="0" i="0" kern="1200"/>
            <a:t> and Comment Permalink.</a:t>
          </a:r>
          <a:endParaRPr lang="en-US" sz="1400" kern="1200"/>
        </a:p>
      </dsp:txBody>
      <dsp:txXfrm>
        <a:off x="7337255" y="967542"/>
        <a:ext cx="2744332" cy="17039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45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16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18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52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79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25" y="32910"/>
            <a:ext cx="12192000" cy="7764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125" y="790030"/>
            <a:ext cx="12192000" cy="777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2"/>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a:endParaRPr/>
          </a:p>
        </p:txBody>
      </p:sp>
      <p:cxnSp>
        <p:nvCxnSpPr>
          <p:cNvPr id="37" name="Google Shape;37;p2"/>
          <p:cNvCxnSpPr/>
          <p:nvPr/>
        </p:nvCxnSpPr>
        <p:spPr>
          <a:xfrm>
            <a:off x="3039799" y="2878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38" name="Google Shape;38;p2"/>
          <p:cNvCxnSpPr/>
          <p:nvPr/>
        </p:nvCxnSpPr>
        <p:spPr>
          <a:xfrm>
            <a:off x="400675" y="5476500"/>
            <a:ext cx="11319300" cy="0"/>
          </a:xfrm>
          <a:prstGeom prst="straightConnector1">
            <a:avLst/>
          </a:prstGeom>
          <a:noFill/>
          <a:ln w="25400" cap="flat" cmpd="sng">
            <a:solidFill>
              <a:schemeClr val="accent1"/>
            </a:solidFill>
            <a:prstDash val="solid"/>
            <a:miter lim="800000"/>
            <a:headEnd type="none" w="sm" len="sm"/>
            <a:tailEnd type="none" w="sm" len="sm"/>
          </a:ln>
        </p:spPr>
      </p:cxnSp>
      <p:cxnSp>
        <p:nvCxnSpPr>
          <p:cNvPr id="39" name="Google Shape;39;p2"/>
          <p:cNvCxnSpPr/>
          <p:nvPr/>
        </p:nvCxnSpPr>
        <p:spPr>
          <a:xfrm>
            <a:off x="4178420" y="5476512"/>
            <a:ext cx="0" cy="1008000"/>
          </a:xfrm>
          <a:prstGeom prst="straightConnector1">
            <a:avLst/>
          </a:prstGeom>
          <a:noFill/>
          <a:ln w="25400" cap="flat" cmpd="sng">
            <a:solidFill>
              <a:schemeClr val="accent1"/>
            </a:solidFill>
            <a:prstDash val="solid"/>
            <a:miter lim="800000"/>
            <a:headEnd type="none" w="sm" len="sm"/>
            <a:tailEnd type="none" w="sm" len="sm"/>
          </a:ln>
        </p:spPr>
      </p:cxnSp>
      <p:cxnSp>
        <p:nvCxnSpPr>
          <p:cNvPr id="40" name="Google Shape;40;p2"/>
          <p:cNvCxnSpPr/>
          <p:nvPr/>
        </p:nvCxnSpPr>
        <p:spPr>
          <a:xfrm>
            <a:off x="7949070" y="5476512"/>
            <a:ext cx="0" cy="1008000"/>
          </a:xfrm>
          <a:prstGeom prst="straightConnector1">
            <a:avLst/>
          </a:prstGeom>
          <a:noFill/>
          <a:ln w="25400" cap="flat" cmpd="sng">
            <a:solidFill>
              <a:schemeClr val="accent1"/>
            </a:solidFill>
            <a:prstDash val="solid"/>
            <a:miter lim="800000"/>
            <a:headEnd type="none" w="sm" len="sm"/>
            <a:tailEnd type="none" w="sm" len="sm"/>
          </a:ln>
        </p:spPr>
      </p:cxnSp>
      <p:sp>
        <p:nvSpPr>
          <p:cNvPr id="41" name="Google Shape;41;p2"/>
          <p:cNvSpPr txBox="1"/>
          <p:nvPr/>
        </p:nvSpPr>
        <p:spPr>
          <a:xfrm>
            <a:off x="429306" y="2281084"/>
            <a:ext cx="3288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i="0" u="none" strike="noStrike" cap="none">
                <a:solidFill>
                  <a:schemeClr val="accent1"/>
                </a:solidFill>
                <a:latin typeface="Arial"/>
                <a:ea typeface="Arial"/>
                <a:cs typeface="Arial"/>
                <a:sym typeface="Arial"/>
              </a:rPr>
              <a:t>PRODUCTION</a:t>
            </a:r>
            <a:endParaRPr sz="2000">
              <a:solidFill>
                <a:schemeClr val="accent1"/>
              </a:solidFill>
            </a:endParaRPr>
          </a:p>
        </p:txBody>
      </p:sp>
      <p:sp>
        <p:nvSpPr>
          <p:cNvPr id="42" name="Google Shape;42;p2"/>
          <p:cNvSpPr txBox="1"/>
          <p:nvPr/>
        </p:nvSpPr>
        <p:spPr>
          <a:xfrm>
            <a:off x="429306" y="3099647"/>
            <a:ext cx="25872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DIRECTOR</a:t>
            </a:r>
            <a:endParaRPr sz="2000">
              <a:solidFill>
                <a:schemeClr val="accent1"/>
              </a:solidFill>
            </a:endParaRPr>
          </a:p>
        </p:txBody>
      </p:sp>
      <p:sp>
        <p:nvSpPr>
          <p:cNvPr id="43" name="Google Shape;43;p2"/>
          <p:cNvSpPr txBox="1"/>
          <p:nvPr/>
        </p:nvSpPr>
        <p:spPr>
          <a:xfrm>
            <a:off x="429306" y="3918210"/>
            <a:ext cx="2211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CAMERA</a:t>
            </a:r>
            <a:endParaRPr sz="2000">
              <a:solidFill>
                <a:schemeClr val="accent1"/>
              </a:solidFill>
            </a:endParaRPr>
          </a:p>
        </p:txBody>
      </p:sp>
      <p:sp>
        <p:nvSpPr>
          <p:cNvPr id="44" name="Google Shape;44;p2"/>
          <p:cNvSpPr txBox="1"/>
          <p:nvPr/>
        </p:nvSpPr>
        <p:spPr>
          <a:xfrm>
            <a:off x="1405663" y="4870753"/>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DATE</a:t>
            </a:r>
            <a:endParaRPr sz="2000">
              <a:solidFill>
                <a:schemeClr val="accent1"/>
              </a:solidFill>
            </a:endParaRPr>
          </a:p>
        </p:txBody>
      </p:sp>
      <p:sp>
        <p:nvSpPr>
          <p:cNvPr id="45" name="Google Shape;45;p2"/>
          <p:cNvSpPr txBox="1"/>
          <p:nvPr/>
        </p:nvSpPr>
        <p:spPr>
          <a:xfrm>
            <a:off x="5208600" y="4835095"/>
            <a:ext cx="17748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SCENE</a:t>
            </a:r>
            <a:endParaRPr sz="2000">
              <a:solidFill>
                <a:schemeClr val="accent1"/>
              </a:solidFill>
            </a:endParaRPr>
          </a:p>
        </p:txBody>
      </p:sp>
      <p:sp>
        <p:nvSpPr>
          <p:cNvPr id="46" name="Google Shape;46;p2"/>
          <p:cNvSpPr txBox="1"/>
          <p:nvPr/>
        </p:nvSpPr>
        <p:spPr>
          <a:xfrm>
            <a:off x="9379037" y="4874538"/>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TAKE</a:t>
            </a:r>
            <a:endParaRPr sz="2000">
              <a:solidFill>
                <a:schemeClr val="accent1"/>
              </a:solidFill>
            </a:endParaRPr>
          </a:p>
        </p:txBody>
      </p:sp>
      <p:cxnSp>
        <p:nvCxnSpPr>
          <p:cNvPr id="47" name="Google Shape;47;p2"/>
          <p:cNvCxnSpPr/>
          <p:nvPr/>
        </p:nvCxnSpPr>
        <p:spPr>
          <a:xfrm>
            <a:off x="3039799" y="3640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48" name="Google Shape;48;p2"/>
          <p:cNvCxnSpPr/>
          <p:nvPr/>
        </p:nvCxnSpPr>
        <p:spPr>
          <a:xfrm>
            <a:off x="3039799" y="4402400"/>
            <a:ext cx="8680200" cy="0"/>
          </a:xfrm>
          <a:prstGeom prst="straightConnector1">
            <a:avLst/>
          </a:prstGeom>
          <a:noFill/>
          <a:ln w="25400" cap="flat" cmpd="sng">
            <a:solidFill>
              <a:schemeClr val="accent1"/>
            </a:solidFill>
            <a:prstDash val="solid"/>
            <a:miter lim="800000"/>
            <a:headEnd type="none" w="sm" len="sm"/>
            <a:tailEnd type="none" w="sm" len="sm"/>
          </a:ln>
        </p:spPr>
      </p:cxnSp>
      <p:grpSp>
        <p:nvGrpSpPr>
          <p:cNvPr id="49" name="Google Shape;49;p2"/>
          <p:cNvGrpSpPr/>
          <p:nvPr/>
        </p:nvGrpSpPr>
        <p:grpSpPr>
          <a:xfrm>
            <a:off x="118203" y="32900"/>
            <a:ext cx="1420203" cy="1382671"/>
            <a:chOff x="95978" y="61850"/>
            <a:chExt cx="1420203" cy="1382671"/>
          </a:xfrm>
        </p:grpSpPr>
        <p:sp>
          <p:nvSpPr>
            <p:cNvPr id="50" name="Google Shape;50;p2"/>
            <p:cNvSpPr/>
            <p:nvPr/>
          </p:nvSpPr>
          <p:spPr>
            <a:xfrm>
              <a:off x="95978" y="61850"/>
              <a:ext cx="1420203" cy="1382671"/>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a:off x="186864" y="294088"/>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65319" y="1166043"/>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079619" y="1162192"/>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4" name="Google Shape;54;p2"/>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5" name="Google Shape;55;p2"/>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2"/>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2"/>
          <p:cNvSpPr/>
          <p:nvPr/>
        </p:nvSpPr>
        <p:spPr>
          <a:xfrm rot="10800000" flipH="1">
            <a:off x="11767605" y="10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09"/>
        <p:cNvGrpSpPr/>
        <p:nvPr/>
      </p:nvGrpSpPr>
      <p:grpSpPr>
        <a:xfrm>
          <a:off x="0" y="0"/>
          <a:ext cx="0" cy="0"/>
          <a:chOff x="0" y="0"/>
          <a:chExt cx="0" cy="0"/>
        </a:xfrm>
      </p:grpSpPr>
      <p:sp>
        <p:nvSpPr>
          <p:cNvPr id="310" name="Google Shape;310;p13"/>
          <p:cNvSpPr txBox="1">
            <a:spLocks noGrp="1"/>
          </p:cNvSpPr>
          <p:nvPr>
            <p:ph type="subTitle" idx="1"/>
          </p:nvPr>
        </p:nvSpPr>
        <p:spPr>
          <a:xfrm>
            <a:off x="4325731" y="1800281"/>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1" name="Google Shape;311;p13"/>
          <p:cNvSpPr txBox="1">
            <a:spLocks noGrp="1"/>
          </p:cNvSpPr>
          <p:nvPr>
            <p:ph type="subTitle" idx="2"/>
          </p:nvPr>
        </p:nvSpPr>
        <p:spPr>
          <a:xfrm>
            <a:off x="4325731" y="3405172"/>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2" name="Google Shape;312;p13"/>
          <p:cNvSpPr txBox="1">
            <a:spLocks noGrp="1"/>
          </p:cNvSpPr>
          <p:nvPr>
            <p:ph type="subTitle" idx="3"/>
          </p:nvPr>
        </p:nvSpPr>
        <p:spPr>
          <a:xfrm>
            <a:off x="4325731" y="5010063"/>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3" name="Google Shape;313;p13"/>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14" name="Google Shape;314;p13"/>
          <p:cNvSpPr txBox="1">
            <a:spLocks noGrp="1"/>
          </p:cNvSpPr>
          <p:nvPr>
            <p:ph type="body" idx="4"/>
          </p:nvPr>
        </p:nvSpPr>
        <p:spPr>
          <a:xfrm>
            <a:off x="4325725" y="2238231"/>
            <a:ext cx="66474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5" name="Google Shape;315;p13"/>
          <p:cNvSpPr txBox="1">
            <a:spLocks noGrp="1"/>
          </p:cNvSpPr>
          <p:nvPr>
            <p:ph type="body" idx="5"/>
          </p:nvPr>
        </p:nvSpPr>
        <p:spPr>
          <a:xfrm>
            <a:off x="4325725" y="3831690"/>
            <a:ext cx="6647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6" name="Google Shape;316;p13"/>
          <p:cNvSpPr txBox="1">
            <a:spLocks noGrp="1"/>
          </p:cNvSpPr>
          <p:nvPr>
            <p:ph type="body" idx="6"/>
          </p:nvPr>
        </p:nvSpPr>
        <p:spPr>
          <a:xfrm>
            <a:off x="4325725" y="5423350"/>
            <a:ext cx="66486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205588" y="828547"/>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205588" y="353684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205588" y="489099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1205588" y="624513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1558963" y="16523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558963" y="287353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558963" y="422767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558963" y="5581826"/>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bg>
      <p:bgPr>
        <a:solidFill>
          <a:schemeClr val="lt2"/>
        </a:solidFill>
        <a:effectLst/>
      </p:bgPr>
    </p:bg>
    <p:spTree>
      <p:nvGrpSpPr>
        <p:cNvPr id="1" name="Shape 445"/>
        <p:cNvGrpSpPr/>
        <p:nvPr/>
      </p:nvGrpSpPr>
      <p:grpSpPr>
        <a:xfrm>
          <a:off x="0" y="0"/>
          <a:ext cx="0" cy="0"/>
          <a:chOff x="0" y="0"/>
          <a:chExt cx="0" cy="0"/>
        </a:xfrm>
      </p:grpSpPr>
      <p:grpSp>
        <p:nvGrpSpPr>
          <p:cNvPr id="446" name="Google Shape;446;p14"/>
          <p:cNvGrpSpPr/>
          <p:nvPr/>
        </p:nvGrpSpPr>
        <p:grpSpPr>
          <a:xfrm>
            <a:off x="-98425" y="-809795"/>
            <a:ext cx="12290546" cy="7571055"/>
            <a:chOff x="-98420" y="-1030061"/>
            <a:chExt cx="12277041" cy="7562736"/>
          </a:xfrm>
        </p:grpSpPr>
        <p:sp>
          <p:nvSpPr>
            <p:cNvPr id="447" name="Google Shape;447;p14"/>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14"/>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14"/>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14"/>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3" name="Google Shape;453;p14"/>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4" name="Google Shape;454;p14"/>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5" name="Google Shape;455;p14"/>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56" name="Google Shape;456;p14"/>
            <p:cNvGrpSpPr/>
            <p:nvPr/>
          </p:nvGrpSpPr>
          <p:grpSpPr>
            <a:xfrm rot="-300150">
              <a:off x="-86951" y="-500149"/>
              <a:ext cx="12188820" cy="795488"/>
              <a:chOff x="-10951" y="32910"/>
              <a:chExt cx="12188708" cy="795481"/>
            </a:xfrm>
          </p:grpSpPr>
          <p:sp>
            <p:nvSpPr>
              <p:cNvPr id="457" name="Google Shape;457;p14"/>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9" name="Google Shape;459;p14"/>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14"/>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14"/>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14"/>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3" name="Google Shape;463;p14"/>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4" name="Google Shape;464;p14"/>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5" name="Google Shape;465;p14"/>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6" name="Google Shape;466;p14"/>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7" name="Google Shape;467;p14"/>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8" name="Google Shape;468;p14"/>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9" name="Google Shape;469;p14"/>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70" name="Google Shape;470;p14"/>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1" name="Google Shape;471;p14"/>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2" name="Google Shape;472;p14"/>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3" name="Google Shape;473;p14"/>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4" name="Google Shape;474;p14"/>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75" name="Google Shape;475;p14"/>
            <p:cNvGrpSpPr/>
            <p:nvPr/>
          </p:nvGrpSpPr>
          <p:grpSpPr>
            <a:xfrm>
              <a:off x="118203" y="32900"/>
              <a:ext cx="1418992" cy="1381492"/>
              <a:chOff x="95978" y="61850"/>
              <a:chExt cx="1418992" cy="1381492"/>
            </a:xfrm>
          </p:grpSpPr>
          <p:sp>
            <p:nvSpPr>
              <p:cNvPr id="476" name="Google Shape;476;p14"/>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14"/>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14"/>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9" name="Google Shape;479;p14"/>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80" name="Google Shape;480;p14"/>
          <p:cNvSpPr txBox="1">
            <a:spLocks noGrp="1"/>
          </p:cNvSpPr>
          <p:nvPr>
            <p:ph type="subTitle" idx="1"/>
          </p:nvPr>
        </p:nvSpPr>
        <p:spPr>
          <a:xfrm>
            <a:off x="1189052" y="4325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81" name="Google Shape;481;p14"/>
          <p:cNvSpPr txBox="1">
            <a:spLocks noGrp="1"/>
          </p:cNvSpPr>
          <p:nvPr>
            <p:ph type="subTitle" idx="2"/>
          </p:nvPr>
        </p:nvSpPr>
        <p:spPr>
          <a:xfrm>
            <a:off x="4713302" y="4325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82" name="Google Shape;482;p14"/>
          <p:cNvSpPr txBox="1">
            <a:spLocks noGrp="1"/>
          </p:cNvSpPr>
          <p:nvPr>
            <p:ph type="subTitle" idx="3"/>
          </p:nvPr>
        </p:nvSpPr>
        <p:spPr>
          <a:xfrm>
            <a:off x="8237552" y="4325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83" name="Google Shape;483;p14"/>
          <p:cNvSpPr txBox="1">
            <a:spLocks noGrp="1"/>
          </p:cNvSpPr>
          <p:nvPr>
            <p:ph type="title"/>
          </p:nvPr>
        </p:nvSpPr>
        <p:spPr>
          <a:xfrm>
            <a:off x="1189050" y="1812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84" name="Google Shape;484;p14"/>
          <p:cNvSpPr txBox="1">
            <a:spLocks noGrp="1"/>
          </p:cNvSpPr>
          <p:nvPr>
            <p:ph type="body" idx="4"/>
          </p:nvPr>
        </p:nvSpPr>
        <p:spPr>
          <a:xfrm>
            <a:off x="1003500" y="4763425"/>
            <a:ext cx="3136800" cy="1088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85" name="Google Shape;485;p14"/>
          <p:cNvSpPr txBox="1">
            <a:spLocks noGrp="1"/>
          </p:cNvSpPr>
          <p:nvPr>
            <p:ph type="body" idx="5"/>
          </p:nvPr>
        </p:nvSpPr>
        <p:spPr>
          <a:xfrm>
            <a:off x="4527750" y="4751996"/>
            <a:ext cx="3136500" cy="1088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86" name="Google Shape;486;p14"/>
          <p:cNvSpPr txBox="1">
            <a:spLocks noGrp="1"/>
          </p:cNvSpPr>
          <p:nvPr>
            <p:ph type="body" idx="6"/>
          </p:nvPr>
        </p:nvSpPr>
        <p:spPr>
          <a:xfrm>
            <a:off x="8052000" y="4738767"/>
            <a:ext cx="3136500" cy="1088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87" name="Google Shape;487;p14"/>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7 Title and text right">
  <p:cSld name="CUSTOM_16">
    <p:bg>
      <p:bgPr>
        <a:solidFill>
          <a:schemeClr val="lt2"/>
        </a:solidFill>
        <a:effectLst/>
      </p:bgPr>
    </p:bg>
    <p:spTree>
      <p:nvGrpSpPr>
        <p:cNvPr id="1" name="Shape 790"/>
        <p:cNvGrpSpPr/>
        <p:nvPr/>
      </p:nvGrpSpPr>
      <p:grpSpPr>
        <a:xfrm>
          <a:off x="0" y="0"/>
          <a:ext cx="0" cy="0"/>
          <a:chOff x="0" y="0"/>
          <a:chExt cx="0" cy="0"/>
        </a:xfrm>
      </p:grpSpPr>
      <p:grpSp>
        <p:nvGrpSpPr>
          <p:cNvPr id="791" name="Google Shape;791;p21"/>
          <p:cNvGrpSpPr/>
          <p:nvPr/>
        </p:nvGrpSpPr>
        <p:grpSpPr>
          <a:xfrm>
            <a:off x="-98425" y="-809795"/>
            <a:ext cx="12290546" cy="7571055"/>
            <a:chOff x="-98420" y="-1030061"/>
            <a:chExt cx="12277041" cy="7562736"/>
          </a:xfrm>
        </p:grpSpPr>
        <p:sp>
          <p:nvSpPr>
            <p:cNvPr id="792" name="Google Shape;792;p21"/>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5" name="Google Shape;795;p21"/>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6" name="Google Shape;796;p21"/>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7" name="Google Shape;797;p21"/>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21"/>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21"/>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0" name="Google Shape;800;p21"/>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1" name="Google Shape;801;p21"/>
            <p:cNvGrpSpPr/>
            <p:nvPr/>
          </p:nvGrpSpPr>
          <p:grpSpPr>
            <a:xfrm rot="-300150">
              <a:off x="-86951" y="-500149"/>
              <a:ext cx="12188820" cy="795488"/>
              <a:chOff x="-10951" y="32910"/>
              <a:chExt cx="12188708" cy="795481"/>
            </a:xfrm>
          </p:grpSpPr>
          <p:sp>
            <p:nvSpPr>
              <p:cNvPr id="802" name="Google Shape;802;p21"/>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21"/>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5" name="Google Shape;805;p21"/>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6" name="Google Shape;806;p21"/>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7" name="Google Shape;807;p21"/>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21"/>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9" name="Google Shape;809;p21"/>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0" name="Google Shape;810;p21"/>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1" name="Google Shape;811;p21"/>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2" name="Google Shape;812;p21"/>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21"/>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21"/>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21"/>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6" name="Google Shape;816;p21"/>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7" name="Google Shape;817;p21"/>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21"/>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9" name="Google Shape;819;p21"/>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20" name="Google Shape;820;p21"/>
            <p:cNvGrpSpPr/>
            <p:nvPr/>
          </p:nvGrpSpPr>
          <p:grpSpPr>
            <a:xfrm>
              <a:off x="118203" y="32900"/>
              <a:ext cx="1418992" cy="1381492"/>
              <a:chOff x="95978" y="61850"/>
              <a:chExt cx="1418992" cy="1381492"/>
            </a:xfrm>
          </p:grpSpPr>
          <p:sp>
            <p:nvSpPr>
              <p:cNvPr id="821" name="Google Shape;821;p21"/>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21"/>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3" name="Google Shape;823;p21"/>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4" name="Google Shape;824;p21"/>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825" name="Google Shape;825;p21"/>
          <p:cNvSpPr txBox="1">
            <a:spLocks noGrp="1"/>
          </p:cNvSpPr>
          <p:nvPr>
            <p:ph type="title"/>
          </p:nvPr>
        </p:nvSpPr>
        <p:spPr>
          <a:xfrm>
            <a:off x="6019975" y="2503000"/>
            <a:ext cx="5086200" cy="12429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826" name="Google Shape;826;p21"/>
          <p:cNvSpPr txBox="1">
            <a:spLocks noGrp="1"/>
          </p:cNvSpPr>
          <p:nvPr>
            <p:ph type="body" idx="1"/>
          </p:nvPr>
        </p:nvSpPr>
        <p:spPr>
          <a:xfrm>
            <a:off x="6020066" y="3884650"/>
            <a:ext cx="5086200" cy="17025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827" name="Google Shape;827;p2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8 Custom Layout 1">
  <p:cSld name="CUSTOM_17">
    <p:bg>
      <p:bgPr>
        <a:solidFill>
          <a:schemeClr val="lt2"/>
        </a:solidFill>
        <a:effectLst/>
      </p:bgPr>
    </p:bg>
    <p:spTree>
      <p:nvGrpSpPr>
        <p:cNvPr id="1" name="Shape 828"/>
        <p:cNvGrpSpPr/>
        <p:nvPr/>
      </p:nvGrpSpPr>
      <p:grpSpPr>
        <a:xfrm>
          <a:off x="0" y="0"/>
          <a:ext cx="0" cy="0"/>
          <a:chOff x="0" y="0"/>
          <a:chExt cx="0" cy="0"/>
        </a:xfrm>
      </p:grpSpPr>
      <p:sp>
        <p:nvSpPr>
          <p:cNvPr id="829" name="Google Shape;829;p22"/>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1"/>
          </a:solidFill>
          <a:ln w="9525" cap="flat" cmpd="sng">
            <a:solidFill>
              <a:schemeClr val="dk2"/>
            </a:solidFill>
            <a:prstDash val="solid"/>
            <a:round/>
            <a:headEnd type="none" w="med" len="med"/>
            <a:tailEnd type="none" w="med" len="med"/>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2"/>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39" name="Google Shape;839;p22"/>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a:endParaRPr/>
          </a:p>
        </p:txBody>
      </p:sp>
      <p:sp>
        <p:nvSpPr>
          <p:cNvPr id="840" name="Google Shape;840;p22"/>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lvl1pPr marL="457200" lvl="0" indent="-355600">
              <a:lnSpc>
                <a:spcPct val="100000"/>
              </a:lnSpc>
              <a:spcBef>
                <a:spcPts val="0"/>
              </a:spcBef>
              <a:spcAft>
                <a:spcPts val="0"/>
              </a:spcAft>
              <a:buClr>
                <a:schemeClr val="dk1"/>
              </a:buClr>
              <a:buSzPts val="2000"/>
              <a:buChar char="●"/>
              <a:defRPr>
                <a:solidFill>
                  <a:schemeClr val="dk1"/>
                </a:solidFill>
              </a:defRPr>
            </a:lvl1pPr>
            <a:lvl2pPr marL="914400" lvl="1" indent="-355600">
              <a:lnSpc>
                <a:spcPct val="100000"/>
              </a:lnSpc>
              <a:spcBef>
                <a:spcPts val="0"/>
              </a:spcBef>
              <a:spcAft>
                <a:spcPts val="0"/>
              </a:spcAft>
              <a:buClr>
                <a:schemeClr val="dk1"/>
              </a:buClr>
              <a:buSzPts val="2000"/>
              <a:buChar char="○"/>
              <a:defRPr>
                <a:solidFill>
                  <a:schemeClr val="dk1"/>
                </a:solidFill>
              </a:defRPr>
            </a:lvl2pPr>
            <a:lvl3pPr marL="1371600" lvl="2" indent="-355600">
              <a:lnSpc>
                <a:spcPct val="100000"/>
              </a:lnSpc>
              <a:spcBef>
                <a:spcPts val="0"/>
              </a:spcBef>
              <a:spcAft>
                <a:spcPts val="0"/>
              </a:spcAft>
              <a:buClr>
                <a:schemeClr val="dk1"/>
              </a:buClr>
              <a:buSzPts val="2000"/>
              <a:buChar char="■"/>
              <a:defRPr>
                <a:solidFill>
                  <a:schemeClr val="dk1"/>
                </a:solidFill>
              </a:defRPr>
            </a:lvl3pPr>
            <a:lvl4pPr marL="1828800" lvl="3" indent="-355600">
              <a:lnSpc>
                <a:spcPct val="100000"/>
              </a:lnSpc>
              <a:spcBef>
                <a:spcPts val="0"/>
              </a:spcBef>
              <a:spcAft>
                <a:spcPts val="0"/>
              </a:spcAft>
              <a:buClr>
                <a:schemeClr val="dk1"/>
              </a:buClr>
              <a:buSzPts val="2000"/>
              <a:buChar char="●"/>
              <a:defRPr>
                <a:solidFill>
                  <a:schemeClr val="dk1"/>
                </a:solidFill>
              </a:defRPr>
            </a:lvl4pPr>
            <a:lvl5pPr marL="2286000" lvl="4" indent="-355600">
              <a:lnSpc>
                <a:spcPct val="100000"/>
              </a:lnSpc>
              <a:spcBef>
                <a:spcPts val="0"/>
              </a:spcBef>
              <a:spcAft>
                <a:spcPts val="0"/>
              </a:spcAft>
              <a:buClr>
                <a:schemeClr val="dk1"/>
              </a:buClr>
              <a:buSzPts val="2000"/>
              <a:buChar char="○"/>
              <a:defRPr>
                <a:solidFill>
                  <a:schemeClr val="dk1"/>
                </a:solidFill>
              </a:defRPr>
            </a:lvl5pPr>
            <a:lvl6pPr marL="2743200" lvl="5" indent="-355600">
              <a:lnSpc>
                <a:spcPct val="100000"/>
              </a:lnSpc>
              <a:spcBef>
                <a:spcPts val="0"/>
              </a:spcBef>
              <a:spcAft>
                <a:spcPts val="0"/>
              </a:spcAft>
              <a:buClr>
                <a:schemeClr val="dk1"/>
              </a:buClr>
              <a:buSzPts val="2000"/>
              <a:buChar char="■"/>
              <a:defRPr>
                <a:solidFill>
                  <a:schemeClr val="dk1"/>
                </a:solidFill>
              </a:defRPr>
            </a:lvl6pPr>
            <a:lvl7pPr marL="3200400" lvl="6" indent="-355600">
              <a:lnSpc>
                <a:spcPct val="100000"/>
              </a:lnSpc>
              <a:spcBef>
                <a:spcPts val="0"/>
              </a:spcBef>
              <a:spcAft>
                <a:spcPts val="0"/>
              </a:spcAft>
              <a:buClr>
                <a:schemeClr val="dk1"/>
              </a:buClr>
              <a:buSzPts val="2000"/>
              <a:buChar char="●"/>
              <a:defRPr>
                <a:solidFill>
                  <a:schemeClr val="dk1"/>
                </a:solidFill>
              </a:defRPr>
            </a:lvl7pPr>
            <a:lvl8pPr marL="3657600" lvl="7" indent="-355600">
              <a:lnSpc>
                <a:spcPct val="100000"/>
              </a:lnSpc>
              <a:spcBef>
                <a:spcPts val="0"/>
              </a:spcBef>
              <a:spcAft>
                <a:spcPts val="0"/>
              </a:spcAft>
              <a:buClr>
                <a:schemeClr val="dk1"/>
              </a:buClr>
              <a:buSzPts val="2000"/>
              <a:buChar char="○"/>
              <a:defRPr>
                <a:solidFill>
                  <a:schemeClr val="dk1"/>
                </a:solidFill>
              </a:defRPr>
            </a:lvl8pPr>
            <a:lvl9pPr marL="4114800" lvl="8" indent="-355600">
              <a:lnSpc>
                <a:spcPct val="100000"/>
              </a:lnSpc>
              <a:spcBef>
                <a:spcPts val="0"/>
              </a:spcBef>
              <a:spcAft>
                <a:spcPts val="0"/>
              </a:spcAft>
              <a:buClr>
                <a:schemeClr val="dk1"/>
              </a:buClr>
              <a:buSzPts val="2000"/>
              <a:buChar char="■"/>
              <a:defRPr>
                <a:solidFill>
                  <a:schemeClr val="dk1"/>
                </a:solidFill>
              </a:defRPr>
            </a:lvl9pPr>
          </a:lstStyle>
          <a:p>
            <a:endParaRPr/>
          </a:p>
        </p:txBody>
      </p:sp>
      <p:sp>
        <p:nvSpPr>
          <p:cNvPr id="841" name="Google Shape;841;p2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5/2/2023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523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22">
    <p:bg>
      <p:bgPr>
        <a:solidFill>
          <a:schemeClr val="lt2"/>
        </a:soli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32" name="Google Shape;132;p5"/>
          <p:cNvSpPr/>
          <p:nvPr/>
        </p:nvSpPr>
        <p:spPr>
          <a:xfrm rot="10495919" flipH="1">
            <a:off x="11622229" y="-1010584"/>
            <a:ext cx="411206" cy="795936"/>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36" name="Google Shape;136;p6"/>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55600" algn="r">
              <a:spcBef>
                <a:spcPts val="0"/>
              </a:spcBef>
              <a:spcAft>
                <a:spcPts val="0"/>
              </a:spcAft>
              <a:buSzPts val="2000"/>
              <a:buChar char="●"/>
              <a:defRPr/>
            </a:lvl1pPr>
            <a:lvl2pPr marL="914400" lvl="1" indent="-355600" algn="r">
              <a:spcBef>
                <a:spcPts val="2100"/>
              </a:spcBef>
              <a:spcAft>
                <a:spcPts val="0"/>
              </a:spcAft>
              <a:buSzPts val="2000"/>
              <a:buChar char="○"/>
              <a:defRPr/>
            </a:lvl2pPr>
            <a:lvl3pPr marL="1371600" lvl="2" indent="-355600" algn="r">
              <a:spcBef>
                <a:spcPts val="2100"/>
              </a:spcBef>
              <a:spcAft>
                <a:spcPts val="0"/>
              </a:spcAft>
              <a:buSzPts val="2000"/>
              <a:buChar char="■"/>
              <a:defRPr/>
            </a:lvl3pPr>
            <a:lvl4pPr marL="1828800" lvl="3" indent="-355600" algn="r">
              <a:spcBef>
                <a:spcPts val="2100"/>
              </a:spcBef>
              <a:spcAft>
                <a:spcPts val="0"/>
              </a:spcAft>
              <a:buSzPts val="2000"/>
              <a:buChar char="●"/>
              <a:defRPr/>
            </a:lvl4pPr>
            <a:lvl5pPr marL="2286000" lvl="4" indent="-355600" algn="r">
              <a:spcBef>
                <a:spcPts val="2100"/>
              </a:spcBef>
              <a:spcAft>
                <a:spcPts val="0"/>
              </a:spcAft>
              <a:buSzPts val="2000"/>
              <a:buChar char="○"/>
              <a:defRPr/>
            </a:lvl5pPr>
            <a:lvl6pPr marL="2743200" lvl="5" indent="-355600" algn="r">
              <a:spcBef>
                <a:spcPts val="2100"/>
              </a:spcBef>
              <a:spcAft>
                <a:spcPts val="0"/>
              </a:spcAft>
              <a:buSzPts val="2000"/>
              <a:buChar char="■"/>
              <a:defRPr/>
            </a:lvl6pPr>
            <a:lvl7pPr marL="3200400" lvl="6" indent="-355600" algn="r">
              <a:spcBef>
                <a:spcPts val="2100"/>
              </a:spcBef>
              <a:spcAft>
                <a:spcPts val="0"/>
              </a:spcAft>
              <a:buSzPts val="2000"/>
              <a:buChar char="●"/>
              <a:defRPr/>
            </a:lvl7pPr>
            <a:lvl8pPr marL="3657600" lvl="7" indent="-355600" algn="r">
              <a:spcBef>
                <a:spcPts val="2100"/>
              </a:spcBef>
              <a:spcAft>
                <a:spcPts val="0"/>
              </a:spcAft>
              <a:buSzPts val="2000"/>
              <a:buChar char="○"/>
              <a:defRPr/>
            </a:lvl8pPr>
            <a:lvl9pPr marL="4114800" lvl="8" indent="-355600" algn="r">
              <a:spcBef>
                <a:spcPts val="2100"/>
              </a:spcBef>
              <a:spcAft>
                <a:spcPts val="2100"/>
              </a:spcAft>
              <a:buSzPts val="2000"/>
              <a:buChar char="■"/>
              <a:defRPr/>
            </a:lvl9pPr>
          </a:lstStyle>
          <a:p>
            <a:endParaRPr/>
          </a:p>
        </p:txBody>
      </p:sp>
      <p:sp>
        <p:nvSpPr>
          <p:cNvPr id="137" name="Google Shape;137;p6"/>
          <p:cNvSpPr/>
          <p:nvPr/>
        </p:nvSpPr>
        <p:spPr>
          <a:xfrm rot="-600180">
            <a:off x="568158" y="-418309"/>
            <a:ext cx="4533848" cy="770861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bg>
      <p:bgPr>
        <a:solidFill>
          <a:schemeClr val="lt2"/>
        </a:solidFill>
        <a:effectLst/>
      </p:bgPr>
    </p:bg>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90775" y="599475"/>
            <a:ext cx="11210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lt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72" name="Google Shape;172;p7"/>
          <p:cNvSpPr txBox="1">
            <a:spLocks noGrp="1"/>
          </p:cNvSpPr>
          <p:nvPr>
            <p:ph type="body" idx="1"/>
          </p:nvPr>
        </p:nvSpPr>
        <p:spPr>
          <a:xfrm>
            <a:off x="1562572"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3" name="Google Shape;173;p7"/>
          <p:cNvSpPr txBox="1">
            <a:spLocks noGrp="1"/>
          </p:cNvSpPr>
          <p:nvPr>
            <p:ph type="body" idx="2"/>
          </p:nvPr>
        </p:nvSpPr>
        <p:spPr>
          <a:xfrm>
            <a:off x="4763728"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4" name="Google Shape;174;p7"/>
          <p:cNvSpPr txBox="1">
            <a:spLocks noGrp="1"/>
          </p:cNvSpPr>
          <p:nvPr>
            <p:ph type="body" idx="3"/>
          </p:nvPr>
        </p:nvSpPr>
        <p:spPr>
          <a:xfrm>
            <a:off x="1562572"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5" name="Google Shape;175;p7"/>
          <p:cNvSpPr txBox="1">
            <a:spLocks noGrp="1"/>
          </p:cNvSpPr>
          <p:nvPr>
            <p:ph type="body" idx="4"/>
          </p:nvPr>
        </p:nvSpPr>
        <p:spPr>
          <a:xfrm>
            <a:off x="4763728"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6" name="Google Shape;176;p7"/>
          <p:cNvSpPr txBox="1">
            <a:spLocks noGrp="1"/>
          </p:cNvSpPr>
          <p:nvPr>
            <p:ph type="title" idx="5"/>
          </p:nvPr>
        </p:nvSpPr>
        <p:spPr>
          <a:xfrm>
            <a:off x="2487518"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7" name="Google Shape;177;p7"/>
          <p:cNvSpPr txBox="1">
            <a:spLocks noGrp="1"/>
          </p:cNvSpPr>
          <p:nvPr>
            <p:ph type="title" idx="6"/>
          </p:nvPr>
        </p:nvSpPr>
        <p:spPr>
          <a:xfrm>
            <a:off x="5688565"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8" name="Google Shape;178;p7"/>
          <p:cNvSpPr txBox="1">
            <a:spLocks noGrp="1"/>
          </p:cNvSpPr>
          <p:nvPr>
            <p:ph type="title" idx="7"/>
          </p:nvPr>
        </p:nvSpPr>
        <p:spPr>
          <a:xfrm>
            <a:off x="2487518"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9" name="Google Shape;179;p7"/>
          <p:cNvSpPr txBox="1">
            <a:spLocks noGrp="1"/>
          </p:cNvSpPr>
          <p:nvPr>
            <p:ph type="title" idx="8"/>
          </p:nvPr>
        </p:nvSpPr>
        <p:spPr>
          <a:xfrm>
            <a:off x="5688565"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0" name="Google Shape;180;p7"/>
          <p:cNvSpPr txBox="1">
            <a:spLocks noGrp="1"/>
          </p:cNvSpPr>
          <p:nvPr>
            <p:ph type="body" idx="9"/>
          </p:nvPr>
        </p:nvSpPr>
        <p:spPr>
          <a:xfrm>
            <a:off x="7964884"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81" name="Google Shape;181;p7"/>
          <p:cNvSpPr txBox="1">
            <a:spLocks noGrp="1"/>
          </p:cNvSpPr>
          <p:nvPr>
            <p:ph type="body" idx="13"/>
          </p:nvPr>
        </p:nvSpPr>
        <p:spPr>
          <a:xfrm>
            <a:off x="7964884"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82" name="Google Shape;182;p7"/>
          <p:cNvSpPr txBox="1">
            <a:spLocks noGrp="1"/>
          </p:cNvSpPr>
          <p:nvPr>
            <p:ph type="title" idx="14"/>
          </p:nvPr>
        </p:nvSpPr>
        <p:spPr>
          <a:xfrm>
            <a:off x="8889728"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3" name="Google Shape;183;p7"/>
          <p:cNvSpPr txBox="1">
            <a:spLocks noGrp="1"/>
          </p:cNvSpPr>
          <p:nvPr>
            <p:ph type="title" idx="15"/>
          </p:nvPr>
        </p:nvSpPr>
        <p:spPr>
          <a:xfrm>
            <a:off x="8889728"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4" name="Google Shape;184;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1573800" y="3314387"/>
            <a:ext cx="9044400" cy="20661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7" name="Google Shape;187;p8"/>
          <p:cNvSpPr txBox="1">
            <a:spLocks noGrp="1"/>
          </p:cNvSpPr>
          <p:nvPr>
            <p:ph type="body" idx="1"/>
          </p:nvPr>
        </p:nvSpPr>
        <p:spPr>
          <a:xfrm>
            <a:off x="1573800" y="5398037"/>
            <a:ext cx="9044400" cy="763500"/>
          </a:xfrm>
          <a:prstGeom prst="rect">
            <a:avLst/>
          </a:prstGeom>
        </p:spPr>
        <p:txBody>
          <a:bodyPr spcFirstLastPara="1" wrap="square" lIns="121900" tIns="121900" rIns="121900" bIns="121900" anchor="t" anchorCtr="0">
            <a:noAutofit/>
          </a:bodyPr>
          <a:lstStyle>
            <a:lvl1pPr marL="457200" lvl="0" indent="-355600" algn="ctr">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245" name="Google Shape;245;p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6" name="Google Shape;246;p9"/>
          <p:cNvSpPr txBox="1">
            <a:spLocks noGrp="1"/>
          </p:cNvSpPr>
          <p:nvPr>
            <p:ph type="body" idx="1"/>
          </p:nvPr>
        </p:nvSpPr>
        <p:spPr>
          <a:xfrm>
            <a:off x="429200" y="2269761"/>
            <a:ext cx="53214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247" name="Google Shape;247;p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8"/>
        <p:cNvGrpSpPr/>
        <p:nvPr/>
      </p:nvGrpSpPr>
      <p:grpSpPr>
        <a:xfrm>
          <a:off x="0" y="0"/>
          <a:ext cx="0" cy="0"/>
          <a:chOff x="0" y="0"/>
          <a:chExt cx="0" cy="0"/>
        </a:xfrm>
      </p:grpSpPr>
      <p:sp>
        <p:nvSpPr>
          <p:cNvPr id="249" name="Google Shape;249;p10"/>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2"/>
          </a:solidFill>
          <a:ln w="9525" cap="flat" cmpd="sng">
            <a:solidFill>
              <a:schemeClr val="dk2"/>
            </a:solidFill>
            <a:prstDash val="solid"/>
            <a:round/>
            <a:headEnd type="none" w="med" len="med"/>
            <a:tailEnd type="none" w="med" len="med"/>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8" name="Google Shape;258;p10"/>
          <p:cNvSpPr txBox="1">
            <a:spLocks noGrp="1"/>
          </p:cNvSpPr>
          <p:nvPr>
            <p:ph type="subTitle" idx="1"/>
          </p:nvPr>
        </p:nvSpPr>
        <p:spPr>
          <a:xfrm>
            <a:off x="5054225" y="2470900"/>
            <a:ext cx="6178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9" name="Google Shape;259;p10"/>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260" name="Google Shape;260;p10"/>
          <p:cNvSpPr txBox="1">
            <a:spLocks noGrp="1"/>
          </p:cNvSpPr>
          <p:nvPr>
            <p:ph type="body" idx="2"/>
          </p:nvPr>
        </p:nvSpPr>
        <p:spPr>
          <a:xfrm>
            <a:off x="5054225" y="3131075"/>
            <a:ext cx="6178500" cy="21021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Clr>
                <a:schemeClr val="lt1"/>
              </a:buClr>
              <a:buSzPts val="2000"/>
              <a:buChar char="●"/>
              <a:defRPr>
                <a:solidFill>
                  <a:schemeClr val="lt1"/>
                </a:solidFill>
              </a:defRPr>
            </a:lvl1pPr>
            <a:lvl2pPr marL="914400" lvl="1" indent="-355600">
              <a:spcBef>
                <a:spcPts val="2100"/>
              </a:spcBef>
              <a:spcAft>
                <a:spcPts val="0"/>
              </a:spcAft>
              <a:buClr>
                <a:schemeClr val="lt1"/>
              </a:buClr>
              <a:buSzPts val="2000"/>
              <a:buChar char="○"/>
              <a:defRPr>
                <a:solidFill>
                  <a:schemeClr val="lt1"/>
                </a:solidFill>
              </a:defRPr>
            </a:lvl2pPr>
            <a:lvl3pPr marL="1371600" lvl="2" indent="-355600">
              <a:spcBef>
                <a:spcPts val="2100"/>
              </a:spcBef>
              <a:spcAft>
                <a:spcPts val="0"/>
              </a:spcAft>
              <a:buClr>
                <a:schemeClr val="lt1"/>
              </a:buClr>
              <a:buSzPts val="2000"/>
              <a:buChar char="■"/>
              <a:defRPr>
                <a:solidFill>
                  <a:schemeClr val="lt1"/>
                </a:solidFill>
              </a:defRPr>
            </a:lvl3pPr>
            <a:lvl4pPr marL="1828800" lvl="3" indent="-355600">
              <a:spcBef>
                <a:spcPts val="2100"/>
              </a:spcBef>
              <a:spcAft>
                <a:spcPts val="0"/>
              </a:spcAft>
              <a:buClr>
                <a:schemeClr val="lt1"/>
              </a:buClr>
              <a:buSzPts val="2000"/>
              <a:buChar char="●"/>
              <a:defRPr>
                <a:solidFill>
                  <a:schemeClr val="lt1"/>
                </a:solidFill>
              </a:defRPr>
            </a:lvl4pPr>
            <a:lvl5pPr marL="2286000" lvl="4" indent="-355600">
              <a:spcBef>
                <a:spcPts val="2100"/>
              </a:spcBef>
              <a:spcAft>
                <a:spcPts val="0"/>
              </a:spcAft>
              <a:buClr>
                <a:schemeClr val="lt1"/>
              </a:buClr>
              <a:buSzPts val="2000"/>
              <a:buChar char="○"/>
              <a:defRPr>
                <a:solidFill>
                  <a:schemeClr val="lt1"/>
                </a:solidFill>
              </a:defRPr>
            </a:lvl5pPr>
            <a:lvl6pPr marL="2743200" lvl="5" indent="-355600">
              <a:spcBef>
                <a:spcPts val="2100"/>
              </a:spcBef>
              <a:spcAft>
                <a:spcPts val="0"/>
              </a:spcAft>
              <a:buClr>
                <a:schemeClr val="lt1"/>
              </a:buClr>
              <a:buSzPts val="2000"/>
              <a:buChar char="■"/>
              <a:defRPr>
                <a:solidFill>
                  <a:schemeClr val="lt1"/>
                </a:solidFill>
              </a:defRPr>
            </a:lvl6pPr>
            <a:lvl7pPr marL="3200400" lvl="6" indent="-355600">
              <a:spcBef>
                <a:spcPts val="2100"/>
              </a:spcBef>
              <a:spcAft>
                <a:spcPts val="0"/>
              </a:spcAft>
              <a:buClr>
                <a:schemeClr val="lt1"/>
              </a:buClr>
              <a:buSzPts val="2000"/>
              <a:buChar char="●"/>
              <a:defRPr>
                <a:solidFill>
                  <a:schemeClr val="lt1"/>
                </a:solidFill>
              </a:defRPr>
            </a:lvl7pPr>
            <a:lvl8pPr marL="3657600" lvl="7" indent="-355600">
              <a:spcBef>
                <a:spcPts val="2100"/>
              </a:spcBef>
              <a:spcAft>
                <a:spcPts val="0"/>
              </a:spcAft>
              <a:buClr>
                <a:schemeClr val="lt1"/>
              </a:buClr>
              <a:buSzPts val="2000"/>
              <a:buChar char="○"/>
              <a:defRPr>
                <a:solidFill>
                  <a:schemeClr val="lt1"/>
                </a:solidFill>
              </a:defRPr>
            </a:lvl8pPr>
            <a:lvl9pPr marL="4114800" lvl="8" indent="-355600">
              <a:spcBef>
                <a:spcPts val="2100"/>
              </a:spcBef>
              <a:spcAft>
                <a:spcPts val="210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61"/>
        <p:cNvGrpSpPr/>
        <p:nvPr/>
      </p:nvGrpSpPr>
      <p:grpSpPr>
        <a:xfrm>
          <a:off x="0" y="0"/>
          <a:ext cx="0" cy="0"/>
          <a:chOff x="0" y="0"/>
          <a:chExt cx="0" cy="0"/>
        </a:xfrm>
      </p:grpSpPr>
      <p:sp>
        <p:nvSpPr>
          <p:cNvPr id="262" name="Google Shape;262;p11"/>
          <p:cNvSpPr/>
          <p:nvPr/>
        </p:nvSpPr>
        <p:spPr>
          <a:xfrm>
            <a:off x="1680600" y="-16925"/>
            <a:ext cx="10528700" cy="6881600"/>
          </a:xfrm>
          <a:custGeom>
            <a:avLst/>
            <a:gdLst/>
            <a:ahLst/>
            <a:cxnLst/>
            <a:rect l="l" t="t" r="r" b="b"/>
            <a:pathLst>
              <a:path w="421148" h="275264" extrusionOk="0">
                <a:moveTo>
                  <a:pt x="32684" y="145445"/>
                </a:moveTo>
                <a:lnTo>
                  <a:pt x="0" y="701"/>
                </a:lnTo>
                <a:lnTo>
                  <a:pt x="421148" y="0"/>
                </a:lnTo>
                <a:lnTo>
                  <a:pt x="421148" y="274984"/>
                </a:lnTo>
                <a:lnTo>
                  <a:pt x="133781" y="275264"/>
                </a:lnTo>
                <a:lnTo>
                  <a:pt x="41875" y="166699"/>
                </a:lnTo>
                <a:close/>
              </a:path>
            </a:pathLst>
          </a:custGeom>
          <a:solidFill>
            <a:schemeClr val="lt2"/>
          </a:solidFill>
          <a:ln w="9525" cap="flat" cmpd="sng">
            <a:solidFill>
              <a:schemeClr val="dk2"/>
            </a:solidFill>
            <a:prstDash val="solid"/>
            <a:round/>
            <a:headEnd type="none" w="med" len="med"/>
            <a:tailEnd type="none" w="med" len="med"/>
          </a:ln>
        </p:spPr>
      </p:sp>
      <p:sp>
        <p:nvSpPr>
          <p:cNvPr id="263" name="Google Shape;263;p11"/>
          <p:cNvSpPr txBox="1">
            <a:spLocks noGrp="1"/>
          </p:cNvSpPr>
          <p:nvPr>
            <p:ph type="title"/>
          </p:nvPr>
        </p:nvSpPr>
        <p:spPr>
          <a:xfrm>
            <a:off x="2501100" y="1644925"/>
            <a:ext cx="8727600" cy="31608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5000"/>
              <a:buNone/>
              <a:defRPr sz="50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endParaRPr/>
          </a:p>
        </p:txBody>
      </p:sp>
      <p:sp>
        <p:nvSpPr>
          <p:cNvPr id="264" name="Google Shape;264;p11"/>
          <p:cNvSpPr txBox="1">
            <a:spLocks noGrp="1"/>
          </p:cNvSpPr>
          <p:nvPr>
            <p:ph type="subTitle" idx="1"/>
          </p:nvPr>
        </p:nvSpPr>
        <p:spPr>
          <a:xfrm>
            <a:off x="2501100" y="5005075"/>
            <a:ext cx="87276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a:solidFill>
                  <a:schemeClr val="lt1"/>
                </a:solidFill>
              </a:defRPr>
            </a:lvl2pPr>
            <a:lvl3pPr lvl="2" algn="ctr" rtl="0">
              <a:lnSpc>
                <a:spcPct val="100000"/>
              </a:lnSpc>
              <a:spcBef>
                <a:spcPts val="0"/>
              </a:spcBef>
              <a:spcAft>
                <a:spcPts val="0"/>
              </a:spcAft>
              <a:buClr>
                <a:schemeClr val="lt1"/>
              </a:buClr>
              <a:buSzPts val="2000"/>
              <a:buNone/>
              <a:defRPr>
                <a:solidFill>
                  <a:schemeClr val="lt1"/>
                </a:solidFill>
              </a:defRPr>
            </a:lvl3pPr>
            <a:lvl4pPr lvl="3" algn="ctr" rtl="0">
              <a:lnSpc>
                <a:spcPct val="100000"/>
              </a:lnSpc>
              <a:spcBef>
                <a:spcPts val="0"/>
              </a:spcBef>
              <a:spcAft>
                <a:spcPts val="0"/>
              </a:spcAft>
              <a:buClr>
                <a:schemeClr val="lt1"/>
              </a:buClr>
              <a:buSzPts val="2000"/>
              <a:buNone/>
              <a:defRPr>
                <a:solidFill>
                  <a:schemeClr val="lt1"/>
                </a:solidFill>
              </a:defRPr>
            </a:lvl4pPr>
            <a:lvl5pPr lvl="4" algn="ctr" rtl="0">
              <a:lnSpc>
                <a:spcPct val="100000"/>
              </a:lnSpc>
              <a:spcBef>
                <a:spcPts val="0"/>
              </a:spcBef>
              <a:spcAft>
                <a:spcPts val="0"/>
              </a:spcAft>
              <a:buClr>
                <a:schemeClr val="lt1"/>
              </a:buClr>
              <a:buSzPts val="2000"/>
              <a:buNone/>
              <a:defRPr>
                <a:solidFill>
                  <a:schemeClr val="lt1"/>
                </a:solidFill>
              </a:defRPr>
            </a:lvl5pPr>
            <a:lvl6pPr lvl="5" algn="ctr" rtl="0">
              <a:lnSpc>
                <a:spcPct val="100000"/>
              </a:lnSpc>
              <a:spcBef>
                <a:spcPts val="0"/>
              </a:spcBef>
              <a:spcAft>
                <a:spcPts val="0"/>
              </a:spcAft>
              <a:buClr>
                <a:schemeClr val="lt1"/>
              </a:buClr>
              <a:buSzPts val="2000"/>
              <a:buNone/>
              <a:defRPr>
                <a:solidFill>
                  <a:schemeClr val="lt1"/>
                </a:solidFill>
              </a:defRPr>
            </a:lvl6pPr>
            <a:lvl7pPr lvl="6" algn="ctr" rtl="0">
              <a:lnSpc>
                <a:spcPct val="100000"/>
              </a:lnSpc>
              <a:spcBef>
                <a:spcPts val="0"/>
              </a:spcBef>
              <a:spcAft>
                <a:spcPts val="0"/>
              </a:spcAft>
              <a:buClr>
                <a:schemeClr val="lt1"/>
              </a:buClr>
              <a:buSzPts val="2000"/>
              <a:buNone/>
              <a:defRPr>
                <a:solidFill>
                  <a:schemeClr val="lt1"/>
                </a:solidFill>
              </a:defRPr>
            </a:lvl7pPr>
            <a:lvl8pPr lvl="7" algn="ctr" rtl="0">
              <a:lnSpc>
                <a:spcPct val="100000"/>
              </a:lnSpc>
              <a:spcBef>
                <a:spcPts val="0"/>
              </a:spcBef>
              <a:spcAft>
                <a:spcPts val="0"/>
              </a:spcAft>
              <a:buClr>
                <a:schemeClr val="lt1"/>
              </a:buClr>
              <a:buSzPts val="2000"/>
              <a:buNone/>
              <a:defRPr>
                <a:solidFill>
                  <a:schemeClr val="lt1"/>
                </a:solidFill>
              </a:defRPr>
            </a:lvl8pPr>
            <a:lvl9pPr lvl="8" algn="ctr" rtl="0">
              <a:lnSpc>
                <a:spcPct val="100000"/>
              </a:lnSpc>
              <a:spcBef>
                <a:spcPts val="0"/>
              </a:spcBef>
              <a:spcAft>
                <a:spcPts val="0"/>
              </a:spcAft>
              <a:buClr>
                <a:schemeClr val="lt1"/>
              </a:buClr>
              <a:buSzPts val="2000"/>
              <a:buNone/>
              <a:defRPr>
                <a:solidFill>
                  <a:schemeClr val="lt1"/>
                </a:solidFill>
              </a:defRPr>
            </a:lvl9pPr>
          </a:lstStyle>
          <a:p>
            <a:endParaRPr/>
          </a:p>
        </p:txBody>
      </p:sp>
      <p:sp>
        <p:nvSpPr>
          <p:cNvPr id="265" name="Google Shape;265;p11"/>
          <p:cNvSpPr/>
          <p:nvPr/>
        </p:nvSpPr>
        <p:spPr>
          <a:xfrm>
            <a:off x="634650" y="4994531"/>
            <a:ext cx="2063741" cy="1779962"/>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6" name="Google Shape;266;p11"/>
          <p:cNvGrpSpPr/>
          <p:nvPr/>
        </p:nvGrpSpPr>
        <p:grpSpPr>
          <a:xfrm rot="-1462836">
            <a:off x="159379" y="2938786"/>
            <a:ext cx="2476344" cy="2267010"/>
            <a:chOff x="3246851" y="286060"/>
            <a:chExt cx="3802920" cy="3481447"/>
          </a:xfrm>
        </p:grpSpPr>
        <p:sp>
          <p:nvSpPr>
            <p:cNvPr id="267" name="Google Shape;267;p11"/>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1"/>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1"/>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chemeClr val="lt2"/>
        </a:solidFill>
        <a:effectLst/>
      </p:bgPr>
    </p:bg>
    <p:spTree>
      <p:nvGrpSpPr>
        <p:cNvPr id="1" name="Shape 272"/>
        <p:cNvGrpSpPr/>
        <p:nvPr/>
      </p:nvGrpSpPr>
      <p:grpSpPr>
        <a:xfrm>
          <a:off x="0" y="0"/>
          <a:ext cx="0" cy="0"/>
          <a:chOff x="0" y="0"/>
          <a:chExt cx="0" cy="0"/>
        </a:xfrm>
      </p:grpSpPr>
      <p:grpSp>
        <p:nvGrpSpPr>
          <p:cNvPr id="273" name="Google Shape;273;p12"/>
          <p:cNvGrpSpPr/>
          <p:nvPr/>
        </p:nvGrpSpPr>
        <p:grpSpPr>
          <a:xfrm>
            <a:off x="-98425" y="-809795"/>
            <a:ext cx="12290546" cy="7571055"/>
            <a:chOff x="-98420" y="-1030061"/>
            <a:chExt cx="12277041" cy="7562736"/>
          </a:xfrm>
        </p:grpSpPr>
        <p:sp>
          <p:nvSpPr>
            <p:cNvPr id="274" name="Google Shape;274;p12"/>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2"/>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2"/>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7" name="Google Shape;277;p12"/>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 name="Google Shape;278;p12"/>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2"/>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0" name="Google Shape;280;p12"/>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 name="Google Shape;281;p12"/>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2"/>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3" name="Google Shape;283;p12"/>
            <p:cNvGrpSpPr/>
            <p:nvPr/>
          </p:nvGrpSpPr>
          <p:grpSpPr>
            <a:xfrm rot="-300150">
              <a:off x="-86951" y="-500149"/>
              <a:ext cx="12188820" cy="795488"/>
              <a:chOff x="-10951" y="32910"/>
              <a:chExt cx="12188708" cy="795481"/>
            </a:xfrm>
          </p:grpSpPr>
          <p:sp>
            <p:nvSpPr>
              <p:cNvPr id="284" name="Google Shape;284;p12"/>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2"/>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2"/>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2"/>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 name="Google Shape;288;p12"/>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89;p12"/>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 name="Google Shape;290;p12"/>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 name="Google Shape;291;p12"/>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 name="Google Shape;292;p12"/>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 name="Google Shape;293;p12"/>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12"/>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12"/>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12"/>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7" name="Google Shape;297;p12"/>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2"/>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 name="Google Shape;299;p12"/>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0" name="Google Shape;300;p12"/>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2"/>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2" name="Google Shape;302;p12"/>
            <p:cNvGrpSpPr/>
            <p:nvPr/>
          </p:nvGrpSpPr>
          <p:grpSpPr>
            <a:xfrm>
              <a:off x="118203" y="32900"/>
              <a:ext cx="1418992" cy="1381492"/>
              <a:chOff x="95978" y="61850"/>
              <a:chExt cx="1418992" cy="1381492"/>
            </a:xfrm>
          </p:grpSpPr>
          <p:sp>
            <p:nvSpPr>
              <p:cNvPr id="303" name="Google Shape;303;p12"/>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12"/>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2"/>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2"/>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307" name="Google Shape;307;p12"/>
          <p:cNvSpPr txBox="1">
            <a:spLocks noGrp="1"/>
          </p:cNvSpPr>
          <p:nvPr>
            <p:ph type="title"/>
          </p:nvPr>
        </p:nvSpPr>
        <p:spPr>
          <a:xfrm>
            <a:off x="548250" y="2116925"/>
            <a:ext cx="11095500" cy="39096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08" name="Google Shape;308;p1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marL="914400" lvl="1"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marL="1371600" lvl="2"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marL="1828800" lvl="3"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marL="2286000" lvl="4"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marL="2743200" lvl="5"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marL="3200400" lvl="6"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marL="3657600" lvl="7"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marL="4114800" lvl="8" indent="-3556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7" r:id="rId12"/>
    <p:sldLayoutId id="2147483668"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3442300" y="1964975"/>
            <a:ext cx="7817100" cy="28036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400" cap="none">
                <a:solidFill>
                  <a:schemeClr val="tx1"/>
                </a:solidFill>
                <a:latin typeface="Times New Roman" panose="02020603050405020304" pitchFamily="18" charset="0"/>
                <a:ea typeface="Batang" panose="020B0503020000020004" pitchFamily="18" charset="-127"/>
                <a:cs typeface="Times New Roman" panose="02020603050405020304" pitchFamily="18" charset="0"/>
              </a:rPr>
              <a:t>Movie Recommendations</a:t>
            </a:r>
            <a:br>
              <a:rPr lang="en-US" sz="5400" cap="none">
                <a:solidFill>
                  <a:schemeClr val="tx1"/>
                </a:solidFill>
                <a:latin typeface="Times New Roman" panose="02020603050405020304" pitchFamily="18" charset="0"/>
                <a:ea typeface="Batang" panose="020B0503020000020004" pitchFamily="18" charset="-127"/>
                <a:cs typeface="Times New Roman" panose="02020603050405020304" pitchFamily="18" charset="0"/>
              </a:rPr>
            </a:br>
            <a:r>
              <a:rPr lang="en-US" sz="5400" cap="none">
                <a:solidFill>
                  <a:schemeClr val="tx1"/>
                </a:solidFill>
                <a:latin typeface="Times New Roman" panose="02020603050405020304" pitchFamily="18" charset="0"/>
                <a:ea typeface="Batang" panose="020B0503020000020004" pitchFamily="18" charset="-127"/>
                <a:cs typeface="Times New Roman" panose="02020603050405020304" pitchFamily="18" charset="0"/>
              </a:rPr>
              <a:t> Using Text Mining</a:t>
            </a:r>
            <a:endParaRPr sz="5400"/>
          </a:p>
        </p:txBody>
      </p:sp>
      <p:sp>
        <p:nvSpPr>
          <p:cNvPr id="858" name="Google Shape;858;p24"/>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1</a:t>
            </a:r>
            <a:endParaRPr sz="3500" b="1">
              <a:latin typeface="Architects Daughter"/>
              <a:ea typeface="Architects Daughter"/>
              <a:cs typeface="Architects Daughter"/>
              <a:sym typeface="Architects Daughter"/>
            </a:endParaRPr>
          </a:p>
        </p:txBody>
      </p:sp>
      <p:sp>
        <p:nvSpPr>
          <p:cNvPr id="859" name="Google Shape;859;p24"/>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#1</a:t>
            </a:r>
            <a:endParaRPr sz="3500" b="1">
              <a:latin typeface="Architects Daughter"/>
              <a:ea typeface="Architects Daughter"/>
              <a:cs typeface="Architects Daughter"/>
              <a:sym typeface="Architects Daughter"/>
            </a:endParaRPr>
          </a:p>
        </p:txBody>
      </p:sp>
      <p:sp>
        <p:nvSpPr>
          <p:cNvPr id="861" name="Google Shape;861;p24"/>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04/27/2023</a:t>
            </a:r>
            <a:endParaRPr sz="3500" b="1">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59" name="Google Shape;1159;p30"/>
          <p:cNvGrpSpPr/>
          <p:nvPr/>
        </p:nvGrpSpPr>
        <p:grpSpPr>
          <a:xfrm rot="10800000">
            <a:off x="1882177" y="119231"/>
            <a:ext cx="1237846" cy="872004"/>
            <a:chOff x="621403" y="597265"/>
            <a:chExt cx="1588204" cy="1118814"/>
          </a:xfrm>
        </p:grpSpPr>
        <p:sp>
          <p:nvSpPr>
            <p:cNvPr id="1160" name="Google Shape;1160;p30"/>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1" name="Google Shape;1161;p30"/>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 name="Title 1">
            <a:extLst>
              <a:ext uri="{FF2B5EF4-FFF2-40B4-BE49-F238E27FC236}">
                <a16:creationId xmlns:a16="http://schemas.microsoft.com/office/drawing/2014/main" id="{84CFD18A-355D-EE50-E331-64388D145FDC}"/>
              </a:ext>
            </a:extLst>
          </p:cNvPr>
          <p:cNvSpPr txBox="1">
            <a:spLocks/>
          </p:cNvSpPr>
          <p:nvPr/>
        </p:nvSpPr>
        <p:spPr>
          <a:xfrm>
            <a:off x="1509346" y="114301"/>
            <a:ext cx="10134600" cy="88138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2pPr>
            <a:lvl3pPr marR="0" lvl="2"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3pPr>
            <a:lvl4pPr marR="0" lvl="3"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4pPr>
            <a:lvl5pPr marR="0" lvl="4"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5pPr>
            <a:lvl6pPr marR="0" lvl="5"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6pPr>
            <a:lvl7pPr marR="0" lvl="6"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7pPr>
            <a:lvl8pPr marR="0" lvl="7"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8pPr>
            <a:lvl9pPr marR="0" lvl="8"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9pPr>
          </a:lstStyle>
          <a:p>
            <a:r>
              <a:rPr lang="en-US"/>
              <a:t>Identification of K Value</a:t>
            </a:r>
          </a:p>
        </p:txBody>
      </p:sp>
      <p:pic>
        <p:nvPicPr>
          <p:cNvPr id="3" name="Content Placeholder 4">
            <a:extLst>
              <a:ext uri="{FF2B5EF4-FFF2-40B4-BE49-F238E27FC236}">
                <a16:creationId xmlns:a16="http://schemas.microsoft.com/office/drawing/2014/main" id="{C1BF65FB-86C5-87EE-22AC-641E65401446}"/>
              </a:ext>
            </a:extLst>
          </p:cNvPr>
          <p:cNvPicPr>
            <a:picLocks noChangeAspect="1"/>
          </p:cNvPicPr>
          <p:nvPr/>
        </p:nvPicPr>
        <p:blipFill>
          <a:blip r:embed="rId3"/>
          <a:stretch>
            <a:fillRect/>
          </a:stretch>
        </p:blipFill>
        <p:spPr>
          <a:xfrm>
            <a:off x="3600591" y="1597742"/>
            <a:ext cx="5388964" cy="3610261"/>
          </a:xfrm>
          <a:prstGeom prst="rect">
            <a:avLst/>
          </a:prstGeom>
          <a:noFill/>
          <a:ln>
            <a:noFill/>
          </a:ln>
        </p:spPr>
      </p:pic>
      <p:cxnSp>
        <p:nvCxnSpPr>
          <p:cNvPr id="10" name="Connector: Curved 9">
            <a:extLst>
              <a:ext uri="{FF2B5EF4-FFF2-40B4-BE49-F238E27FC236}">
                <a16:creationId xmlns:a16="http://schemas.microsoft.com/office/drawing/2014/main" id="{D4D198DC-DCC0-63A1-61D0-EA0464752F78}"/>
              </a:ext>
            </a:extLst>
          </p:cNvPr>
          <p:cNvCxnSpPr>
            <a:cxnSpLocks/>
          </p:cNvCxnSpPr>
          <p:nvPr/>
        </p:nvCxnSpPr>
        <p:spPr>
          <a:xfrm rot="5400000">
            <a:off x="5659901" y="1599177"/>
            <a:ext cx="206477" cy="174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57C079E-BDF5-D4AC-062A-E5933B7BEAED}"/>
              </a:ext>
            </a:extLst>
          </p:cNvPr>
          <p:cNvSpPr/>
          <p:nvPr/>
        </p:nvSpPr>
        <p:spPr>
          <a:xfrm>
            <a:off x="5513851" y="1789471"/>
            <a:ext cx="267517" cy="206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5D4D8FF-4CE5-E9E6-A5D5-833937918862}"/>
              </a:ext>
            </a:extLst>
          </p:cNvPr>
          <p:cNvSpPr txBox="1"/>
          <p:nvPr/>
        </p:nvSpPr>
        <p:spPr>
          <a:xfrm>
            <a:off x="9370142" y="1597742"/>
            <a:ext cx="2273804" cy="3293209"/>
          </a:xfrm>
          <a:prstGeom prst="rect">
            <a:avLst/>
          </a:prstGeom>
          <a:noFill/>
        </p:spPr>
        <p:txBody>
          <a:bodyPr wrap="square" rtlCol="0">
            <a:spAutoFit/>
          </a:bodyPr>
          <a:lstStyle/>
          <a:p>
            <a:r>
              <a:rPr lang="en-US" sz="1600">
                <a:latin typeface="Questrial" pitchFamily="2" charset="0"/>
                <a:ea typeface="Questrial" pitchFamily="2" charset="0"/>
                <a:cs typeface="Questrial" pitchFamily="2" charset="0"/>
              </a:rPr>
              <a:t>By examining the coherence chart on the left, we determined that the optimal value for k is 13. However, we conducted several trials using different values of k and found that a value of 7 resulted in the best clustering with minimal overlap between the clusters.</a:t>
            </a:r>
          </a:p>
        </p:txBody>
      </p:sp>
    </p:spTree>
    <p:extLst>
      <p:ext uri="{BB962C8B-B14F-4D97-AF65-F5344CB8AC3E}">
        <p14:creationId xmlns:p14="http://schemas.microsoft.com/office/powerpoint/2010/main" val="293175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59" name="Google Shape;1159;p30"/>
          <p:cNvGrpSpPr/>
          <p:nvPr/>
        </p:nvGrpSpPr>
        <p:grpSpPr>
          <a:xfrm rot="10800000">
            <a:off x="1882177" y="119231"/>
            <a:ext cx="1237846" cy="872004"/>
            <a:chOff x="621403" y="597265"/>
            <a:chExt cx="1588204" cy="1118814"/>
          </a:xfrm>
        </p:grpSpPr>
        <p:sp>
          <p:nvSpPr>
            <p:cNvPr id="1160" name="Google Shape;1160;p30"/>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1" name="Google Shape;1161;p30"/>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 name="Title 1">
            <a:extLst>
              <a:ext uri="{FF2B5EF4-FFF2-40B4-BE49-F238E27FC236}">
                <a16:creationId xmlns:a16="http://schemas.microsoft.com/office/drawing/2014/main" id="{84CFD18A-355D-EE50-E331-64388D145FDC}"/>
              </a:ext>
            </a:extLst>
          </p:cNvPr>
          <p:cNvSpPr txBox="1">
            <a:spLocks/>
          </p:cNvSpPr>
          <p:nvPr/>
        </p:nvSpPr>
        <p:spPr>
          <a:xfrm>
            <a:off x="1509346" y="114301"/>
            <a:ext cx="10134600" cy="88138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2pPr>
            <a:lvl3pPr marR="0" lvl="2"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3pPr>
            <a:lvl4pPr marR="0" lvl="3"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4pPr>
            <a:lvl5pPr marR="0" lvl="4"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5pPr>
            <a:lvl6pPr marR="0" lvl="5"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6pPr>
            <a:lvl7pPr marR="0" lvl="6"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7pPr>
            <a:lvl8pPr marR="0" lvl="7"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8pPr>
            <a:lvl9pPr marR="0" lvl="8" algn="ctr" rtl="0">
              <a:lnSpc>
                <a:spcPct val="100000"/>
              </a:lnSpc>
              <a:spcBef>
                <a:spcPts val="0"/>
              </a:spcBef>
              <a:spcAft>
                <a:spcPts val="0"/>
              </a:spcAft>
              <a:buClr>
                <a:schemeClr val="lt1"/>
              </a:buClr>
              <a:buSzPts val="5000"/>
              <a:buFont typeface="Rubik"/>
              <a:buNone/>
              <a:defRPr sz="5000" b="1" i="0" u="none" strike="noStrike" cap="none">
                <a:solidFill>
                  <a:schemeClr val="lt1"/>
                </a:solidFill>
                <a:latin typeface="Rubik"/>
                <a:ea typeface="Rubik"/>
                <a:cs typeface="Rubik"/>
                <a:sym typeface="Rubik"/>
              </a:defRPr>
            </a:lvl9pPr>
          </a:lstStyle>
          <a:p>
            <a:r>
              <a:rPr lang="en-US"/>
              <a:t>Identification of K Value</a:t>
            </a:r>
          </a:p>
        </p:txBody>
      </p:sp>
      <p:pic>
        <p:nvPicPr>
          <p:cNvPr id="4" name="Picture 3" descr="Chart, bubble chart&#10;&#10;Description automatically generated">
            <a:extLst>
              <a:ext uri="{FF2B5EF4-FFF2-40B4-BE49-F238E27FC236}">
                <a16:creationId xmlns:a16="http://schemas.microsoft.com/office/drawing/2014/main" id="{08EEA435-4EB6-A625-2812-C283A65E83B1}"/>
              </a:ext>
            </a:extLst>
          </p:cNvPr>
          <p:cNvPicPr>
            <a:picLocks noChangeAspect="1"/>
          </p:cNvPicPr>
          <p:nvPr/>
        </p:nvPicPr>
        <p:blipFill>
          <a:blip r:embed="rId3"/>
          <a:stretch>
            <a:fillRect/>
          </a:stretch>
        </p:blipFill>
        <p:spPr>
          <a:xfrm>
            <a:off x="2981236" y="1000610"/>
            <a:ext cx="4049680" cy="3197233"/>
          </a:xfrm>
          <a:prstGeom prst="rect">
            <a:avLst/>
          </a:prstGeom>
        </p:spPr>
      </p:pic>
      <p:sp>
        <p:nvSpPr>
          <p:cNvPr id="5" name="TextBox 2">
            <a:extLst>
              <a:ext uri="{FF2B5EF4-FFF2-40B4-BE49-F238E27FC236}">
                <a16:creationId xmlns:a16="http://schemas.microsoft.com/office/drawing/2014/main" id="{C084352F-785F-E7AC-E80B-F4330AFF1052}"/>
              </a:ext>
            </a:extLst>
          </p:cNvPr>
          <p:cNvSpPr txBox="1"/>
          <p:nvPr/>
        </p:nvSpPr>
        <p:spPr>
          <a:xfrm>
            <a:off x="3296257" y="4197843"/>
            <a:ext cx="3616284" cy="738664"/>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Questrial" pitchFamily="2" charset="0"/>
                <a:ea typeface="Questrial" pitchFamily="2" charset="0"/>
                <a:cs typeface="Questrial" pitchFamily="2" charset="0"/>
              </a:rPr>
              <a:t>We found that using 13 clusters was ineffective, as there was significant overlap between them.</a:t>
            </a:r>
          </a:p>
        </p:txBody>
      </p:sp>
      <p:pic>
        <p:nvPicPr>
          <p:cNvPr id="6" name="Picture 5" descr="Chart, bubble chart&#10;&#10;Description automatically generated">
            <a:extLst>
              <a:ext uri="{FF2B5EF4-FFF2-40B4-BE49-F238E27FC236}">
                <a16:creationId xmlns:a16="http://schemas.microsoft.com/office/drawing/2014/main" id="{DAAFBC14-DD6D-0F35-E1D0-EADF00AD9C9D}"/>
              </a:ext>
            </a:extLst>
          </p:cNvPr>
          <p:cNvPicPr>
            <a:picLocks noChangeAspect="1"/>
          </p:cNvPicPr>
          <p:nvPr/>
        </p:nvPicPr>
        <p:blipFill>
          <a:blip r:embed="rId4"/>
          <a:stretch>
            <a:fillRect/>
          </a:stretch>
        </p:blipFill>
        <p:spPr>
          <a:xfrm>
            <a:off x="7685799" y="3416710"/>
            <a:ext cx="3958147" cy="2482563"/>
          </a:xfrm>
          <a:prstGeom prst="rect">
            <a:avLst/>
          </a:prstGeom>
        </p:spPr>
      </p:pic>
      <p:sp>
        <p:nvSpPr>
          <p:cNvPr id="7" name="TextBox 4">
            <a:extLst>
              <a:ext uri="{FF2B5EF4-FFF2-40B4-BE49-F238E27FC236}">
                <a16:creationId xmlns:a16="http://schemas.microsoft.com/office/drawing/2014/main" id="{DFBCEEBA-C560-3180-F360-B5FA4001590D}"/>
              </a:ext>
            </a:extLst>
          </p:cNvPr>
          <p:cNvSpPr txBox="1"/>
          <p:nvPr/>
        </p:nvSpPr>
        <p:spPr>
          <a:xfrm>
            <a:off x="7685798" y="5899273"/>
            <a:ext cx="3958147" cy="738664"/>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Questrial" pitchFamily="2" charset="0"/>
                <a:ea typeface="Questrial" pitchFamily="2" charset="0"/>
                <a:cs typeface="Questrial" pitchFamily="2" charset="0"/>
              </a:rPr>
              <a:t>In contrast, using 7 clusters resulted in less overlap between them, leading to a higher number of distinct and unique clusters.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43" name="TextBox 42">
            <a:extLst>
              <a:ext uri="{FF2B5EF4-FFF2-40B4-BE49-F238E27FC236}">
                <a16:creationId xmlns:a16="http://schemas.microsoft.com/office/drawing/2014/main" id="{60843390-7171-9097-2AA5-0A2A91A0FFD6}"/>
              </a:ext>
            </a:extLst>
          </p:cNvPr>
          <p:cNvSpPr txBox="1"/>
          <p:nvPr/>
        </p:nvSpPr>
        <p:spPr>
          <a:xfrm>
            <a:off x="4778478" y="1626684"/>
            <a:ext cx="6213986" cy="3262432"/>
          </a:xfrm>
          <a:prstGeom prst="rect">
            <a:avLst/>
          </a:prstGeom>
          <a:solidFill>
            <a:schemeClr val="bg1">
              <a:lumMod val="75000"/>
              <a:lumOff val="25000"/>
            </a:schemeClr>
          </a:solidFill>
        </p:spPr>
        <p:txBody>
          <a:bodyPr wrap="square">
            <a:spAutoFit/>
          </a:bodyPr>
          <a:lstStyle/>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1: Highly rated films - "movie", "good", "watch", "black", "year"</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2: Hilariously bad films - "Lol", "watch", "bad", "like"</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3: Beloved TV shows - "Movie", "season", "great", "not", "love"</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4: Popular and well-liked shows - "people", "watch", "like", "show"</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5: Hidden gems - "watch", "find", "great"</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6: Personal recommendations - "thank", "like", "great", "movie"</a:t>
            </a:r>
          </a:p>
          <a:p>
            <a:pPr marL="342900" indent="-342900">
              <a:spcAft>
                <a:spcPts val="600"/>
              </a:spcAft>
              <a:buFont typeface="+mj-lt"/>
              <a:buAutoNum type="arabicPeriod"/>
            </a:pPr>
            <a:r>
              <a:rPr lang="en-US" sz="1600">
                <a:solidFill>
                  <a:schemeClr val="bg2"/>
                </a:solidFill>
                <a:latin typeface="Questrial" pitchFamily="2" charset="0"/>
                <a:ea typeface="Questrial" pitchFamily="2" charset="0"/>
                <a:cs typeface="Questrial" pitchFamily="2" charset="0"/>
              </a:rPr>
              <a:t>Theme 7: Controversial movies - "hate", "movie", "lol", "good"</a:t>
            </a:r>
          </a:p>
        </p:txBody>
      </p:sp>
      <p:sp>
        <p:nvSpPr>
          <p:cNvPr id="45" name="TextBox 44">
            <a:extLst>
              <a:ext uri="{FF2B5EF4-FFF2-40B4-BE49-F238E27FC236}">
                <a16:creationId xmlns:a16="http://schemas.microsoft.com/office/drawing/2014/main" id="{B5200EA7-13F5-CDF3-313C-E9C07F5F3839}"/>
              </a:ext>
            </a:extLst>
          </p:cNvPr>
          <p:cNvSpPr txBox="1"/>
          <p:nvPr/>
        </p:nvSpPr>
        <p:spPr>
          <a:xfrm>
            <a:off x="4672970" y="566417"/>
            <a:ext cx="6213986" cy="840230"/>
          </a:xfrm>
          <a:prstGeom prst="rect">
            <a:avLst/>
          </a:prstGeom>
          <a:noFill/>
        </p:spPr>
        <p:txBody>
          <a:bodyPr wrap="square">
            <a:spAutoFit/>
          </a:bodyPr>
          <a:lstStyle/>
          <a:p>
            <a:pPr>
              <a:lnSpc>
                <a:spcPct val="90000"/>
              </a:lnSpc>
              <a:spcBef>
                <a:spcPts val="1000"/>
              </a:spcBef>
            </a:pPr>
            <a:r>
              <a:rPr lang="en-US" sz="1800">
                <a:solidFill>
                  <a:schemeClr val="tx2"/>
                </a:solidFill>
                <a:latin typeface="Questrial" pitchFamily="2" charset="0"/>
                <a:ea typeface="Questrial" pitchFamily="2" charset="0"/>
                <a:cs typeface="Questrial" pitchFamily="2" charset="0"/>
              </a:rPr>
              <a:t>During our data analysis, we identified seven clusters, which we distinguished based on their most prominent and distinct words:</a:t>
            </a:r>
          </a:p>
        </p:txBody>
      </p:sp>
      <p:sp>
        <p:nvSpPr>
          <p:cNvPr id="8" name="TextBox 7">
            <a:extLst>
              <a:ext uri="{FF2B5EF4-FFF2-40B4-BE49-F238E27FC236}">
                <a16:creationId xmlns:a16="http://schemas.microsoft.com/office/drawing/2014/main" id="{33C93A47-06E1-D152-7852-8157A24DEE13}"/>
              </a:ext>
            </a:extLst>
          </p:cNvPr>
          <p:cNvSpPr txBox="1"/>
          <p:nvPr/>
        </p:nvSpPr>
        <p:spPr>
          <a:xfrm>
            <a:off x="4672970" y="5476361"/>
            <a:ext cx="6506678" cy="954107"/>
          </a:xfrm>
          <a:prstGeom prst="rect">
            <a:avLst/>
          </a:prstGeom>
          <a:noFill/>
        </p:spPr>
        <p:txBody>
          <a:bodyPr wrap="square" rtlCol="0">
            <a:spAutoFit/>
          </a:bodyPr>
          <a:lstStyle/>
          <a:p>
            <a:r>
              <a:rPr lang="en-US" b="0" i="0">
                <a:solidFill>
                  <a:srgbClr val="D1D5DB"/>
                </a:solidFill>
                <a:effectLst/>
                <a:latin typeface="Questrial" pitchFamily="2" charset="0"/>
                <a:ea typeface="Questrial" pitchFamily="2" charset="0"/>
                <a:cs typeface="Questrial" pitchFamily="2" charset="0"/>
              </a:rPr>
              <a:t>After the LDA model generates clusters and assigns associated words, we identify the most frequent words in each cluster to determine a theme name that describes a movie that the words could depict. This process offers valuable insights into the genre of the movie in question.</a:t>
            </a:r>
            <a:endParaRPr lang="en-US">
              <a:solidFill>
                <a:schemeClr val="tx2"/>
              </a:solidFill>
              <a:latin typeface="Questrial" pitchFamily="2" charset="0"/>
              <a:ea typeface="Questrial" pitchFamily="2" charset="0"/>
              <a:cs typeface="Questrial"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pic>
        <p:nvPicPr>
          <p:cNvPr id="4" name="Picture 3">
            <a:extLst>
              <a:ext uri="{FF2B5EF4-FFF2-40B4-BE49-F238E27FC236}">
                <a16:creationId xmlns:a16="http://schemas.microsoft.com/office/drawing/2014/main" id="{80FE4160-C462-55F3-2104-29001EFB8675}"/>
              </a:ext>
            </a:extLst>
          </p:cNvPr>
          <p:cNvPicPr>
            <a:picLocks noChangeAspect="1"/>
          </p:cNvPicPr>
          <p:nvPr/>
        </p:nvPicPr>
        <p:blipFill>
          <a:blip r:embed="rId3"/>
          <a:stretch>
            <a:fillRect/>
          </a:stretch>
        </p:blipFill>
        <p:spPr>
          <a:xfrm>
            <a:off x="3932979" y="768415"/>
            <a:ext cx="8045937" cy="1967502"/>
          </a:xfrm>
          <a:prstGeom prst="rect">
            <a:avLst/>
          </a:prstGeom>
        </p:spPr>
      </p:pic>
      <p:pic>
        <p:nvPicPr>
          <p:cNvPr id="6" name="Picture 5">
            <a:extLst>
              <a:ext uri="{FF2B5EF4-FFF2-40B4-BE49-F238E27FC236}">
                <a16:creationId xmlns:a16="http://schemas.microsoft.com/office/drawing/2014/main" id="{EBC09A85-2013-B14A-83DE-41F55A43C01A}"/>
              </a:ext>
            </a:extLst>
          </p:cNvPr>
          <p:cNvPicPr>
            <a:picLocks noChangeAspect="1"/>
          </p:cNvPicPr>
          <p:nvPr/>
        </p:nvPicPr>
        <p:blipFill>
          <a:blip r:embed="rId4"/>
          <a:stretch>
            <a:fillRect/>
          </a:stretch>
        </p:blipFill>
        <p:spPr>
          <a:xfrm>
            <a:off x="3932977" y="3850024"/>
            <a:ext cx="8045937" cy="1938946"/>
          </a:xfrm>
          <a:prstGeom prst="rect">
            <a:avLst/>
          </a:prstGeom>
        </p:spPr>
      </p:pic>
      <p:sp>
        <p:nvSpPr>
          <p:cNvPr id="2" name="TextBox 1">
            <a:extLst>
              <a:ext uri="{FF2B5EF4-FFF2-40B4-BE49-F238E27FC236}">
                <a16:creationId xmlns:a16="http://schemas.microsoft.com/office/drawing/2014/main" id="{43B571AC-38A3-5E0E-76C7-551B709D5BFB}"/>
              </a:ext>
            </a:extLst>
          </p:cNvPr>
          <p:cNvSpPr txBox="1"/>
          <p:nvPr/>
        </p:nvSpPr>
        <p:spPr>
          <a:xfrm>
            <a:off x="3932978" y="2850647"/>
            <a:ext cx="804593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Questrial" pitchFamily="2" charset="0"/>
                <a:ea typeface="Questrial" pitchFamily="2" charset="0"/>
                <a:cs typeface="Questrial" pitchFamily="2" charset="0"/>
              </a:rPr>
              <a:t>This code utilizes probability assignments for each theme based on how well a statement aligns with them. This allows for the classification of movies into seven unique themes, providing tailored recommendations for viewers on what to watch.</a:t>
            </a:r>
          </a:p>
        </p:txBody>
      </p:sp>
      <p:sp>
        <p:nvSpPr>
          <p:cNvPr id="5" name="TextBox 4">
            <a:extLst>
              <a:ext uri="{FF2B5EF4-FFF2-40B4-BE49-F238E27FC236}">
                <a16:creationId xmlns:a16="http://schemas.microsoft.com/office/drawing/2014/main" id="{37A8DE46-60F8-A5F0-7269-29036FE12180}"/>
              </a:ext>
            </a:extLst>
          </p:cNvPr>
          <p:cNvSpPr txBox="1"/>
          <p:nvPr/>
        </p:nvSpPr>
        <p:spPr>
          <a:xfrm>
            <a:off x="3932977" y="5925703"/>
            <a:ext cx="80008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Questrial" pitchFamily="2" charset="0"/>
                <a:ea typeface="Questrial" pitchFamily="2" charset="0"/>
                <a:cs typeface="Questrial" pitchFamily="2" charset="0"/>
              </a:rPr>
              <a:t>When provided with a particular cluster, this code will generate comments and movie titles that belong to that cluster.</a:t>
            </a:r>
          </a:p>
        </p:txBody>
      </p:sp>
      <p:sp>
        <p:nvSpPr>
          <p:cNvPr id="3" name="TextBox 2">
            <a:extLst>
              <a:ext uri="{FF2B5EF4-FFF2-40B4-BE49-F238E27FC236}">
                <a16:creationId xmlns:a16="http://schemas.microsoft.com/office/drawing/2014/main" id="{CE422352-9BF5-7C57-7ABA-BA83FA05EEA2}"/>
              </a:ext>
            </a:extLst>
          </p:cNvPr>
          <p:cNvSpPr txBox="1"/>
          <p:nvPr/>
        </p:nvSpPr>
        <p:spPr>
          <a:xfrm>
            <a:off x="3932979" y="206478"/>
            <a:ext cx="3716518" cy="307777"/>
          </a:xfrm>
          <a:prstGeom prst="rect">
            <a:avLst/>
          </a:prstGeom>
          <a:noFill/>
        </p:spPr>
        <p:txBody>
          <a:bodyPr wrap="square" rtlCol="0">
            <a:spAutoFit/>
          </a:bodyPr>
          <a:lstStyle/>
          <a:p>
            <a:r>
              <a:rPr lang="en-US">
                <a:solidFill>
                  <a:schemeClr val="tx1"/>
                </a:solidFill>
              </a:rPr>
              <a:t>SAMPLE </a:t>
            </a:r>
            <a:r>
              <a:rPr lang="en-US">
                <a:solidFill>
                  <a:schemeClr val="tx1"/>
                </a:solidFill>
                <a:latin typeface="Questrial" pitchFamily="2" charset="0"/>
                <a:ea typeface="Questrial" pitchFamily="2" charset="0"/>
                <a:cs typeface="Questrial" pitchFamily="2" charset="0"/>
              </a:rPr>
              <a:t>WORKFLOW</a:t>
            </a:r>
          </a:p>
        </p:txBody>
      </p:sp>
    </p:spTree>
    <p:extLst>
      <p:ext uri="{BB962C8B-B14F-4D97-AF65-F5344CB8AC3E}">
        <p14:creationId xmlns:p14="http://schemas.microsoft.com/office/powerpoint/2010/main" val="56016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01D54A2-DEF1-9138-3E14-C77D06C022AA}"/>
              </a:ext>
            </a:extLst>
          </p:cNvPr>
          <p:cNvGraphicFramePr>
            <a:graphicFrameLocks noGrp="1"/>
          </p:cNvGraphicFramePr>
          <p:nvPr>
            <p:extLst>
              <p:ext uri="{D42A27DB-BD31-4B8C-83A1-F6EECF244321}">
                <p14:modId xmlns:p14="http://schemas.microsoft.com/office/powerpoint/2010/main" val="1709684063"/>
              </p:ext>
            </p:extLst>
          </p:nvPr>
        </p:nvGraphicFramePr>
        <p:xfrm>
          <a:off x="3837892" y="1110524"/>
          <a:ext cx="8127999" cy="2870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34080231"/>
                    </a:ext>
                  </a:extLst>
                </a:gridCol>
                <a:gridCol w="2709333">
                  <a:extLst>
                    <a:ext uri="{9D8B030D-6E8A-4147-A177-3AD203B41FA5}">
                      <a16:colId xmlns:a16="http://schemas.microsoft.com/office/drawing/2014/main" val="534431536"/>
                    </a:ext>
                  </a:extLst>
                </a:gridCol>
                <a:gridCol w="2709333">
                  <a:extLst>
                    <a:ext uri="{9D8B030D-6E8A-4147-A177-3AD203B41FA5}">
                      <a16:colId xmlns:a16="http://schemas.microsoft.com/office/drawing/2014/main" val="1411629038"/>
                    </a:ext>
                  </a:extLst>
                </a:gridCol>
              </a:tblGrid>
              <a:tr h="370840">
                <a:tc>
                  <a:txBody>
                    <a:bodyPr/>
                    <a:lstStyle/>
                    <a:p>
                      <a:r>
                        <a:rPr lang="en-US"/>
                        <a:t>Theme</a:t>
                      </a:r>
                      <a:endParaRPr lang="en-IN"/>
                    </a:p>
                  </a:txBody>
                  <a:tcPr/>
                </a:tc>
                <a:tc>
                  <a:txBody>
                    <a:bodyPr/>
                    <a:lstStyle/>
                    <a:p>
                      <a:r>
                        <a:rPr lang="en-US"/>
                        <a:t>Movie </a:t>
                      </a:r>
                      <a:endParaRPr lang="en-IN"/>
                    </a:p>
                  </a:txBody>
                  <a:tcPr/>
                </a:tc>
                <a:tc>
                  <a:txBody>
                    <a:bodyPr/>
                    <a:lstStyle/>
                    <a:p>
                      <a:r>
                        <a:rPr lang="en-US"/>
                        <a:t>Prediction </a:t>
                      </a:r>
                      <a:endParaRPr lang="en-IN"/>
                    </a:p>
                  </a:txBody>
                  <a:tcPr/>
                </a:tc>
                <a:extLst>
                  <a:ext uri="{0D108BD9-81ED-4DB2-BD59-A6C34878D82A}">
                    <a16:rowId xmlns:a16="http://schemas.microsoft.com/office/drawing/2014/main" val="2499310936"/>
                  </a:ext>
                </a:extLst>
              </a:tr>
              <a:tr h="370840">
                <a:tc>
                  <a:txBody>
                    <a:bodyPr/>
                    <a:lstStyle/>
                    <a:p>
                      <a:r>
                        <a:rPr lang="en-US" sz="1400">
                          <a:solidFill>
                            <a:schemeClr val="bg1"/>
                          </a:solidFill>
                        </a:rPr>
                        <a:t>Highly rated films –Theme 1</a:t>
                      </a:r>
                      <a:endParaRPr lang="en-IN">
                        <a:solidFill>
                          <a:schemeClr val="bg1"/>
                        </a:solidFill>
                      </a:endParaRPr>
                    </a:p>
                  </a:txBody>
                  <a:tcPr/>
                </a:tc>
                <a:tc>
                  <a:txBody>
                    <a:bodyPr/>
                    <a:lstStyle/>
                    <a:p>
                      <a:r>
                        <a:rPr lang="en-IN">
                          <a:solidFill>
                            <a:schemeClr val="bg1"/>
                          </a:solidFill>
                        </a:rPr>
                        <a:t>Saving Private Ryan, Flushed Away 2006, The Lovely Bones 2009</a:t>
                      </a:r>
                    </a:p>
                  </a:txBody>
                  <a:tcPr/>
                </a:tc>
                <a:tc>
                  <a:txBody>
                    <a:bodyPr/>
                    <a:lstStyle/>
                    <a:p>
                      <a:r>
                        <a:rPr lang="en-US">
                          <a:solidFill>
                            <a:schemeClr val="bg1"/>
                          </a:solidFill>
                        </a:rPr>
                        <a:t>Relevant </a:t>
                      </a:r>
                      <a:endParaRPr lang="en-IN">
                        <a:solidFill>
                          <a:schemeClr val="bg1"/>
                        </a:solidFill>
                      </a:endParaRPr>
                    </a:p>
                  </a:txBody>
                  <a:tcPr/>
                </a:tc>
                <a:extLst>
                  <a:ext uri="{0D108BD9-81ED-4DB2-BD59-A6C34878D82A}">
                    <a16:rowId xmlns:a16="http://schemas.microsoft.com/office/drawing/2014/main" val="537013565"/>
                  </a:ext>
                </a:extLst>
              </a:tr>
              <a:tr h="370840">
                <a:tc>
                  <a:txBody>
                    <a:bodyPr/>
                    <a:lstStyle/>
                    <a:p>
                      <a:r>
                        <a:rPr lang="en-US" sz="1400">
                          <a:solidFill>
                            <a:schemeClr val="bg1"/>
                          </a:solidFill>
                        </a:rPr>
                        <a:t>Hidden gems –Theme 5</a:t>
                      </a:r>
                      <a:endParaRPr lang="en-IN">
                        <a:solidFill>
                          <a:schemeClr val="bg1"/>
                        </a:solidFill>
                      </a:endParaRPr>
                    </a:p>
                  </a:txBody>
                  <a:tcPr/>
                </a:tc>
                <a:tc>
                  <a:txBody>
                    <a:bodyPr/>
                    <a:lstStyle/>
                    <a:p>
                      <a:r>
                        <a:rPr lang="en-IN">
                          <a:solidFill>
                            <a:schemeClr val="bg1"/>
                          </a:solidFill>
                        </a:rPr>
                        <a:t>The Iron Giant 1999, Season 1 True Detective</a:t>
                      </a:r>
                    </a:p>
                    <a:p>
                      <a:endParaRPr lang="en-IN"/>
                    </a:p>
                  </a:txBody>
                  <a:tcPr/>
                </a:tc>
                <a:tc>
                  <a:txBody>
                    <a:bodyPr/>
                    <a:lstStyle/>
                    <a:p>
                      <a:r>
                        <a:rPr lang="en-US">
                          <a:solidFill>
                            <a:schemeClr val="bg1"/>
                          </a:solidFill>
                        </a:rPr>
                        <a:t>Relevant</a:t>
                      </a:r>
                      <a:endParaRPr lang="en-IN">
                        <a:solidFill>
                          <a:schemeClr val="bg1"/>
                        </a:solidFill>
                      </a:endParaRPr>
                    </a:p>
                  </a:txBody>
                  <a:tcPr/>
                </a:tc>
                <a:extLst>
                  <a:ext uri="{0D108BD9-81ED-4DB2-BD59-A6C34878D82A}">
                    <a16:rowId xmlns:a16="http://schemas.microsoft.com/office/drawing/2014/main" val="170484549"/>
                  </a:ext>
                </a:extLst>
              </a:tr>
              <a:tr h="370840">
                <a:tc>
                  <a:txBody>
                    <a:bodyPr/>
                    <a:lstStyle/>
                    <a:p>
                      <a:r>
                        <a:rPr lang="en-US" sz="1400">
                          <a:solidFill>
                            <a:schemeClr val="bg1"/>
                          </a:solidFill>
                        </a:rPr>
                        <a:t>Personal recommendations –Theme 6</a:t>
                      </a:r>
                      <a:endParaRPr lang="en-IN">
                        <a:solidFill>
                          <a:schemeClr val="bg1"/>
                        </a:solidFill>
                      </a:endParaRPr>
                    </a:p>
                  </a:txBody>
                  <a:tcPr/>
                </a:tc>
                <a:tc>
                  <a:txBody>
                    <a:bodyPr/>
                    <a:lstStyle/>
                    <a:p>
                      <a:r>
                        <a:rPr lang="en-IN">
                          <a:solidFill>
                            <a:schemeClr val="bg1"/>
                          </a:solidFill>
                        </a:rPr>
                        <a:t>Wasteland 2019 </a:t>
                      </a:r>
                    </a:p>
                  </a:txBody>
                  <a:tcPr/>
                </a:tc>
                <a:tc>
                  <a:txBody>
                    <a:bodyPr/>
                    <a:lstStyle/>
                    <a:p>
                      <a:r>
                        <a:rPr lang="en-US">
                          <a:solidFill>
                            <a:schemeClr val="bg1"/>
                          </a:solidFill>
                        </a:rPr>
                        <a:t>Relevant</a:t>
                      </a:r>
                      <a:endParaRPr lang="en-IN"/>
                    </a:p>
                  </a:txBody>
                  <a:tcPr/>
                </a:tc>
                <a:extLst>
                  <a:ext uri="{0D108BD9-81ED-4DB2-BD59-A6C34878D82A}">
                    <a16:rowId xmlns:a16="http://schemas.microsoft.com/office/drawing/2014/main" val="3088020966"/>
                  </a:ext>
                </a:extLst>
              </a:tr>
              <a:tr h="370840">
                <a:tc>
                  <a:txBody>
                    <a:bodyPr/>
                    <a:lstStyle/>
                    <a:p>
                      <a:r>
                        <a:rPr lang="en-US" sz="1400">
                          <a:solidFill>
                            <a:schemeClr val="bg1"/>
                          </a:solidFill>
                        </a:rPr>
                        <a:t>Controversial films –Theme 7</a:t>
                      </a:r>
                      <a:endParaRPr lang="en-IN">
                        <a:solidFill>
                          <a:schemeClr val="bg1"/>
                        </a:solidFill>
                      </a:endParaRPr>
                    </a:p>
                  </a:txBody>
                  <a:tcPr/>
                </a:tc>
                <a:tc>
                  <a:txBody>
                    <a:bodyPr/>
                    <a:lstStyle/>
                    <a:p>
                      <a:r>
                        <a:rPr lang="en-IN">
                          <a:solidFill>
                            <a:schemeClr val="bg1"/>
                          </a:solidFill>
                        </a:rPr>
                        <a:t>Tom and Jerry movies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bg1"/>
                          </a:solidFill>
                        </a:rPr>
                        <a:t>Not relevant</a:t>
                      </a:r>
                      <a:endParaRPr lang="en-IN">
                        <a:solidFill>
                          <a:schemeClr val="bg1"/>
                        </a:solidFill>
                      </a:endParaRPr>
                    </a:p>
                    <a:p>
                      <a:endParaRPr lang="en-IN"/>
                    </a:p>
                  </a:txBody>
                  <a:tcPr/>
                </a:tc>
                <a:extLst>
                  <a:ext uri="{0D108BD9-81ED-4DB2-BD59-A6C34878D82A}">
                    <a16:rowId xmlns:a16="http://schemas.microsoft.com/office/drawing/2014/main" val="809597278"/>
                  </a:ext>
                </a:extLst>
              </a:tr>
            </a:tbl>
          </a:graphicData>
        </a:graphic>
      </p:graphicFrame>
      <p:sp>
        <p:nvSpPr>
          <p:cNvPr id="3" name="TextBox 2">
            <a:extLst>
              <a:ext uri="{FF2B5EF4-FFF2-40B4-BE49-F238E27FC236}">
                <a16:creationId xmlns:a16="http://schemas.microsoft.com/office/drawing/2014/main" id="{9270EC07-32E9-5213-27C8-56643DFFD814}"/>
              </a:ext>
            </a:extLst>
          </p:cNvPr>
          <p:cNvSpPr txBox="1"/>
          <p:nvPr/>
        </p:nvSpPr>
        <p:spPr>
          <a:xfrm>
            <a:off x="3837891" y="4210793"/>
            <a:ext cx="8127999" cy="1815882"/>
          </a:xfrm>
          <a:prstGeom prst="rect">
            <a:avLst/>
          </a:prstGeom>
          <a:noFill/>
        </p:spPr>
        <p:txBody>
          <a:bodyPr wrap="square" rtlCol="0">
            <a:spAutoFit/>
          </a:bodyPr>
          <a:lstStyle/>
          <a:p>
            <a:pPr marL="285750" indent="-285750">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Themes 1, 5, and 6 successfully predicted movies based on both the identified themes and the actual genres of the movies. In contrast, the predictions for themes 2, 3, 4, and 7 were either irrelevant or differed from the overall genre or review of the movies.</a:t>
            </a:r>
          </a:p>
          <a:p>
            <a:pPr marL="285750" indent="-285750">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This highlights that the model is not flawless and requires further refinement to improve its prediction accuracy.</a:t>
            </a:r>
          </a:p>
        </p:txBody>
      </p:sp>
    </p:spTree>
    <p:extLst>
      <p:ext uri="{BB962C8B-B14F-4D97-AF65-F5344CB8AC3E}">
        <p14:creationId xmlns:p14="http://schemas.microsoft.com/office/powerpoint/2010/main" val="36905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25" name="Title 24">
            <a:extLst>
              <a:ext uri="{FF2B5EF4-FFF2-40B4-BE49-F238E27FC236}">
                <a16:creationId xmlns:a16="http://schemas.microsoft.com/office/drawing/2014/main" id="{4C552FBB-2F65-32A1-B917-DADA1FB93015}"/>
              </a:ext>
            </a:extLst>
          </p:cNvPr>
          <p:cNvSpPr>
            <a:spLocks noGrp="1"/>
          </p:cNvSpPr>
          <p:nvPr>
            <p:ph type="title"/>
          </p:nvPr>
        </p:nvSpPr>
        <p:spPr>
          <a:xfrm>
            <a:off x="548250" y="1835570"/>
            <a:ext cx="11095500" cy="1153435"/>
          </a:xfrm>
        </p:spPr>
        <p:txBody>
          <a:bodyPr/>
          <a:lstStyle/>
          <a:p>
            <a:r>
              <a:rPr lang="en-US" sz="4400"/>
              <a:t>Summary</a:t>
            </a:r>
          </a:p>
        </p:txBody>
      </p:sp>
      <p:sp>
        <p:nvSpPr>
          <p:cNvPr id="26" name="TextBox 25">
            <a:extLst>
              <a:ext uri="{FF2B5EF4-FFF2-40B4-BE49-F238E27FC236}">
                <a16:creationId xmlns:a16="http://schemas.microsoft.com/office/drawing/2014/main" id="{AAE06212-E6F0-3965-1760-06BF5E5AA786}"/>
              </a:ext>
            </a:extLst>
          </p:cNvPr>
          <p:cNvSpPr txBox="1"/>
          <p:nvPr/>
        </p:nvSpPr>
        <p:spPr>
          <a:xfrm>
            <a:off x="1495260" y="3275679"/>
            <a:ext cx="9930580" cy="1477328"/>
          </a:xfrm>
          <a:prstGeom prst="rect">
            <a:avLst/>
          </a:prstGeom>
          <a:noFill/>
        </p:spPr>
        <p:txBody>
          <a:bodyPr wrap="square" rtlCol="0">
            <a:spAutoFit/>
          </a:bodyPr>
          <a:lstStyle/>
          <a:p>
            <a:pPr algn="ctr"/>
            <a:r>
              <a:rPr lang="en-US" sz="1800">
                <a:solidFill>
                  <a:schemeClr val="bg2"/>
                </a:solidFill>
              </a:rPr>
              <a:t>By the end of the process, we successfully differentiated movie titles and genres and established scores that measure the relationships between different pieces of media. These clusters and scores can be used to assess movie similarity based on their frequency and patterns of mentions in similar conversations. This further facilitated the analysis of comments and movie titles to suggest personalized recommendations for viewers based on their interests.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8"/>
          <p:cNvSpPr txBox="1">
            <a:spLocks noGrp="1"/>
          </p:cNvSpPr>
          <p:nvPr>
            <p:ph type="title"/>
          </p:nvPr>
        </p:nvSpPr>
        <p:spPr>
          <a:xfrm>
            <a:off x="1060097" y="1859468"/>
            <a:ext cx="9707400" cy="763500"/>
          </a:xfrm>
          <a:prstGeom prst="rect">
            <a:avLst/>
          </a:prstGeom>
        </p:spPr>
        <p:txBody>
          <a:bodyPr spcFirstLastPara="1" wrap="square" lIns="121900" tIns="121900" rIns="121900" bIns="121900" anchor="t" anchorCtr="0">
            <a:noAutofit/>
          </a:bodyPr>
          <a:lstStyle/>
          <a:p>
            <a:r>
              <a:rPr lang="en"/>
              <a:t>Conclusion and Future Scope</a:t>
            </a:r>
            <a:endParaRPr/>
          </a:p>
        </p:txBody>
      </p:sp>
      <p:sp>
        <p:nvSpPr>
          <p:cNvPr id="13" name="Text Placeholder 12">
            <a:extLst>
              <a:ext uri="{FF2B5EF4-FFF2-40B4-BE49-F238E27FC236}">
                <a16:creationId xmlns:a16="http://schemas.microsoft.com/office/drawing/2014/main" id="{0D80AF4A-B70B-64C9-A4FC-F7A6731BC822}"/>
              </a:ext>
            </a:extLst>
          </p:cNvPr>
          <p:cNvSpPr>
            <a:spLocks noGrp="1"/>
          </p:cNvSpPr>
          <p:nvPr>
            <p:ph type="body" idx="4"/>
          </p:nvPr>
        </p:nvSpPr>
        <p:spPr>
          <a:xfrm>
            <a:off x="1062115" y="2548824"/>
            <a:ext cx="10352758" cy="1767279"/>
          </a:xfrm>
        </p:spPr>
        <p:txBody>
          <a:bodyPr/>
          <a:lstStyle/>
          <a:p>
            <a:pPr marL="120650" indent="0">
              <a:buNone/>
            </a:pPr>
            <a:r>
              <a:rPr lang="en-US"/>
              <a:t>With the gathered data, we were able to find out:</a:t>
            </a:r>
          </a:p>
          <a:p>
            <a:r>
              <a:rPr lang="en-US"/>
              <a:t>Identified current popular media</a:t>
            </a:r>
          </a:p>
          <a:p>
            <a:r>
              <a:rPr lang="en-US"/>
              <a:t>Evaluated perceived value of movies or shows based on user sentiments</a:t>
            </a:r>
          </a:p>
          <a:p>
            <a:r>
              <a:rPr lang="en-US"/>
              <a:t>Analyzed reasons behind people's interest in certain movies or shows</a:t>
            </a:r>
          </a:p>
          <a:p>
            <a:r>
              <a:rPr lang="en-US"/>
              <a:t>Suggested recommendations based on similarity and language used.</a:t>
            </a:r>
          </a:p>
        </p:txBody>
      </p:sp>
      <p:sp>
        <p:nvSpPr>
          <p:cNvPr id="3" name="Text Placeholder 12">
            <a:extLst>
              <a:ext uri="{FF2B5EF4-FFF2-40B4-BE49-F238E27FC236}">
                <a16:creationId xmlns:a16="http://schemas.microsoft.com/office/drawing/2014/main" id="{F185CE4A-B3BA-9924-B5EA-0D32D6141562}"/>
              </a:ext>
            </a:extLst>
          </p:cNvPr>
          <p:cNvSpPr txBox="1">
            <a:spLocks/>
          </p:cNvSpPr>
          <p:nvPr/>
        </p:nvSpPr>
        <p:spPr>
          <a:xfrm>
            <a:off x="1060097" y="4454012"/>
            <a:ext cx="9332851" cy="176727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1pPr>
            <a:lvl2pPr marL="914400" marR="0" lvl="1"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2pPr>
            <a:lvl3pPr marL="1371600" marR="0" lvl="2"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3pPr>
            <a:lvl4pPr marL="1828800" marR="0" lvl="3"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4pPr>
            <a:lvl5pPr marL="2286000" marR="0" lvl="4"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5pPr>
            <a:lvl6pPr marL="2743200" marR="0" lvl="5"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6pPr>
            <a:lvl7pPr marL="3200400" marR="0" lvl="6"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7pPr>
            <a:lvl8pPr marL="3657600" marR="0" lvl="7" indent="-336550" algn="l" rtl="0">
              <a:lnSpc>
                <a:spcPct val="115000"/>
              </a:lnSpc>
              <a:spcBef>
                <a:spcPts val="2100"/>
              </a:spcBef>
              <a:spcAft>
                <a:spcPts val="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8pPr>
            <a:lvl9pPr marL="4114800" marR="0" lvl="8" indent="-336550" algn="l" rtl="0">
              <a:lnSpc>
                <a:spcPct val="115000"/>
              </a:lnSpc>
              <a:spcBef>
                <a:spcPts val="2100"/>
              </a:spcBef>
              <a:spcAft>
                <a:spcPts val="2100"/>
              </a:spcAft>
              <a:buClr>
                <a:schemeClr val="dk2"/>
              </a:buClr>
              <a:buSzPts val="1700"/>
              <a:buFont typeface="Questrial"/>
              <a:buChar char="■"/>
              <a:defRPr sz="1700" b="0" i="0" u="none" strike="noStrike" cap="none">
                <a:solidFill>
                  <a:schemeClr val="dk2"/>
                </a:solidFill>
                <a:latin typeface="Questrial"/>
                <a:ea typeface="Questrial"/>
                <a:cs typeface="Questrial"/>
                <a:sym typeface="Questrial"/>
              </a:defRPr>
            </a:lvl9pPr>
          </a:lstStyle>
          <a:p>
            <a:r>
              <a:rPr lang="en-US"/>
              <a:t>While the model performed well in predicting certain clusters, such as Themes 1, 5, and 6, it struggled with others, such as Theme 7, where it labeled "Tom and Jerry" as controversial.</a:t>
            </a:r>
          </a:p>
          <a:p>
            <a:r>
              <a:rPr lang="en-US"/>
              <a:t>A future goal would be to continually update the model with new movies and improve its ability to make accurate predictions.</a:t>
            </a:r>
          </a:p>
          <a:p>
            <a:r>
              <a:rPr lang="en-US"/>
              <a:t>This approach could also be extended to other types of media, such as music, online videos, and websites.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42"/>
          <p:cNvSpPr txBox="1">
            <a:spLocks noGrp="1"/>
          </p:cNvSpPr>
          <p:nvPr>
            <p:ph type="title"/>
          </p:nvPr>
        </p:nvSpPr>
        <p:spPr>
          <a:xfrm>
            <a:off x="5569826" y="1901998"/>
            <a:ext cx="5454817" cy="1242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References</a:t>
            </a:r>
            <a:endParaRPr/>
          </a:p>
        </p:txBody>
      </p:sp>
      <p:sp>
        <p:nvSpPr>
          <p:cNvPr id="1620" name="Google Shape;1620;p42"/>
          <p:cNvSpPr txBox="1">
            <a:spLocks noGrp="1"/>
          </p:cNvSpPr>
          <p:nvPr>
            <p:ph type="body" idx="1"/>
          </p:nvPr>
        </p:nvSpPr>
        <p:spPr>
          <a:xfrm>
            <a:off x="5569826" y="3144898"/>
            <a:ext cx="6425529" cy="283107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500"/>
              <a:t>https://en.wikipedia.org/wiki/Bears_%28film%29</a:t>
            </a:r>
          </a:p>
          <a:p>
            <a:pPr marL="0" lvl="0" indent="0" algn="l" rtl="0">
              <a:spcBef>
                <a:spcPts val="0"/>
              </a:spcBef>
              <a:spcAft>
                <a:spcPts val="2100"/>
              </a:spcAft>
              <a:buNone/>
            </a:pPr>
            <a:r>
              <a:rPr lang="en-US" sz="1500"/>
              <a:t>https://www.commonsensemedia.org/lists/best-bear-movies-for-kids</a:t>
            </a:r>
          </a:p>
          <a:p>
            <a:pPr marL="0" lvl="0" indent="0" algn="l" rtl="0">
              <a:spcBef>
                <a:spcPts val="0"/>
              </a:spcBef>
              <a:spcAft>
                <a:spcPts val="2100"/>
              </a:spcAft>
              <a:buNone/>
            </a:pPr>
            <a:r>
              <a:rPr lang="en-US" sz="1500"/>
              <a:t>https://theappalachianonline.com/paddington-meets-powder-reviewing-cocaine-bear/</a:t>
            </a:r>
          </a:p>
          <a:p>
            <a:pPr marL="0" lvl="0" indent="0" algn="l" rtl="0">
              <a:spcBef>
                <a:spcPts val="0"/>
              </a:spcBef>
              <a:spcAft>
                <a:spcPts val="2100"/>
              </a:spcAft>
              <a:buNone/>
            </a:pPr>
            <a:endParaRPr lang="en-US"/>
          </a:p>
        </p:txBody>
      </p:sp>
      <p:grpSp>
        <p:nvGrpSpPr>
          <p:cNvPr id="1621" name="Google Shape;1621;p42"/>
          <p:cNvGrpSpPr/>
          <p:nvPr/>
        </p:nvGrpSpPr>
        <p:grpSpPr>
          <a:xfrm>
            <a:off x="1056034" y="2361348"/>
            <a:ext cx="4365503" cy="3647530"/>
            <a:chOff x="1056034" y="2361348"/>
            <a:chExt cx="4365503" cy="3647530"/>
          </a:xfrm>
        </p:grpSpPr>
        <p:grpSp>
          <p:nvGrpSpPr>
            <p:cNvPr id="1622" name="Google Shape;1622;p42"/>
            <p:cNvGrpSpPr/>
            <p:nvPr/>
          </p:nvGrpSpPr>
          <p:grpSpPr>
            <a:xfrm>
              <a:off x="1056034" y="2361348"/>
              <a:ext cx="4365503" cy="3647530"/>
              <a:chOff x="6679223" y="1947864"/>
              <a:chExt cx="3956410" cy="3325308"/>
            </a:xfrm>
          </p:grpSpPr>
          <p:grpSp>
            <p:nvGrpSpPr>
              <p:cNvPr id="1623" name="Google Shape;1623;p42"/>
              <p:cNvGrpSpPr/>
              <p:nvPr/>
            </p:nvGrpSpPr>
            <p:grpSpPr>
              <a:xfrm>
                <a:off x="7996402" y="4725653"/>
                <a:ext cx="1328920" cy="547519"/>
                <a:chOff x="7059929" y="5060917"/>
                <a:chExt cx="1328920" cy="547519"/>
              </a:xfrm>
            </p:grpSpPr>
            <p:sp>
              <p:nvSpPr>
                <p:cNvPr id="1624" name="Google Shape;1624;p42"/>
                <p:cNvSpPr/>
                <p:nvPr/>
              </p:nvSpPr>
              <p:spPr>
                <a:xfrm rot="10800000">
                  <a:off x="7059929" y="5578436"/>
                  <a:ext cx="1322100" cy="30000"/>
                </a:xfrm>
                <a:prstGeom prst="trapezoid">
                  <a:avLst>
                    <a:gd name="adj" fmla="val 142327"/>
                  </a:avLst>
                </a:prstGeom>
                <a:noFill/>
                <a:ln w="19050" cap="flat" cmpd="sng">
                  <a:solidFill>
                    <a:schemeClr val="accen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5" name="Google Shape;1625;p42"/>
                <p:cNvSpPr/>
                <p:nvPr/>
              </p:nvSpPr>
              <p:spPr>
                <a:xfrm>
                  <a:off x="7187465" y="5060917"/>
                  <a:ext cx="1067100" cy="428400"/>
                </a:xfrm>
                <a:prstGeom prst="trapezoid">
                  <a:avLst>
                    <a:gd name="adj" fmla="val 15083"/>
                  </a:avLst>
                </a:prstGeom>
                <a:noFill/>
                <a:ln w="19050" cap="flat" cmpd="sng">
                  <a:solidFill>
                    <a:schemeClr val="accen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6" name="Google Shape;1626;p42"/>
                <p:cNvSpPr/>
                <p:nvPr/>
              </p:nvSpPr>
              <p:spPr>
                <a:xfrm>
                  <a:off x="7066749" y="5488243"/>
                  <a:ext cx="1322100" cy="93600"/>
                </a:xfrm>
                <a:prstGeom prst="trapezoid">
                  <a:avLst>
                    <a:gd name="adj" fmla="val 142327"/>
                  </a:avLst>
                </a:prstGeom>
                <a:noFill/>
                <a:ln w="19050" cap="flat" cmpd="sng">
                  <a:solidFill>
                    <a:schemeClr val="accen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7" name="Google Shape;1627;p42"/>
              <p:cNvGrpSpPr/>
              <p:nvPr/>
            </p:nvGrpSpPr>
            <p:grpSpPr>
              <a:xfrm>
                <a:off x="6679223" y="1947864"/>
                <a:ext cx="3956410" cy="2777787"/>
                <a:chOff x="5742750" y="2283128"/>
                <a:chExt cx="3956410" cy="2777787"/>
              </a:xfrm>
            </p:grpSpPr>
            <p:sp>
              <p:nvSpPr>
                <p:cNvPr id="1628" name="Google Shape;1628;p42"/>
                <p:cNvSpPr/>
                <p:nvPr/>
              </p:nvSpPr>
              <p:spPr>
                <a:xfrm>
                  <a:off x="5742760" y="2283128"/>
                  <a:ext cx="3956400" cy="2777700"/>
                </a:xfrm>
                <a:prstGeom prst="roundRect">
                  <a:avLst>
                    <a:gd name="adj" fmla="val 3377"/>
                  </a:avLst>
                </a:prstGeom>
                <a:noFill/>
                <a:ln w="19050" cap="flat" cmpd="sng">
                  <a:solidFill>
                    <a:schemeClr val="accen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9" name="Google Shape;1629;p42"/>
                <p:cNvSpPr/>
                <p:nvPr/>
              </p:nvSpPr>
              <p:spPr>
                <a:xfrm rot="10800000">
                  <a:off x="5742750" y="4752515"/>
                  <a:ext cx="3956400" cy="308400"/>
                </a:xfrm>
                <a:prstGeom prst="round2SameRect">
                  <a:avLst>
                    <a:gd name="adj1" fmla="val 19571"/>
                    <a:gd name="adj2" fmla="val 0"/>
                  </a:avLst>
                </a:prstGeom>
                <a:noFill/>
                <a:ln w="19050" cap="flat" cmpd="sng">
                  <a:solidFill>
                    <a:schemeClr val="accen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sp>
          <p:nvSpPr>
            <p:cNvPr id="1630" name="Google Shape;1630;p42"/>
            <p:cNvSpPr/>
            <p:nvPr/>
          </p:nvSpPr>
          <p:spPr>
            <a:xfrm>
              <a:off x="1167357" y="2589712"/>
              <a:ext cx="4158000" cy="2322900"/>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800">
                <a:solidFill>
                  <a:srgbClr val="F2EBE0"/>
                </a:solidFill>
                <a:latin typeface="Calibri"/>
                <a:ea typeface="Calibri"/>
                <a:cs typeface="Calibri"/>
                <a:sym typeface="Calibri"/>
              </a:endParaRPr>
            </a:p>
          </p:txBody>
        </p:sp>
        <p:sp>
          <p:nvSpPr>
            <p:cNvPr id="1631" name="Google Shape;1631;p42"/>
            <p:cNvSpPr/>
            <p:nvPr/>
          </p:nvSpPr>
          <p:spPr>
            <a:xfrm>
              <a:off x="3184722" y="2415448"/>
              <a:ext cx="108000" cy="108000"/>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3"/>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1638" name="Google Shape;1638;p43"/>
          <p:cNvSpPr/>
          <p:nvPr/>
        </p:nvSpPr>
        <p:spPr>
          <a:xfrm>
            <a:off x="64351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9" name="Google Shape;1639;p43"/>
          <p:cNvGrpSpPr/>
          <p:nvPr/>
        </p:nvGrpSpPr>
        <p:grpSpPr>
          <a:xfrm>
            <a:off x="6968243" y="4749551"/>
            <a:ext cx="411849" cy="411917"/>
            <a:chOff x="5162200" y="4097750"/>
            <a:chExt cx="338385" cy="338414"/>
          </a:xfrm>
        </p:grpSpPr>
        <p:sp>
          <p:nvSpPr>
            <p:cNvPr id="1640" name="Google Shape;1640;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3" name="Google Shape;1643;p43"/>
          <p:cNvSpPr/>
          <p:nvPr/>
        </p:nvSpPr>
        <p:spPr>
          <a:xfrm>
            <a:off x="57022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5"/>
          <p:cNvSpPr txBox="1">
            <a:spLocks noGrp="1"/>
          </p:cNvSpPr>
          <p:nvPr>
            <p:ph type="title"/>
          </p:nvPr>
        </p:nvSpPr>
        <p:spPr>
          <a:xfrm>
            <a:off x="2437238" y="1941526"/>
            <a:ext cx="7813357" cy="1202795"/>
          </a:xfrm>
        </p:spPr>
        <p:txBody>
          <a:bodyPr spcFirstLastPara="1" wrap="square" lIns="121900" tIns="121900" rIns="121900" bIns="121900" anchor="t" anchorCtr="0">
            <a:normAutofit/>
          </a:bodyPr>
          <a:lstStyle/>
          <a:p>
            <a:pPr marL="0" lvl="0" indent="0" rtl="0">
              <a:spcBef>
                <a:spcPts val="0"/>
              </a:spcBef>
              <a:spcAft>
                <a:spcPts val="0"/>
              </a:spcAft>
              <a:buNone/>
            </a:pPr>
            <a:r>
              <a:rPr lang="en-US"/>
              <a:t>Hello! We are Group 7</a:t>
            </a:r>
          </a:p>
        </p:txBody>
      </p:sp>
      <p:sp>
        <p:nvSpPr>
          <p:cNvPr id="867" name="Google Shape;867;p25"/>
          <p:cNvSpPr txBox="1">
            <a:spLocks noGrp="1"/>
          </p:cNvSpPr>
          <p:nvPr>
            <p:ph type="body" idx="1"/>
          </p:nvPr>
        </p:nvSpPr>
        <p:spPr>
          <a:xfrm>
            <a:off x="2611119" y="3269703"/>
            <a:ext cx="8495147" cy="2999236"/>
          </a:xfrm>
        </p:spPr>
        <p:txBody>
          <a:bodyPr spcFirstLastPara="1" wrap="square" lIns="121900" tIns="121900" rIns="121900" bIns="121900" anchor="t" anchorCtr="0">
            <a:normAutofit/>
          </a:bodyPr>
          <a:lstStyle/>
          <a:p>
            <a:pPr rtl="0" fontAlgn="base">
              <a:lnSpc>
                <a:spcPct val="105000"/>
              </a:lnSpc>
              <a:spcAft>
                <a:spcPts val="600"/>
              </a:spcAft>
            </a:pPr>
            <a:r>
              <a:rPr lang="en-US" sz="1800" b="0" i="0" u="none" strike="noStrike">
                <a:effectLst/>
              </a:rPr>
              <a:t>Jenson </a:t>
            </a:r>
            <a:r>
              <a:rPr lang="en-US" sz="1800" b="0" i="0" u="none" strike="noStrike" err="1">
                <a:effectLst/>
              </a:rPr>
              <a:t>Lahtinen</a:t>
            </a:r>
            <a:r>
              <a:rPr lang="en-US" sz="1800" b="0" i="0">
                <a:effectLst/>
              </a:rPr>
              <a:t>​</a:t>
            </a:r>
          </a:p>
          <a:p>
            <a:pPr rtl="0" fontAlgn="base">
              <a:lnSpc>
                <a:spcPct val="105000"/>
              </a:lnSpc>
              <a:spcAft>
                <a:spcPts val="600"/>
              </a:spcAft>
            </a:pPr>
            <a:r>
              <a:rPr lang="en-US" sz="1800" b="0" i="0" u="none" strike="noStrike">
                <a:effectLst/>
              </a:rPr>
              <a:t>Vijaya Lakshmi </a:t>
            </a:r>
            <a:r>
              <a:rPr lang="en-US" sz="1800" b="0" i="0" u="none" strike="noStrike" err="1">
                <a:effectLst/>
              </a:rPr>
              <a:t>Nangineni</a:t>
            </a:r>
            <a:r>
              <a:rPr lang="en-US" sz="1800" b="0" i="0">
                <a:effectLst/>
              </a:rPr>
              <a:t>​</a:t>
            </a:r>
          </a:p>
          <a:p>
            <a:pPr rtl="0" fontAlgn="base">
              <a:lnSpc>
                <a:spcPct val="105000"/>
              </a:lnSpc>
              <a:spcAft>
                <a:spcPts val="600"/>
              </a:spcAft>
            </a:pPr>
            <a:r>
              <a:rPr lang="en-US" sz="1800" b="0" i="0" u="none" strike="noStrike">
                <a:effectLst/>
              </a:rPr>
              <a:t>Impana Srinivas</a:t>
            </a:r>
            <a:r>
              <a:rPr lang="en-US" sz="1800" b="0" i="0">
                <a:effectLst/>
              </a:rPr>
              <a:t>​</a:t>
            </a:r>
          </a:p>
          <a:p>
            <a:pPr rtl="0" fontAlgn="base">
              <a:lnSpc>
                <a:spcPct val="105000"/>
              </a:lnSpc>
              <a:spcAft>
                <a:spcPts val="600"/>
              </a:spcAft>
            </a:pPr>
            <a:r>
              <a:rPr lang="en-US" sz="1800" b="0" i="0" u="none" strike="noStrike">
                <a:effectLst/>
              </a:rPr>
              <a:t>Sarthak </a:t>
            </a:r>
            <a:r>
              <a:rPr lang="en-US" sz="1800" b="0" i="0" u="none" strike="noStrike" err="1">
                <a:effectLst/>
              </a:rPr>
              <a:t>Bairiganjan</a:t>
            </a:r>
            <a:r>
              <a:rPr lang="en-US" sz="1800" b="0" i="0">
                <a:effectLst/>
              </a:rPr>
              <a:t>​</a:t>
            </a:r>
          </a:p>
          <a:p>
            <a:pPr rtl="0" fontAlgn="base">
              <a:lnSpc>
                <a:spcPct val="105000"/>
              </a:lnSpc>
              <a:spcAft>
                <a:spcPts val="600"/>
              </a:spcAft>
            </a:pPr>
            <a:r>
              <a:rPr lang="en-US" sz="1800" b="0" i="0" u="none" strike="noStrike" err="1">
                <a:effectLst/>
              </a:rPr>
              <a:t>Namaskrutha</a:t>
            </a:r>
            <a:r>
              <a:rPr lang="en-US" sz="1800" b="0" i="0" u="none" strike="noStrike">
                <a:effectLst/>
              </a:rPr>
              <a:t> Ghanta</a:t>
            </a:r>
            <a:endParaRPr lang="en-US" sz="1800" b="0" i="0">
              <a:effectLst/>
            </a:endParaRPr>
          </a:p>
          <a:p>
            <a:pPr marL="0" lvl="0" indent="0" rtl="0">
              <a:lnSpc>
                <a:spcPct val="105000"/>
              </a:lnSpc>
              <a:spcBef>
                <a:spcPts val="0"/>
              </a:spcBef>
              <a:spcAft>
                <a:spcPts val="600"/>
              </a:spcAft>
              <a:buNone/>
            </a:pP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5" name="Title 4">
            <a:extLst>
              <a:ext uri="{FF2B5EF4-FFF2-40B4-BE49-F238E27FC236}">
                <a16:creationId xmlns:a16="http://schemas.microsoft.com/office/drawing/2014/main" id="{FF733F9C-CB1B-1853-6A17-D72E31A019C8}"/>
              </a:ext>
            </a:extLst>
          </p:cNvPr>
          <p:cNvSpPr>
            <a:spLocks noGrp="1"/>
          </p:cNvSpPr>
          <p:nvPr>
            <p:ph type="title"/>
          </p:nvPr>
        </p:nvSpPr>
        <p:spPr>
          <a:xfrm>
            <a:off x="5054225" y="1421100"/>
            <a:ext cx="6178500" cy="763500"/>
          </a:xfrm>
        </p:spPr>
        <p:txBody>
          <a:bodyPr wrap="square" anchor="t">
            <a:normAutofit/>
          </a:bodyPr>
          <a:lstStyle/>
          <a:p>
            <a:pPr>
              <a:lnSpc>
                <a:spcPct val="90000"/>
              </a:lnSpc>
            </a:pPr>
            <a:r>
              <a:rPr lang="en-US" sz="3700"/>
              <a:t>Background</a:t>
            </a:r>
          </a:p>
        </p:txBody>
      </p:sp>
      <p:sp>
        <p:nvSpPr>
          <p:cNvPr id="9" name="Text Placeholder 8">
            <a:extLst>
              <a:ext uri="{FF2B5EF4-FFF2-40B4-BE49-F238E27FC236}">
                <a16:creationId xmlns:a16="http://schemas.microsoft.com/office/drawing/2014/main" id="{F343E7EE-3A14-AEE9-AF0D-42357C39B336}"/>
              </a:ext>
            </a:extLst>
          </p:cNvPr>
          <p:cNvSpPr>
            <a:spLocks noGrp="1"/>
          </p:cNvSpPr>
          <p:nvPr>
            <p:ph type="body" idx="2"/>
          </p:nvPr>
        </p:nvSpPr>
        <p:spPr>
          <a:xfrm>
            <a:off x="4853699" y="2181918"/>
            <a:ext cx="6379026" cy="3880099"/>
          </a:xfrm>
        </p:spPr>
        <p:txBody>
          <a:bodyPr wrap="square" anchor="t">
            <a:normAutofit fontScale="85000" lnSpcReduction="10000"/>
          </a:bodyPr>
          <a:lstStyle/>
          <a:p>
            <a:pPr marL="101600" indent="0">
              <a:lnSpc>
                <a:spcPct val="105000"/>
              </a:lnSpc>
              <a:spcAft>
                <a:spcPts val="600"/>
              </a:spcAft>
              <a:buNone/>
            </a:pPr>
            <a:r>
              <a:rPr lang="en-US" sz="1800"/>
              <a:t>Coming back from either work or school, it's a question that we've all encountered at least once: what movie or show should I watch tonight?</a:t>
            </a:r>
          </a:p>
          <a:p>
            <a:pPr>
              <a:lnSpc>
                <a:spcPct val="105000"/>
              </a:lnSpc>
              <a:spcAft>
                <a:spcPts val="600"/>
              </a:spcAft>
            </a:pPr>
            <a:endParaRPr lang="en-US" sz="1800"/>
          </a:p>
          <a:p>
            <a:pPr>
              <a:lnSpc>
                <a:spcPct val="105000"/>
              </a:lnSpc>
              <a:spcAft>
                <a:spcPts val="600"/>
              </a:spcAft>
            </a:pPr>
            <a:r>
              <a:rPr lang="en-US" sz="1800"/>
              <a:t>With so many movies and TV shows available, it can be difficult to decide what to watch.</a:t>
            </a:r>
          </a:p>
          <a:p>
            <a:pPr>
              <a:lnSpc>
                <a:spcPct val="105000"/>
              </a:lnSpc>
              <a:spcAft>
                <a:spcPts val="600"/>
              </a:spcAft>
            </a:pPr>
            <a:r>
              <a:rPr lang="en-US" sz="1800"/>
              <a:t>Reviews are essential in helping people determine if a movie or show is worth their time.</a:t>
            </a:r>
          </a:p>
          <a:p>
            <a:pPr>
              <a:lnSpc>
                <a:spcPct val="105000"/>
              </a:lnSpc>
              <a:spcAft>
                <a:spcPts val="600"/>
              </a:spcAft>
            </a:pPr>
            <a:r>
              <a:rPr lang="en-US" sz="1800"/>
              <a:t>We are using text mining techniques to analyze public opinion and determine the popularity of different movies and TV shows.</a:t>
            </a:r>
          </a:p>
          <a:p>
            <a:pPr>
              <a:lnSpc>
                <a:spcPct val="105000"/>
              </a:lnSpc>
              <a:spcAft>
                <a:spcPts val="600"/>
              </a:spcAft>
            </a:pPr>
            <a:r>
              <a:rPr lang="en-US" sz="1800"/>
              <a:t>Our analysis enables us to identify what is highly regarded and currently being discussed by people online.</a:t>
            </a:r>
          </a:p>
          <a:p>
            <a:pPr>
              <a:lnSpc>
                <a:spcPct val="105000"/>
              </a:lnSpc>
              <a:spcAft>
                <a:spcPts val="600"/>
              </a:spcAft>
            </a:pPr>
            <a:r>
              <a:rPr lang="en-US" sz="1800"/>
              <a:t>This helps viewers make more informed choices when selecting what to watch.</a:t>
            </a:r>
          </a:p>
        </p:txBody>
      </p:sp>
    </p:spTree>
    <p:extLst>
      <p:ext uri="{BB962C8B-B14F-4D97-AF65-F5344CB8AC3E}">
        <p14:creationId xmlns:p14="http://schemas.microsoft.com/office/powerpoint/2010/main" val="391812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5" name="Title 4">
            <a:extLst>
              <a:ext uri="{FF2B5EF4-FFF2-40B4-BE49-F238E27FC236}">
                <a16:creationId xmlns:a16="http://schemas.microsoft.com/office/drawing/2014/main" id="{FF733F9C-CB1B-1853-6A17-D72E31A019C8}"/>
              </a:ext>
            </a:extLst>
          </p:cNvPr>
          <p:cNvSpPr>
            <a:spLocks noGrp="1"/>
          </p:cNvSpPr>
          <p:nvPr>
            <p:ph type="title"/>
          </p:nvPr>
        </p:nvSpPr>
        <p:spPr>
          <a:xfrm>
            <a:off x="5044392" y="683681"/>
            <a:ext cx="6388050" cy="515855"/>
          </a:xfrm>
        </p:spPr>
        <p:txBody>
          <a:bodyPr wrap="square" anchor="t">
            <a:noAutofit/>
          </a:bodyPr>
          <a:lstStyle/>
          <a:p>
            <a:pPr>
              <a:lnSpc>
                <a:spcPct val="90000"/>
              </a:lnSpc>
            </a:pPr>
            <a:r>
              <a:rPr lang="en-US" sz="2000" b="0">
                <a:solidFill>
                  <a:srgbClr val="292929"/>
                </a:solidFill>
              </a:rPr>
              <a:t>Scope of the project:</a:t>
            </a:r>
          </a:p>
        </p:txBody>
      </p:sp>
      <p:sp>
        <p:nvSpPr>
          <p:cNvPr id="9" name="Text Placeholder 8">
            <a:extLst>
              <a:ext uri="{FF2B5EF4-FFF2-40B4-BE49-F238E27FC236}">
                <a16:creationId xmlns:a16="http://schemas.microsoft.com/office/drawing/2014/main" id="{F343E7EE-3A14-AEE9-AF0D-42357C39B336}"/>
              </a:ext>
            </a:extLst>
          </p:cNvPr>
          <p:cNvSpPr>
            <a:spLocks noGrp="1"/>
          </p:cNvSpPr>
          <p:nvPr>
            <p:ph type="body" idx="2"/>
          </p:nvPr>
        </p:nvSpPr>
        <p:spPr>
          <a:xfrm>
            <a:off x="4853699" y="1199536"/>
            <a:ext cx="5674176" cy="4611329"/>
          </a:xfrm>
        </p:spPr>
        <p:txBody>
          <a:bodyPr wrap="square" anchor="t">
            <a:normAutofit/>
          </a:bodyPr>
          <a:lstStyle/>
          <a:p>
            <a:pPr>
              <a:lnSpc>
                <a:spcPct val="105000"/>
              </a:lnSpc>
              <a:spcAft>
                <a:spcPts val="600"/>
              </a:spcAft>
            </a:pPr>
            <a:r>
              <a:rPr lang="en-US" sz="1800"/>
              <a:t>Movie recommendation systems can increase user engagement, satisfaction, and retention on streaming platforms.</a:t>
            </a:r>
          </a:p>
          <a:p>
            <a:pPr>
              <a:lnSpc>
                <a:spcPct val="105000"/>
              </a:lnSpc>
              <a:spcAft>
                <a:spcPts val="600"/>
              </a:spcAft>
            </a:pPr>
            <a:r>
              <a:rPr lang="en-US" sz="1800"/>
              <a:t>By suggesting movies based on user preferences, these systems can encourage users to continue using the platform and potentially pay for a subscription.</a:t>
            </a:r>
          </a:p>
          <a:p>
            <a:pPr>
              <a:lnSpc>
                <a:spcPct val="105000"/>
              </a:lnSpc>
              <a:spcAft>
                <a:spcPts val="600"/>
              </a:spcAft>
            </a:pPr>
            <a:r>
              <a:rPr lang="en-US" sz="1800"/>
              <a:t>If a user discovers a new movie through the recommendation system and decides to rent or purchase it, the platform can earn additional revenue from that transaction.</a:t>
            </a:r>
          </a:p>
          <a:p>
            <a:pPr marL="101600" indent="0">
              <a:lnSpc>
                <a:spcPct val="105000"/>
              </a:lnSpc>
              <a:spcAft>
                <a:spcPts val="600"/>
              </a:spcAft>
              <a:buNone/>
            </a:pPr>
            <a:endParaRPr lang="en-US" sz="1800"/>
          </a:p>
        </p:txBody>
      </p:sp>
    </p:spTree>
    <p:extLst>
      <p:ext uri="{BB962C8B-B14F-4D97-AF65-F5344CB8AC3E}">
        <p14:creationId xmlns:p14="http://schemas.microsoft.com/office/powerpoint/2010/main" val="424782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52BC-FC57-BB93-86D1-190848DAFEB4}"/>
              </a:ext>
            </a:extLst>
          </p:cNvPr>
          <p:cNvSpPr>
            <a:spLocks noGrp="1"/>
          </p:cNvSpPr>
          <p:nvPr>
            <p:ph type="title"/>
          </p:nvPr>
        </p:nvSpPr>
        <p:spPr>
          <a:xfrm>
            <a:off x="1028700" y="723900"/>
            <a:ext cx="10134600" cy="908957"/>
          </a:xfrm>
        </p:spPr>
        <p:txBody>
          <a:bodyPr>
            <a:normAutofit fontScale="90000"/>
          </a:bodyPr>
          <a:lstStyle/>
          <a:p>
            <a:pPr algn="ctr"/>
            <a:r>
              <a:rPr lang="en-US" sz="4400" b="1" i="0" cap="all">
                <a:solidFill>
                  <a:schemeClr val="tx1"/>
                </a:solidFill>
                <a:effectLst/>
                <a:latin typeface="Rubik" panose="020B0604020202020204" charset="-79"/>
                <a:cs typeface="Rubik" panose="020B0604020202020204" charset="-79"/>
              </a:rPr>
              <a:t>Objective</a:t>
            </a:r>
            <a:endParaRPr lang="en-US" sz="4400" b="1">
              <a:solidFill>
                <a:schemeClr val="tx1"/>
              </a:solidFill>
              <a:latin typeface="Rubik" panose="020B0604020202020204" charset="-79"/>
              <a:cs typeface="Rubik" panose="020B0604020202020204" charset="-79"/>
            </a:endParaRPr>
          </a:p>
        </p:txBody>
      </p:sp>
      <p:graphicFrame>
        <p:nvGraphicFramePr>
          <p:cNvPr id="5" name="Content Placeholder 2">
            <a:extLst>
              <a:ext uri="{FF2B5EF4-FFF2-40B4-BE49-F238E27FC236}">
                <a16:creationId xmlns:a16="http://schemas.microsoft.com/office/drawing/2014/main" id="{5170F7AA-5A30-896C-D6C2-0219F7E35766}"/>
              </a:ext>
            </a:extLst>
          </p:cNvPr>
          <p:cNvGraphicFramePr>
            <a:graphicFrameLocks noGrp="1"/>
          </p:cNvGraphicFramePr>
          <p:nvPr>
            <p:ph idx="1"/>
            <p:extLst>
              <p:ext uri="{D42A27DB-BD31-4B8C-83A1-F6EECF244321}">
                <p14:modId xmlns:p14="http://schemas.microsoft.com/office/powerpoint/2010/main" val="3157161288"/>
              </p:ext>
            </p:extLst>
          </p:nvPr>
        </p:nvGraphicFramePr>
        <p:xfrm>
          <a:off x="1028700" y="1632858"/>
          <a:ext cx="10134600" cy="4498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85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grpSp>
        <p:nvGrpSpPr>
          <p:cNvPr id="1102" name="Google Shape;1102;p27"/>
          <p:cNvGrpSpPr/>
          <p:nvPr/>
        </p:nvGrpSpPr>
        <p:grpSpPr>
          <a:xfrm>
            <a:off x="4456420" y="544063"/>
            <a:ext cx="3279153" cy="2485344"/>
            <a:chOff x="-98420" y="-1030061"/>
            <a:chExt cx="12276876" cy="8229617"/>
          </a:xfrm>
        </p:grpSpPr>
        <p:sp>
          <p:nvSpPr>
            <p:cNvPr id="1103" name="Google Shape;1103;p27"/>
            <p:cNvSpPr/>
            <p:nvPr/>
          </p:nvSpPr>
          <p:spPr>
            <a:xfrm rot="10800000" flipH="1">
              <a:off x="144287" y="1091856"/>
              <a:ext cx="11903400" cy="6107700"/>
            </a:xfrm>
            <a:prstGeom prst="round2SameRect">
              <a:avLst>
                <a:gd name="adj1" fmla="val 2451"/>
                <a:gd name="adj2" fmla="val 0"/>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125" y="79003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6" name="Google Shape;1106;p27"/>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7" name="Google Shape;1107;p27"/>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8" name="Google Shape;1108;p27"/>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9" name="Google Shape;1109;p27"/>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0" name="Google Shape;1110;p27"/>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27"/>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27"/>
            <p:cNvGrpSpPr/>
            <p:nvPr/>
          </p:nvGrpSpPr>
          <p:grpSpPr>
            <a:xfrm rot="-300150">
              <a:off x="-86951" y="-500149"/>
              <a:ext cx="12188820" cy="795488"/>
              <a:chOff x="-10951" y="32910"/>
              <a:chExt cx="12188708" cy="795481"/>
            </a:xfrm>
          </p:grpSpPr>
          <p:sp>
            <p:nvSpPr>
              <p:cNvPr id="1113" name="Google Shape;1113;p27"/>
              <p:cNvSpPr/>
              <p:nvPr/>
            </p:nvSpPr>
            <p:spPr>
              <a:xfrm>
                <a:off x="125" y="3291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5" name="Google Shape;1115;p27"/>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6" name="Google Shape;1116;p27"/>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7" name="Google Shape;1117;p27"/>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8" name="Google Shape;1118;p27"/>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9" name="Google Shape;1119;p27"/>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0" name="Google Shape;1120;p27"/>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1" name="Google Shape;1121;p27"/>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2" name="Google Shape;1122;p27"/>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3" name="Google Shape;1123;p27"/>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4" name="Google Shape;1124;p27"/>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5" name="Google Shape;1125;p27"/>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26" name="Google Shape;1126;p27"/>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27"/>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8" name="Google Shape;1128;p27"/>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9" name="Google Shape;1129;p27"/>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0" name="Google Shape;1130;p27"/>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1" name="Google Shape;1131;p27"/>
            <p:cNvGrpSpPr/>
            <p:nvPr/>
          </p:nvGrpSpPr>
          <p:grpSpPr>
            <a:xfrm>
              <a:off x="118203" y="32900"/>
              <a:ext cx="1418992" cy="1381492"/>
              <a:chOff x="95978" y="61850"/>
              <a:chExt cx="1418992" cy="1381492"/>
            </a:xfrm>
          </p:grpSpPr>
          <p:sp>
            <p:nvSpPr>
              <p:cNvPr id="1132" name="Google Shape;1132;p27"/>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3" name="Google Shape;1133;p27"/>
              <p:cNvSpPr/>
              <p:nvPr/>
            </p:nvSpPr>
            <p:spPr>
              <a:xfrm>
                <a:off x="186864" y="294088"/>
                <a:ext cx="177300" cy="177300"/>
              </a:xfrm>
              <a:prstGeom prst="ellipse">
                <a:avLst/>
              </a:prstGeom>
              <a:solidFill>
                <a:schemeClr val="accent4"/>
              </a:solidFill>
              <a:ln w="9525"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4" name="Google Shape;1134;p27"/>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27"/>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36" name="Google Shape;1136;p27"/>
          <p:cNvSpPr txBox="1">
            <a:spLocks noGrp="1"/>
          </p:cNvSpPr>
          <p:nvPr>
            <p:ph type="body" idx="1"/>
          </p:nvPr>
        </p:nvSpPr>
        <p:spPr>
          <a:xfrm>
            <a:off x="1573800" y="5398037"/>
            <a:ext cx="9044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Add a brief introduction of your section here: Let’s dive in and get to know some interesting facts about animals!</a:t>
            </a:r>
            <a:endParaRPr/>
          </a:p>
        </p:txBody>
      </p:sp>
      <p:sp>
        <p:nvSpPr>
          <p:cNvPr id="1137" name="Google Shape;1137;p27"/>
          <p:cNvSpPr txBox="1">
            <a:spLocks noGrp="1"/>
          </p:cNvSpPr>
          <p:nvPr>
            <p:ph type="title"/>
          </p:nvPr>
        </p:nvSpPr>
        <p:spPr>
          <a:xfrm>
            <a:off x="1573800" y="3314387"/>
            <a:ext cx="9044400" cy="2066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We will talk about this first.</a:t>
            </a:r>
            <a:endParaRPr/>
          </a:p>
        </p:txBody>
      </p:sp>
      <p:sp>
        <p:nvSpPr>
          <p:cNvPr id="1138" name="Google Shape;1138;p27"/>
          <p:cNvSpPr/>
          <p:nvPr/>
        </p:nvSpPr>
        <p:spPr>
          <a:xfrm rot="-5">
            <a:off x="5207912" y="1553637"/>
            <a:ext cx="1776186" cy="1205327"/>
          </a:xfrm>
          <a:prstGeom prst="rect">
            <a:avLst/>
          </a:prstGeom>
        </p:spPr>
        <p:txBody>
          <a:bodyPr>
            <a:prstTxWarp prst="textPlain">
              <a:avLst/>
            </a:prstTxWarp>
          </a:bodyPr>
          <a:lstStyle/>
          <a:p>
            <a:pPr lvl="0" algn="ctr"/>
            <a:r>
              <a:rPr b="1" i="0">
                <a:ln>
                  <a:noFill/>
                </a:ln>
                <a:solidFill>
                  <a:schemeClr val="dk1"/>
                </a:solidFill>
                <a:latin typeface="Rubik"/>
              </a:rPr>
              <a:t>01</a:t>
            </a:r>
          </a:p>
        </p:txBody>
      </p:sp>
      <p:sp useBgFill="1">
        <p:nvSpPr>
          <p:cNvPr id="2" name="Rectangle 8">
            <a:extLst>
              <a:ext uri="{FF2B5EF4-FFF2-40B4-BE49-F238E27FC236}">
                <a16:creationId xmlns:a16="http://schemas.microsoft.com/office/drawing/2014/main" id="{2BFA0B2D-B439-53F1-5689-2E5144A02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0">
            <a:extLst>
              <a:ext uri="{FF2B5EF4-FFF2-40B4-BE49-F238E27FC236}">
                <a16:creationId xmlns:a16="http://schemas.microsoft.com/office/drawing/2014/main" id="{3B249383-878D-54CB-4357-667D2200E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2">
            <a:extLst>
              <a:ext uri="{FF2B5EF4-FFF2-40B4-BE49-F238E27FC236}">
                <a16:creationId xmlns:a16="http://schemas.microsoft.com/office/drawing/2014/main" id="{FA670C9B-DE05-502B-467E-4611010C7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8A3F23F-4411-91A3-41A6-302583CA69AA}"/>
              </a:ext>
            </a:extLst>
          </p:cNvPr>
          <p:cNvSpPr txBox="1">
            <a:spLocks/>
          </p:cNvSpPr>
          <p:nvPr/>
        </p:nvSpPr>
        <p:spPr>
          <a:xfrm>
            <a:off x="1028701" y="963919"/>
            <a:ext cx="10134600" cy="1036994"/>
          </a:xfrm>
          <a:prstGeom prst="rect">
            <a:avLst/>
          </a:prstGeom>
          <a:noFill/>
          <a:ln>
            <a:noFill/>
          </a:ln>
        </p:spPr>
        <p:txBody>
          <a:bodyPr spcFirstLastPara="1" wrap="square" lIns="121900" tIns="121900" rIns="121900" bIns="121900" anchor="b" anchorCtr="0">
            <a:normAutofit fontScale="92500" lnSpcReduction="10000"/>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6000"/>
              <a:buFont typeface="Aldrich"/>
              <a:buNone/>
              <a:defRPr sz="60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a:latin typeface="Times New Roman" panose="02020603050405020304" pitchFamily="18" charset="0"/>
                <a:cs typeface="Times New Roman" panose="02020603050405020304" pitchFamily="18" charset="0"/>
              </a:rPr>
              <a:t>Data Collection</a:t>
            </a:r>
          </a:p>
        </p:txBody>
      </p:sp>
      <p:grpSp>
        <p:nvGrpSpPr>
          <p:cNvPr id="6" name="Group 14">
            <a:extLst>
              <a:ext uri="{FF2B5EF4-FFF2-40B4-BE49-F238E27FC236}">
                <a16:creationId xmlns:a16="http://schemas.microsoft.com/office/drawing/2014/main" id="{758DF0DF-E2B4-35EF-91DF-E1F6FD921AE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7" name="Rectangle 6">
              <a:extLst>
                <a:ext uri="{FF2B5EF4-FFF2-40B4-BE49-F238E27FC236}">
                  <a16:creationId xmlns:a16="http://schemas.microsoft.com/office/drawing/2014/main" id="{0E13F0AC-AE0B-1EEE-3EA4-0CAF8975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 name="Straight Connector 16">
              <a:extLst>
                <a:ext uri="{FF2B5EF4-FFF2-40B4-BE49-F238E27FC236}">
                  <a16:creationId xmlns:a16="http://schemas.microsoft.com/office/drawing/2014/main" id="{B4A437D5-622F-861C-C66D-555442D82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17">
              <a:extLst>
                <a:ext uri="{FF2B5EF4-FFF2-40B4-BE49-F238E27FC236}">
                  <a16:creationId xmlns:a16="http://schemas.microsoft.com/office/drawing/2014/main" id="{CBB135D0-EC89-8135-3B83-A620DBB5A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0" name="Content Placeholder 2">
            <a:extLst>
              <a:ext uri="{FF2B5EF4-FFF2-40B4-BE49-F238E27FC236}">
                <a16:creationId xmlns:a16="http://schemas.microsoft.com/office/drawing/2014/main" id="{91D21DE8-61A7-8C78-0D4E-AB249153AB6A}"/>
              </a:ext>
            </a:extLst>
          </p:cNvPr>
          <p:cNvGraphicFramePr>
            <a:graphicFrameLocks/>
          </p:cNvGraphicFramePr>
          <p:nvPr>
            <p:extLst>
              <p:ext uri="{D42A27DB-BD31-4B8C-83A1-F6EECF244321}">
                <p14:modId xmlns:p14="http://schemas.microsoft.com/office/powerpoint/2010/main" val="203665159"/>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20" name="Title 1">
            <a:extLst>
              <a:ext uri="{FF2B5EF4-FFF2-40B4-BE49-F238E27FC236}">
                <a16:creationId xmlns:a16="http://schemas.microsoft.com/office/drawing/2014/main" id="{D5DA834B-FD9B-CF2A-53B4-7D8E274DE065}"/>
              </a:ext>
            </a:extLst>
          </p:cNvPr>
          <p:cNvSpPr>
            <a:spLocks noGrp="1"/>
          </p:cNvSpPr>
          <p:nvPr>
            <p:ph type="title"/>
          </p:nvPr>
        </p:nvSpPr>
        <p:spPr>
          <a:xfrm>
            <a:off x="5789356" y="797611"/>
            <a:ext cx="5617906" cy="1288489"/>
          </a:xfrm>
        </p:spPr>
        <p:txBody>
          <a:bodyPr/>
          <a:lstStyle/>
          <a:p>
            <a:r>
              <a:rPr lang="en-US"/>
              <a:t>Data Preprocessing</a:t>
            </a:r>
          </a:p>
        </p:txBody>
      </p:sp>
      <p:sp>
        <p:nvSpPr>
          <p:cNvPr id="21" name="Content Placeholder 2">
            <a:extLst>
              <a:ext uri="{FF2B5EF4-FFF2-40B4-BE49-F238E27FC236}">
                <a16:creationId xmlns:a16="http://schemas.microsoft.com/office/drawing/2014/main" id="{EDBC1167-F50C-3641-92FA-FDC3272E15D7}"/>
              </a:ext>
            </a:extLst>
          </p:cNvPr>
          <p:cNvSpPr txBox="1">
            <a:spLocks/>
          </p:cNvSpPr>
          <p:nvPr/>
        </p:nvSpPr>
        <p:spPr>
          <a:xfrm>
            <a:off x="5348748" y="2507226"/>
            <a:ext cx="6499123" cy="3435176"/>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1pPr>
            <a:lvl2pPr marL="914400" marR="0" lvl="1"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2pPr>
            <a:lvl3pPr marL="1371600" marR="0" lvl="2"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3pPr>
            <a:lvl4pPr marL="1828800" marR="0" lvl="3"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4pPr>
            <a:lvl5pPr marL="2286000" marR="0" lvl="4"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5pPr>
            <a:lvl6pPr marL="2743200" marR="0" lvl="5"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6pPr>
            <a:lvl7pPr marL="3200400" marR="0" lvl="6"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7pPr>
            <a:lvl8pPr marL="3657600" marR="0" lvl="7" indent="-355600" algn="l" rtl="0">
              <a:lnSpc>
                <a:spcPct val="115000"/>
              </a:lnSpc>
              <a:spcBef>
                <a:spcPts val="2100"/>
              </a:spcBef>
              <a:spcAft>
                <a:spcPts val="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8pPr>
            <a:lvl9pPr marL="4114800" marR="0" lvl="8" indent="-355600" algn="l" rtl="0">
              <a:lnSpc>
                <a:spcPct val="115000"/>
              </a:lnSpc>
              <a:spcBef>
                <a:spcPts val="2100"/>
              </a:spcBef>
              <a:spcAft>
                <a:spcPts val="2100"/>
              </a:spcAft>
              <a:buClr>
                <a:schemeClr val="lt1"/>
              </a:buClr>
              <a:buSzPts val="2100"/>
              <a:buFont typeface="Questrial"/>
              <a:buNone/>
              <a:defRPr sz="2100" b="1" i="0" u="none" strike="noStrike" cap="none">
                <a:solidFill>
                  <a:schemeClr val="lt1"/>
                </a:solidFill>
                <a:latin typeface="Questrial"/>
                <a:ea typeface="Questrial"/>
                <a:cs typeface="Questrial"/>
                <a:sym typeface="Questrial"/>
              </a:defRPr>
            </a:lvl9pPr>
          </a:lstStyle>
          <a:p>
            <a:r>
              <a:rPr lang="en-US">
                <a:latin typeface="Questrial" pitchFamily="2" charset="0"/>
                <a:ea typeface="Questrial" pitchFamily="2" charset="0"/>
                <a:cs typeface="Questrial" pitchFamily="2" charset="0"/>
              </a:rPr>
              <a:t>Data Cleaning: </a:t>
            </a:r>
            <a:r>
              <a:rPr lang="en-US" b="0">
                <a:latin typeface="Questrial" pitchFamily="2" charset="0"/>
                <a:ea typeface="Questrial" pitchFamily="2" charset="0"/>
                <a:cs typeface="Questrial" pitchFamily="2" charset="0"/>
              </a:rPr>
              <a:t>As a part of data preprocessing, the data was cleaned by removing noisy and irrelevant data.</a:t>
            </a:r>
          </a:p>
          <a:p>
            <a:endParaRPr lang="en-US">
              <a:latin typeface="Questrial" pitchFamily="2" charset="0"/>
              <a:ea typeface="Questrial" pitchFamily="2" charset="0"/>
              <a:cs typeface="Questrial" pitchFamily="2" charset="0"/>
            </a:endParaRPr>
          </a:p>
          <a:p>
            <a:r>
              <a:rPr lang="en-US">
                <a:latin typeface="Questrial" pitchFamily="2" charset="0"/>
                <a:ea typeface="Questrial" pitchFamily="2" charset="0"/>
                <a:cs typeface="Questrial" pitchFamily="2" charset="0"/>
              </a:rPr>
              <a:t>Tokenization: </a:t>
            </a:r>
            <a:r>
              <a:rPr lang="en-US" b="0">
                <a:latin typeface="Questrial" pitchFamily="2" charset="0"/>
                <a:ea typeface="Questrial" pitchFamily="2" charset="0"/>
                <a:cs typeface="Questrial" pitchFamily="2" charset="0"/>
              </a:rPr>
              <a:t>Next, the posts were tokenized by splitting them into individual words while also removing stop words and punctuation using </a:t>
            </a:r>
            <a:r>
              <a:rPr lang="en-US" b="0" err="1">
                <a:latin typeface="Questrial" pitchFamily="2" charset="0"/>
                <a:ea typeface="Questrial" pitchFamily="2" charset="0"/>
                <a:cs typeface="Questrial" pitchFamily="2" charset="0"/>
              </a:rPr>
              <a:t>Spacy’s</a:t>
            </a:r>
            <a:r>
              <a:rPr lang="en-US" b="0">
                <a:latin typeface="Questrial" pitchFamily="2" charset="0"/>
                <a:ea typeface="Questrial" pitchFamily="2" charset="0"/>
                <a:cs typeface="Questrial" pitchFamily="2" charset="0"/>
              </a:rPr>
              <a:t> tokenizer.</a:t>
            </a:r>
            <a:br>
              <a:rPr lang="en-US">
                <a:latin typeface="Questrial" pitchFamily="2" charset="0"/>
                <a:ea typeface="Questrial" pitchFamily="2" charset="0"/>
                <a:cs typeface="Questrial" pitchFamily="2" charset="0"/>
              </a:rPr>
            </a:br>
            <a:endParaRPr lang="en-US">
              <a:latin typeface="Questrial" pitchFamily="2" charset="0"/>
              <a:ea typeface="Questrial" pitchFamily="2" charset="0"/>
              <a:cs typeface="Questrial"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20" name="Title 1">
            <a:extLst>
              <a:ext uri="{FF2B5EF4-FFF2-40B4-BE49-F238E27FC236}">
                <a16:creationId xmlns:a16="http://schemas.microsoft.com/office/drawing/2014/main" id="{D5DA834B-FD9B-CF2A-53B4-7D8E274DE065}"/>
              </a:ext>
            </a:extLst>
          </p:cNvPr>
          <p:cNvSpPr>
            <a:spLocks noGrp="1"/>
          </p:cNvSpPr>
          <p:nvPr>
            <p:ph type="title"/>
          </p:nvPr>
        </p:nvSpPr>
        <p:spPr>
          <a:xfrm>
            <a:off x="5919020" y="915598"/>
            <a:ext cx="5617906" cy="1288489"/>
          </a:xfrm>
        </p:spPr>
        <p:txBody>
          <a:bodyPr/>
          <a:lstStyle/>
          <a:p>
            <a:r>
              <a:rPr lang="en-US"/>
              <a:t>Data Preprocessing</a:t>
            </a:r>
          </a:p>
        </p:txBody>
      </p:sp>
      <p:pic>
        <p:nvPicPr>
          <p:cNvPr id="3" name="Picture 2">
            <a:extLst>
              <a:ext uri="{FF2B5EF4-FFF2-40B4-BE49-F238E27FC236}">
                <a16:creationId xmlns:a16="http://schemas.microsoft.com/office/drawing/2014/main" id="{14AED0FD-1045-E004-26F9-9EAB7A08B5B4}"/>
              </a:ext>
            </a:extLst>
          </p:cNvPr>
          <p:cNvPicPr>
            <a:picLocks noChangeAspect="1"/>
          </p:cNvPicPr>
          <p:nvPr/>
        </p:nvPicPr>
        <p:blipFill>
          <a:blip r:embed="rId3"/>
          <a:stretch>
            <a:fillRect/>
          </a:stretch>
        </p:blipFill>
        <p:spPr>
          <a:xfrm>
            <a:off x="4874629" y="2277979"/>
            <a:ext cx="6880595" cy="2964717"/>
          </a:xfrm>
          <a:prstGeom prst="rect">
            <a:avLst/>
          </a:prstGeom>
        </p:spPr>
      </p:pic>
      <p:sp>
        <p:nvSpPr>
          <p:cNvPr id="2" name="TextBox 1">
            <a:extLst>
              <a:ext uri="{FF2B5EF4-FFF2-40B4-BE49-F238E27FC236}">
                <a16:creationId xmlns:a16="http://schemas.microsoft.com/office/drawing/2014/main" id="{EC5FB690-F0D1-0821-9E3B-F49E622EB761}"/>
              </a:ext>
            </a:extLst>
          </p:cNvPr>
          <p:cNvSpPr txBox="1"/>
          <p:nvPr/>
        </p:nvSpPr>
        <p:spPr>
          <a:xfrm>
            <a:off x="4874629" y="1933256"/>
            <a:ext cx="1959804" cy="307777"/>
          </a:xfrm>
          <a:prstGeom prst="rect">
            <a:avLst/>
          </a:prstGeom>
          <a:noFill/>
        </p:spPr>
        <p:txBody>
          <a:bodyPr wrap="square" rtlCol="0">
            <a:spAutoFit/>
          </a:bodyPr>
          <a:lstStyle/>
          <a:p>
            <a:r>
              <a:rPr lang="en-US" b="1">
                <a:latin typeface="Questrial" pitchFamily="2" charset="0"/>
                <a:ea typeface="Questrial" pitchFamily="2" charset="0"/>
                <a:cs typeface="Questrial" pitchFamily="2" charset="0"/>
              </a:rPr>
              <a:t>Descriptive Statistics:</a:t>
            </a:r>
            <a:endParaRPr lang="en-IN" b="1">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269245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1151" name="Google Shape;1151;p2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1152" name="Google Shape;1152;p29"/>
          <p:cNvSpPr txBox="1">
            <a:spLocks noGrp="1"/>
          </p:cNvSpPr>
          <p:nvPr>
            <p:ph type="body" idx="1"/>
          </p:nvPr>
        </p:nvSpPr>
        <p:spPr>
          <a:xfrm>
            <a:off x="1084231" y="2820181"/>
            <a:ext cx="3913989" cy="153771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you become nervous or fearful.</a:t>
            </a:r>
            <a:endParaRPr/>
          </a:p>
          <a:p>
            <a:pPr marL="0" lvl="0" indent="0" algn="l" rtl="0">
              <a:spcBef>
                <a:spcPts val="2100"/>
              </a:spcBef>
              <a:spcAft>
                <a:spcPts val="2100"/>
              </a:spcAft>
              <a:buNone/>
            </a:pPr>
            <a:endParaRPr/>
          </a:p>
        </p:txBody>
      </p:sp>
      <p:sp useBgFill="1">
        <p:nvSpPr>
          <p:cNvPr id="2" name="Rectangle 1">
            <a:extLst>
              <a:ext uri="{FF2B5EF4-FFF2-40B4-BE49-F238E27FC236}">
                <a16:creationId xmlns:a16="http://schemas.microsoft.com/office/drawing/2014/main" id="{75E144C5-2EDC-1D8B-656A-3FB4A6BA8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5">
            <a:extLst>
              <a:ext uri="{FF2B5EF4-FFF2-40B4-BE49-F238E27FC236}">
                <a16:creationId xmlns:a16="http://schemas.microsoft.com/office/drawing/2014/main" id="{4B39E843-1044-44FC-FB5C-6B566E3FF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FCF996E-EC6B-99D2-FF29-B9469ADE0414}"/>
              </a:ext>
            </a:extLst>
          </p:cNvPr>
          <p:cNvSpPr txBox="1">
            <a:spLocks/>
          </p:cNvSpPr>
          <p:nvPr/>
        </p:nvSpPr>
        <p:spPr>
          <a:xfrm>
            <a:off x="1038883" y="1000366"/>
            <a:ext cx="3995397" cy="1239627"/>
          </a:xfrm>
          <a:prstGeom prst="rect">
            <a:avLst/>
          </a:prstGeom>
          <a:noFill/>
          <a:ln>
            <a:noFill/>
          </a:ln>
        </p:spPr>
        <p:txBody>
          <a:bodyPr spcFirstLastPara="1" wrap="square" lIns="121900" tIns="121900" rIns="121900" bIns="121900" anchor="b" anchorCtr="0">
            <a:normAutofit fontScale="92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en-US">
                <a:solidFill>
                  <a:schemeClr val="bg1"/>
                </a:solidFill>
              </a:rPr>
              <a:t>Topic Modelling</a:t>
            </a:r>
          </a:p>
        </p:txBody>
      </p:sp>
      <p:grpSp>
        <p:nvGrpSpPr>
          <p:cNvPr id="6" name="Group 5">
            <a:extLst>
              <a:ext uri="{FF2B5EF4-FFF2-40B4-BE49-F238E27FC236}">
                <a16:creationId xmlns:a16="http://schemas.microsoft.com/office/drawing/2014/main" id="{375743B6-6B92-DE46-8034-5DABCA3EB1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7" name="Rectangle 6">
              <a:extLst>
                <a:ext uri="{FF2B5EF4-FFF2-40B4-BE49-F238E27FC236}">
                  <a16:creationId xmlns:a16="http://schemas.microsoft.com/office/drawing/2014/main" id="{A2FF3CD0-8D98-646F-090C-49020FFD65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3FCB979-1C24-3619-B4B0-7477560DBA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F7E96F-D68C-AF41-3B2F-F9E4E02582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 name="Picture 4" descr="A picture containing bear, mammal, brown, coati&#10;&#10;Description automatically generated">
            <a:extLst>
              <a:ext uri="{FF2B5EF4-FFF2-40B4-BE49-F238E27FC236}">
                <a16:creationId xmlns:a16="http://schemas.microsoft.com/office/drawing/2014/main" id="{E532BB7E-A5FB-B90C-41CF-EED2D39B6DA9}"/>
              </a:ext>
            </a:extLst>
          </p:cNvPr>
          <p:cNvPicPr>
            <a:picLocks noChangeAspect="1"/>
          </p:cNvPicPr>
          <p:nvPr/>
        </p:nvPicPr>
        <p:blipFill>
          <a:blip r:embed="rId3"/>
          <a:stretch>
            <a:fillRect/>
          </a:stretch>
        </p:blipFill>
        <p:spPr>
          <a:xfrm>
            <a:off x="9930459" y="1577194"/>
            <a:ext cx="1359460" cy="2010468"/>
          </a:xfrm>
          <a:prstGeom prst="rect">
            <a:avLst/>
          </a:prstGeom>
        </p:spPr>
      </p:pic>
      <p:pic>
        <p:nvPicPr>
          <p:cNvPr id="11" name="Picture 5">
            <a:extLst>
              <a:ext uri="{FF2B5EF4-FFF2-40B4-BE49-F238E27FC236}">
                <a16:creationId xmlns:a16="http://schemas.microsoft.com/office/drawing/2014/main" id="{77E33C8F-4144-BBFD-9BDE-AD7C32199988}"/>
              </a:ext>
            </a:extLst>
          </p:cNvPr>
          <p:cNvPicPr>
            <a:picLocks noChangeAspect="1"/>
          </p:cNvPicPr>
          <p:nvPr/>
        </p:nvPicPr>
        <p:blipFill>
          <a:blip r:embed="rId4"/>
          <a:stretch>
            <a:fillRect/>
          </a:stretch>
        </p:blipFill>
        <p:spPr>
          <a:xfrm>
            <a:off x="5905500" y="2670332"/>
            <a:ext cx="1524451" cy="2290716"/>
          </a:xfrm>
          <a:prstGeom prst="rect">
            <a:avLst/>
          </a:prstGeom>
        </p:spPr>
      </p:pic>
      <p:pic>
        <p:nvPicPr>
          <p:cNvPr id="12" name="Picture 6" descr="A picture containing text&#10;&#10;Description automatically generated">
            <a:extLst>
              <a:ext uri="{FF2B5EF4-FFF2-40B4-BE49-F238E27FC236}">
                <a16:creationId xmlns:a16="http://schemas.microsoft.com/office/drawing/2014/main" id="{D8BA48DC-F570-6D92-5B29-CD2C5675F374}"/>
              </a:ext>
            </a:extLst>
          </p:cNvPr>
          <p:cNvPicPr>
            <a:picLocks noChangeAspect="1"/>
          </p:cNvPicPr>
          <p:nvPr/>
        </p:nvPicPr>
        <p:blipFill>
          <a:blip r:embed="rId5"/>
          <a:stretch>
            <a:fillRect/>
          </a:stretch>
        </p:blipFill>
        <p:spPr>
          <a:xfrm>
            <a:off x="9977311" y="3960327"/>
            <a:ext cx="1643189" cy="1404973"/>
          </a:xfrm>
          <a:prstGeom prst="rect">
            <a:avLst/>
          </a:prstGeom>
        </p:spPr>
      </p:pic>
      <p:cxnSp>
        <p:nvCxnSpPr>
          <p:cNvPr id="13" name="Straight Arrow Connector 12">
            <a:extLst>
              <a:ext uri="{FF2B5EF4-FFF2-40B4-BE49-F238E27FC236}">
                <a16:creationId xmlns:a16="http://schemas.microsoft.com/office/drawing/2014/main" id="{0368656B-E896-ACA3-88C6-E71DDA78D1E1}"/>
              </a:ext>
            </a:extLst>
          </p:cNvPr>
          <p:cNvCxnSpPr/>
          <p:nvPr/>
        </p:nvCxnSpPr>
        <p:spPr>
          <a:xfrm>
            <a:off x="7716768" y="3652069"/>
            <a:ext cx="478103" cy="232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2E42C4AD-CA06-B583-37C9-B69FBCF59BCA}"/>
              </a:ext>
            </a:extLst>
          </p:cNvPr>
          <p:cNvCxnSpPr/>
          <p:nvPr/>
        </p:nvCxnSpPr>
        <p:spPr>
          <a:xfrm flipV="1">
            <a:off x="8841221" y="2747530"/>
            <a:ext cx="637309" cy="6326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FB23A07-AF8D-97E2-23EE-1383A6B4D684}"/>
              </a:ext>
            </a:extLst>
          </p:cNvPr>
          <p:cNvCxnSpPr>
            <a:cxnSpLocks/>
          </p:cNvCxnSpPr>
          <p:nvPr/>
        </p:nvCxnSpPr>
        <p:spPr>
          <a:xfrm>
            <a:off x="8829676" y="3969039"/>
            <a:ext cx="671944" cy="406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F173529-5B2D-4070-7627-A98BE9C71E10}"/>
              </a:ext>
            </a:extLst>
          </p:cNvPr>
          <p:cNvSpPr txBox="1"/>
          <p:nvPr/>
        </p:nvSpPr>
        <p:spPr>
          <a:xfrm>
            <a:off x="8365530" y="3273136"/>
            <a:ext cx="6514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bg2"/>
                </a:solidFill>
              </a:rPr>
              <a:t>?</a:t>
            </a:r>
          </a:p>
        </p:txBody>
      </p:sp>
      <p:sp>
        <p:nvSpPr>
          <p:cNvPr id="5" name="Content Placeholder 2">
            <a:extLst>
              <a:ext uri="{FF2B5EF4-FFF2-40B4-BE49-F238E27FC236}">
                <a16:creationId xmlns:a16="http://schemas.microsoft.com/office/drawing/2014/main" id="{23BF84F4-F24F-B7C6-E737-7865F25D985E}"/>
              </a:ext>
            </a:extLst>
          </p:cNvPr>
          <p:cNvSpPr txBox="1">
            <a:spLocks/>
          </p:cNvSpPr>
          <p:nvPr/>
        </p:nvSpPr>
        <p:spPr>
          <a:xfrm>
            <a:off x="413451" y="2139243"/>
            <a:ext cx="4971418" cy="3135890"/>
          </a:xfrm>
          <a:prstGeom prst="rect">
            <a:avLst/>
          </a:prstGeom>
          <a:noFill/>
          <a:ln>
            <a:noFill/>
          </a:ln>
        </p:spPr>
        <p:txBody>
          <a:bodyPr spcFirstLastPara="1" vert="horz" wrap="square" lIns="91440" tIns="45720" rIns="91440" bIns="45720" rtlCol="0" anchor="t" anchorCtr="0">
            <a:normAutofit fontScale="92500" lnSpcReduction="20000"/>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1pPr>
            <a:lvl2pPr marL="914400" marR="0" lvl="1"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2pPr>
            <a:lvl3pPr marL="1371600" marR="0" lvl="2"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3pPr>
            <a:lvl4pPr marL="1828800" marR="0" lvl="3"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4pPr>
            <a:lvl5pPr marL="2286000" marR="0" lvl="4"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5pPr>
            <a:lvl6pPr marL="2743200" marR="0" lvl="5"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6pPr>
            <a:lvl7pPr marL="3200400" marR="0" lvl="6"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7pPr>
            <a:lvl8pPr marL="3657600" marR="0" lvl="7" indent="-355600" algn="l" rtl="0">
              <a:lnSpc>
                <a:spcPct val="115000"/>
              </a:lnSpc>
              <a:spcBef>
                <a:spcPts val="2100"/>
              </a:spcBef>
              <a:spcAft>
                <a:spcPts val="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8pPr>
            <a:lvl9pPr marL="4114800" marR="0" lvl="8" indent="-355600" algn="l" rtl="0">
              <a:lnSpc>
                <a:spcPct val="115000"/>
              </a:lnSpc>
              <a:spcBef>
                <a:spcPts val="2100"/>
              </a:spcBef>
              <a:spcAft>
                <a:spcPts val="2100"/>
              </a:spcAft>
              <a:buClr>
                <a:schemeClr val="dk2"/>
              </a:buClr>
              <a:buSzPts val="2000"/>
              <a:buFont typeface="Questrial"/>
              <a:buChar char="■"/>
              <a:defRPr sz="2000" b="0" i="0" u="none" strike="noStrike" cap="none">
                <a:solidFill>
                  <a:schemeClr val="dk2"/>
                </a:solidFill>
                <a:latin typeface="Questrial"/>
                <a:ea typeface="Questrial"/>
                <a:cs typeface="Questrial"/>
                <a:sym typeface="Questrial"/>
              </a:defRPr>
            </a:lvl9pPr>
          </a:lstStyle>
          <a:p>
            <a:pPr>
              <a:lnSpc>
                <a:spcPct val="100000"/>
              </a:lnSpc>
            </a:pPr>
            <a:endParaRPr lang="en-US" sz="1700">
              <a:solidFill>
                <a:schemeClr val="bg1"/>
              </a:solidFill>
            </a:endParaRPr>
          </a:p>
          <a:p>
            <a:pPr>
              <a:lnSpc>
                <a:spcPct val="100000"/>
              </a:lnSpc>
            </a:pPr>
            <a:endParaRPr lang="en-US" sz="1700">
              <a:solidFill>
                <a:schemeClr val="bg1"/>
              </a:solidFill>
            </a:endParaRPr>
          </a:p>
          <a:p>
            <a:pPr>
              <a:lnSpc>
                <a:spcPct val="100000"/>
              </a:lnSpc>
            </a:pPr>
            <a:r>
              <a:rPr lang="en-US" sz="1700">
                <a:solidFill>
                  <a:schemeClr val="bg1"/>
                </a:solidFill>
              </a:rPr>
              <a:t>Topic modeling is a technique in the field of machine learning and natural language processing that is used to identify the underlying topics or themes within a given d</a:t>
            </a:r>
            <a:r>
              <a:rPr lang="en-US" sz="1600">
                <a:solidFill>
                  <a:schemeClr val="bg1"/>
                </a:solidFill>
              </a:rPr>
              <a:t>ocument</a:t>
            </a:r>
          </a:p>
          <a:p>
            <a:pPr>
              <a:lnSpc>
                <a:spcPct val="100000"/>
              </a:lnSpc>
            </a:pPr>
            <a:endParaRPr lang="en-US" sz="1700">
              <a:solidFill>
                <a:schemeClr val="bg1"/>
              </a:solidFill>
            </a:endParaRPr>
          </a:p>
          <a:p>
            <a:pPr>
              <a:lnSpc>
                <a:spcPct val="100000"/>
              </a:lnSpc>
            </a:pPr>
            <a:r>
              <a:rPr lang="en-US" sz="1700">
                <a:solidFill>
                  <a:schemeClr val="bg1"/>
                </a:solidFill>
              </a:rPr>
              <a:t>For the topic modeling we decided to use LDA to help determine positively and negatively charged comments in association with different movies, genres, and TV shows. This will help us determine what is currently being discussed and give insight into how the perception of the media is currently valued.</a:t>
            </a:r>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SlidesMania</vt:lpstr>
      <vt:lpstr>Movie Recommendations  Using Text Mining</vt:lpstr>
      <vt:lpstr>Hello! We are Group 7</vt:lpstr>
      <vt:lpstr>Background</vt:lpstr>
      <vt:lpstr>Scope of the project:</vt:lpstr>
      <vt:lpstr>Objective</vt:lpstr>
      <vt:lpstr>We will talk about this first.</vt:lpstr>
      <vt:lpstr>Data Preprocessing</vt:lpstr>
      <vt:lpstr>Data Preprocessing</vt:lpstr>
      <vt:lpstr>Did you know?</vt:lpstr>
      <vt:lpstr>PowerPoint Presentation</vt:lpstr>
      <vt:lpstr>PowerPoint Presentation</vt:lpstr>
      <vt:lpstr>PowerPoint Presentation</vt:lpstr>
      <vt:lpstr>PowerPoint Presentation</vt:lpstr>
      <vt:lpstr>PowerPoint Presentation</vt:lpstr>
      <vt:lpstr>Summary</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Recommendations  Using Text Mining</dc:title>
  <dc:creator>Impana Srinivas Nolastname (Student)</dc:creator>
  <cp:revision>1</cp:revision>
  <dcterms:modified xsi:type="dcterms:W3CDTF">2023-05-02T23:03:04Z</dcterms:modified>
</cp:coreProperties>
</file>