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76" r:id="rId12"/>
    <p:sldId id="277" r:id="rId13"/>
    <p:sldId id="264" r:id="rId14"/>
    <p:sldId id="265" r:id="rId15"/>
    <p:sldId id="266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15EF5B-208A-446B-A619-E11B22698F6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086C4D-818B-4791-BDBB-68435D5F71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762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Online Examination Management System</a:t>
            </a:r>
            <a:br>
              <a:rPr lang="en-US" sz="2800" b="1" dirty="0"/>
            </a:br>
            <a:r>
              <a:rPr lang="en-US" sz="2800" b="1" dirty="0"/>
              <a:t>“Using Fisher-Yates and </a:t>
            </a:r>
            <a:r>
              <a:rPr lang="en-US" sz="2800" b="1" dirty="0" smtClean="0"/>
              <a:t>Tokenization algorithm</a:t>
            </a:r>
            <a:r>
              <a:rPr lang="en-US" sz="2800" b="1" dirty="0"/>
              <a:t>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991600" cy="5105400"/>
          </a:xfrm>
        </p:spPr>
      </p:pic>
      <p:sp>
        <p:nvSpPr>
          <p:cNvPr id="5" name="TextBox 4"/>
          <p:cNvSpPr txBox="1"/>
          <p:nvPr/>
        </p:nvSpPr>
        <p:spPr>
          <a:xfrm>
            <a:off x="5715000" y="4419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Prepared by:</a:t>
            </a:r>
          </a:p>
          <a:p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US" sz="2400" dirty="0" smtClean="0">
                <a:solidFill>
                  <a:schemeClr val="bg1"/>
                </a:solidFill>
              </a:rPr>
              <a:t>ishworaj Ghimire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Nischal Ghimire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Shyam Bakhrel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Sudip Maharjan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UML design continue…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98186"/>
            <a:ext cx="5486664" cy="3499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5943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Level </a:t>
            </a:r>
            <a:r>
              <a:rPr lang="en-US" dirty="0"/>
              <a:t>1 Data Flow Diagram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82067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1628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2116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</a:t>
            </a:r>
            <a:r>
              <a:rPr lang="en-US" dirty="0"/>
              <a:t>Level 2 Data Flow Diagram of Admin 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810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UML design continue…</a:t>
            </a:r>
          </a:p>
        </p:txBody>
      </p:sp>
    </p:spTree>
    <p:extLst>
      <p:ext uri="{BB962C8B-B14F-4D97-AF65-F5344CB8AC3E}">
        <p14:creationId xmlns:p14="http://schemas.microsoft.com/office/powerpoint/2010/main" val="398605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UML design continue…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524001"/>
            <a:ext cx="63246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019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</a:t>
            </a:r>
            <a:r>
              <a:rPr lang="en-US" dirty="0"/>
              <a:t>Level 2 Data Flow Diagram of User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Algorithm Implementation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Fisher </a:t>
            </a:r>
            <a:r>
              <a:rPr lang="en-US" b="1" u="sng" dirty="0"/>
              <a:t>Yates Algorithm</a:t>
            </a:r>
          </a:p>
          <a:p>
            <a:pPr lvl="0"/>
            <a:r>
              <a:rPr lang="en-US" dirty="0"/>
              <a:t>Write down the numbers from 1 through N.</a:t>
            </a:r>
          </a:p>
          <a:p>
            <a:pPr lvl="0"/>
            <a:r>
              <a:rPr lang="en-US" dirty="0"/>
              <a:t>Pick a random number k between one and the number of unstruck numbers remaining (inclusive).  The random number k is selected as, k=rand(1 to N)</a:t>
            </a:r>
          </a:p>
          <a:p>
            <a:pPr lvl="0"/>
            <a:r>
              <a:rPr lang="en-US" dirty="0"/>
              <a:t>Counting from the low end, strike out the k</a:t>
            </a:r>
            <a:r>
              <a:rPr lang="en-US" baseline="30000" dirty="0"/>
              <a:t>th</a:t>
            </a:r>
            <a:r>
              <a:rPr lang="en-US" dirty="0"/>
              <a:t> number not yet struck out, and write it down at the end of a separate list. (For Modern-Shuffling algorithm to reduce complexities, we place already stroked numbers at the end of the list by swapping them with the last unstruck number at each iteration)  </a:t>
            </a:r>
          </a:p>
          <a:p>
            <a:pPr marL="0" indent="0">
              <a:buNone/>
            </a:pPr>
            <a:r>
              <a:rPr lang="en-US" dirty="0" smtClean="0"/>
              <a:t>     From </a:t>
            </a:r>
            <a:r>
              <a:rPr lang="en-US" dirty="0"/>
              <a:t>i=0 to j </a:t>
            </a:r>
          </a:p>
          <a:p>
            <a:pPr marL="320040" lvl="1" indent="0">
              <a:buNone/>
            </a:pPr>
            <a:r>
              <a:rPr lang="en-US" sz="2900" dirty="0" smtClean="0"/>
              <a:t>Select </a:t>
            </a:r>
            <a:r>
              <a:rPr lang="en-US" sz="2900" dirty="0"/>
              <a:t>and swap </a:t>
            </a:r>
            <a:r>
              <a:rPr lang="en-US" sz="2900" dirty="0" err="1"/>
              <a:t>j</a:t>
            </a:r>
            <a:r>
              <a:rPr lang="en-US" sz="2900" baseline="30000" dirty="0" err="1"/>
              <a:t>th</a:t>
            </a:r>
            <a:r>
              <a:rPr lang="en-US" sz="2900" dirty="0"/>
              <a:t> element a[j] to temporary variable as well as a[n] and a[n] is placed at a[j]  and N is set to N-1</a:t>
            </a:r>
            <a:r>
              <a:rPr lang="en-US" sz="2900" dirty="0" smtClean="0"/>
              <a:t>.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Repeat from step 2 until all the numbers have been struck out.</a:t>
            </a:r>
          </a:p>
          <a:p>
            <a:pPr lvl="0"/>
            <a:r>
              <a:rPr lang="en-US" dirty="0"/>
              <a:t>The sequence of numbers written down in step 3 is now a random permutation of the original numbers.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32648" cy="838200"/>
          </a:xfrm>
        </p:spPr>
        <p:txBody>
          <a:bodyPr>
            <a:noAutofit/>
          </a:bodyPr>
          <a:lstStyle/>
          <a:p>
            <a:r>
              <a:rPr lang="en-US" sz="3600" dirty="0"/>
              <a:t>Tokenization Process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Get </a:t>
            </a:r>
            <a:r>
              <a:rPr lang="en-US" sz="2400" dirty="0"/>
              <a:t>Input answer in  Phrase and store in string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Remove </a:t>
            </a:r>
            <a:r>
              <a:rPr lang="en-US" sz="2400" dirty="0"/>
              <a:t>special characters like comma, full stops etc.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Get </a:t>
            </a:r>
            <a:r>
              <a:rPr lang="en-US" sz="2400" dirty="0"/>
              <a:t>all the uppercase letters </a:t>
            </a:r>
            <a:r>
              <a:rPr lang="en-US" sz="2400"/>
              <a:t>to </a:t>
            </a:r>
            <a:r>
              <a:rPr lang="en-US" sz="2400" smtClean="0"/>
              <a:t>lower </a:t>
            </a:r>
            <a:r>
              <a:rPr lang="en-US" sz="2400" dirty="0"/>
              <a:t>case.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Create </a:t>
            </a:r>
            <a:r>
              <a:rPr lang="en-US" sz="2400" dirty="0"/>
              <a:t>token of words by detecting white space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Remove </a:t>
            </a:r>
            <a:r>
              <a:rPr lang="en-US" sz="2400" dirty="0"/>
              <a:t>stop words like preposition, adverbs, pronouns etc.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Select a word for stemming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Use Stemming method for removing suffixes.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Repeat step 6. until all words are stemmed.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Compare tokenized words with answer stored in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Generate result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37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Porter’s Stemmer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For stemming, this system follows porter stemmer which is used to erase suffixes from words.</a:t>
            </a:r>
          </a:p>
          <a:p>
            <a:pPr marL="0" indent="0">
              <a:buNone/>
            </a:pPr>
            <a:r>
              <a:rPr lang="en-US" dirty="0"/>
              <a:t>A consonant will be denoted by c, a vowel by v. A list ccc... of length greater than 0 will be denoted by C, and a list vvv... of length greater than 0 will be denoted by V. Any word, or part of a word, therefore has one of the four forms:</a:t>
            </a:r>
          </a:p>
          <a:p>
            <a:pPr marL="0" indent="0">
              <a:buNone/>
            </a:pPr>
            <a:r>
              <a:rPr lang="en-US" dirty="0"/>
              <a:t>CVCV ... C</a:t>
            </a:r>
          </a:p>
          <a:p>
            <a:pPr marL="0" indent="0">
              <a:buNone/>
            </a:pPr>
            <a:r>
              <a:rPr lang="en-US" dirty="0"/>
              <a:t>CVCV ... V</a:t>
            </a:r>
          </a:p>
          <a:p>
            <a:pPr marL="0" indent="0">
              <a:buNone/>
            </a:pPr>
            <a:r>
              <a:rPr lang="en-US" dirty="0"/>
              <a:t>VCVC ... C</a:t>
            </a:r>
          </a:p>
          <a:p>
            <a:pPr marL="0" indent="0">
              <a:buNone/>
            </a:pPr>
            <a:r>
              <a:rPr lang="en-US" dirty="0"/>
              <a:t>VCVC ... V</a:t>
            </a:r>
          </a:p>
          <a:p>
            <a:pPr marL="0" indent="0">
              <a:buNone/>
            </a:pPr>
            <a:r>
              <a:rPr lang="en-US" dirty="0"/>
              <a:t>These may all be represented by the single form</a:t>
            </a:r>
          </a:p>
          <a:p>
            <a:pPr marL="0" indent="0">
              <a:buNone/>
            </a:pPr>
            <a:r>
              <a:rPr lang="en-US" dirty="0"/>
              <a:t>[C]VCVC ... [V]</a:t>
            </a:r>
          </a:p>
          <a:p>
            <a:pPr marL="0" indent="0">
              <a:buNone/>
            </a:pPr>
            <a:r>
              <a:rPr lang="en-US" dirty="0"/>
              <a:t>where the square brackets denote arbitrary presence of their contents. Using (VC)m to denote VC repeated m times, this may again be written as</a:t>
            </a:r>
          </a:p>
          <a:p>
            <a:pPr marL="0" indent="0">
              <a:buNone/>
            </a:pPr>
            <a:r>
              <a:rPr lang="en-US" dirty="0"/>
              <a:t>[C](VC)m[V].</a:t>
            </a:r>
          </a:p>
          <a:p>
            <a:pPr marL="0" indent="0">
              <a:buNone/>
            </a:pPr>
            <a:r>
              <a:rPr lang="en-US" dirty="0"/>
              <a:t>m will be called the measure of any word or word part when represented in this form. The case m = 0 covers the null word. Here are some examples:</a:t>
            </a:r>
          </a:p>
          <a:p>
            <a:pPr marL="0" indent="0">
              <a:buNone/>
            </a:pPr>
            <a:r>
              <a:rPr lang="en-US" dirty="0"/>
              <a:t>m=0		TR,   EE,   TREE,   Y,   BY.</a:t>
            </a:r>
          </a:p>
          <a:p>
            <a:pPr marL="0" indent="0">
              <a:buNone/>
            </a:pPr>
            <a:r>
              <a:rPr lang="en-US" dirty="0"/>
              <a:t>m=1		TROUBLE,   OATS,   TREES,   IVY.</a:t>
            </a:r>
          </a:p>
          <a:p>
            <a:pPr marL="0" indent="0">
              <a:buNone/>
            </a:pPr>
            <a:r>
              <a:rPr lang="en-US" dirty="0"/>
              <a:t>m=2		TROUBLES,   PRIVATE,   OATEN,   ORRERY.</a:t>
            </a:r>
          </a:p>
          <a:p>
            <a:pPr marL="0" indent="0">
              <a:buNone/>
            </a:pPr>
            <a:r>
              <a:rPr lang="en-US" dirty="0"/>
              <a:t>The rules for removing a suffix will be given in the form</a:t>
            </a:r>
          </a:p>
          <a:p>
            <a:pPr marL="0" indent="0">
              <a:buNone/>
            </a:pPr>
            <a:r>
              <a:rPr lang="en-US" dirty="0"/>
              <a:t>(condition) S1 -&gt; S2</a:t>
            </a:r>
          </a:p>
          <a:p>
            <a:pPr marL="0" indent="0">
              <a:buNone/>
            </a:pPr>
            <a:r>
              <a:rPr lang="en-US" dirty="0"/>
              <a:t>This means that if a word ends with the suffix S1, and the stem before S1 satisfies the given condition, S1 is replaced by S2.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use of Fisher-Yates algorithm for generating random question has helped in shuffling of questions without repetition. Users can login through the system and easily participate for examinations.</a:t>
            </a:r>
          </a:p>
          <a:p>
            <a:r>
              <a:rPr lang="en-US" sz="2400" dirty="0" smtClean="0"/>
              <a:t>Use of Tokenization has helped our system to generate tokens. The Porter Stemmer algorithm worked fine to remove suffixes for answers which helped system to validate answers.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8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[1] P, Martin (Jan 2006). The Porter Stemming Algorithm. Retrieved at August 15, 2017, from https://tartarus.org/martin/PorterStemmer</a:t>
            </a:r>
          </a:p>
          <a:p>
            <a:r>
              <a:rPr lang="en-US" sz="2400" dirty="0"/>
              <a:t>[2] The original paper: Porter, M.F., 1980, An algorithm for suffix stripping, Program, 14(3) P: 130-137.</a:t>
            </a:r>
          </a:p>
          <a:p>
            <a:r>
              <a:rPr lang="en-US" sz="2400" dirty="0"/>
              <a:t> [3] Donald Knuth, “</a:t>
            </a:r>
            <a:r>
              <a:rPr lang="en-US" sz="2400" i="1" dirty="0"/>
              <a:t>Art of Computer Programming”</a:t>
            </a:r>
            <a:r>
              <a:rPr lang="en-US" sz="2400" dirty="0"/>
              <a:t>, Algorithm P, Ed-Addison-Wesley, 1962, Volume I.</a:t>
            </a:r>
          </a:p>
          <a:p>
            <a:r>
              <a:rPr lang="en-US" sz="2400" dirty="0"/>
              <a:t>[4] W3schools.com. (2017). </a:t>
            </a:r>
            <a:r>
              <a:rPr lang="en-US" sz="2400" i="1" dirty="0"/>
              <a:t>Bootstrap 3 Tutorial</a:t>
            </a:r>
            <a:r>
              <a:rPr lang="en-US" sz="2400" dirty="0"/>
              <a:t>. [online] Retrieved at July 11, 2017,from  https://www.w3schools.com/bootstrap</a:t>
            </a:r>
          </a:p>
          <a:p>
            <a:r>
              <a:rPr lang="en-US" sz="2400" dirty="0"/>
              <a:t>[5] </a:t>
            </a:r>
            <a:r>
              <a:rPr lang="en-US" sz="2400" dirty="0" err="1"/>
              <a:t>QuizUp</a:t>
            </a:r>
            <a:r>
              <a:rPr lang="en-US" sz="2400" dirty="0"/>
              <a:t>. (2017). </a:t>
            </a:r>
            <a:r>
              <a:rPr lang="en-US" sz="2400" dirty="0" err="1"/>
              <a:t>QuizUp</a:t>
            </a:r>
            <a:r>
              <a:rPr lang="en-US" sz="2400" dirty="0"/>
              <a:t>. [online] Retrieved at July 11, 2017, from https://www.quizup.com/ [Accessed 14 Sep. 2017].</a:t>
            </a:r>
          </a:p>
          <a:p>
            <a:r>
              <a:rPr lang="en-US" sz="2400" dirty="0"/>
              <a:t>[6] </a:t>
            </a:r>
            <a:r>
              <a:rPr lang="en-US" sz="2400" dirty="0" err="1"/>
              <a:t>Yaksha</a:t>
            </a:r>
            <a:r>
              <a:rPr lang="en-US" sz="2400" dirty="0"/>
              <a:t> (Sept 2003). </a:t>
            </a:r>
            <a:r>
              <a:rPr lang="en-US" sz="2400" dirty="0" err="1"/>
              <a:t>Php</a:t>
            </a:r>
            <a:r>
              <a:rPr lang="en-US" sz="2400" dirty="0"/>
              <a:t> Quiz Random Questions. Retrieved at July 15, 2017, from http://board.phpbuilder.com/showthread.php?10255818-PHP-Quiz-Random-Questions.</a:t>
            </a:r>
          </a:p>
          <a:p>
            <a:r>
              <a:rPr lang="en-US" sz="2400" dirty="0"/>
              <a:t>[7] </a:t>
            </a:r>
            <a:r>
              <a:rPr lang="en-US" sz="2400" dirty="0" err="1"/>
              <a:t>Kennyledet</a:t>
            </a:r>
            <a:r>
              <a:rPr lang="en-US" sz="2400" dirty="0"/>
              <a:t> (Jan 2, 2014). Algorithm Implementations Fisher Yates. Retrieved at August 08, 2017, from https://github.com/kennyledet/Algorithm-Implementations/tree/master/Fisher-Yates/PHP/mitogh.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5562600" cy="990599"/>
          </a:xfrm>
        </p:spPr>
        <p:txBody>
          <a:bodyPr anchor="b"/>
          <a:lstStyle/>
          <a:p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ontents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696200" cy="4953000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Introduction 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Objectives of study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Requirement analysis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System design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Algorithm </a:t>
            </a:r>
            <a:r>
              <a:rPr lang="en-US" dirty="0" smtClean="0">
                <a:solidFill>
                  <a:schemeClr val="tx1"/>
                </a:solidFill>
              </a:rPr>
              <a:t>implementation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Online Examination Management System (OEMS) is a web    </a:t>
            </a:r>
            <a:r>
              <a:rPr lang="en-US" sz="2400" dirty="0" smtClean="0"/>
              <a:t>based application, that allows students to participate in practice exams online.</a:t>
            </a:r>
          </a:p>
          <a:p>
            <a:pPr algn="just"/>
            <a:r>
              <a:rPr lang="en-US" sz="2400" dirty="0" smtClean="0"/>
              <a:t>This platform provides students to register to the system and choose the subjects of exam and submit the answers, and lastly view the results.</a:t>
            </a:r>
          </a:p>
          <a:p>
            <a:pPr algn="just"/>
            <a:r>
              <a:rPr lang="en-US" sz="2400" dirty="0" smtClean="0"/>
              <a:t>This application uses Fisher-Yates shuffling algorithm and tokenization algorithm.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74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current market(industry) lacks the platform where students can learn through online medium.</a:t>
            </a:r>
          </a:p>
          <a:p>
            <a:r>
              <a:rPr lang="en-US" sz="2400" dirty="0" smtClean="0"/>
              <a:t>Students as well as many learners can’t practice for exams such as MBBS entrance exams, Engineering entrance exams, BSc CSIT entrance exams and so on.</a:t>
            </a:r>
          </a:p>
          <a:p>
            <a:r>
              <a:rPr lang="en-US" sz="2400" dirty="0" smtClean="0"/>
              <a:t>The intention of this project is to solve the above problems.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00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Objectives of study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Maintaining  the online exam system efficiently.</a:t>
            </a:r>
          </a:p>
          <a:p>
            <a:r>
              <a:rPr lang="en-US" sz="2400" dirty="0" smtClean="0"/>
              <a:t>Allow students to participate in online practice exams.</a:t>
            </a:r>
          </a:p>
          <a:p>
            <a:r>
              <a:rPr lang="en-US" sz="2400" dirty="0" smtClean="0"/>
              <a:t>Enable user to view the results of their exams.</a:t>
            </a:r>
          </a:p>
          <a:p>
            <a:r>
              <a:rPr lang="en-US" sz="2400" dirty="0" smtClean="0"/>
              <a:t>Make the job of evaluating student’s answers easy.</a:t>
            </a:r>
          </a:p>
          <a:p>
            <a:r>
              <a:rPr lang="en-US" sz="2400" dirty="0" smtClean="0"/>
              <a:t>Save time of manual examination and generate accurate exam results.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2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Requirement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Functional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Administrator aspect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System aspect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Student aspect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dirty="0" smtClean="0"/>
              <a:t>Non-functional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Performance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Portability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</a:t>
            </a:r>
            <a:r>
              <a:rPr lang="en-US" sz="2400" smtClean="0"/>
              <a:t>vailability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71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System design</a:t>
            </a:r>
            <a:endParaRPr lang="en-US" sz="3600" dirty="0"/>
          </a:p>
        </p:txBody>
      </p:sp>
      <p:pic>
        <p:nvPicPr>
          <p:cNvPr id="4" name="Content Placeholder 3" descr="C:\Users\Bakhres\AppData\Local\Microsoft\Windows\INetCache\Content.Word\Screenshot_2017-07-30-10-51-14-1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199"/>
            <a:ext cx="6553200" cy="46941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394363" y="6289413"/>
            <a:ext cx="366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Activity </a:t>
            </a:r>
            <a:r>
              <a:rPr lang="en-US" dirty="0"/>
              <a:t>diagram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984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UML designs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76400"/>
            <a:ext cx="8150225" cy="434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2436" y="6248400"/>
            <a:ext cx="3872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Figure: Sequence </a:t>
            </a:r>
            <a:r>
              <a:rPr lang="en-US" dirty="0"/>
              <a:t>diagram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1507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55" y="304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UML design continue…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5284232"/>
            <a:ext cx="8153400" cy="659368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Fig: </a:t>
            </a:r>
            <a:r>
              <a:rPr lang="en-US" sz="2000" dirty="0"/>
              <a:t>Level 0 Data Flow Diagram of the System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7086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421</TotalTime>
  <Words>820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Online Examination Management System “Using Fisher-Yates and Tokenization algorithm”</vt:lpstr>
      <vt:lpstr>Contents</vt:lpstr>
      <vt:lpstr>Introduction</vt:lpstr>
      <vt:lpstr>Problem statement</vt:lpstr>
      <vt:lpstr>Objectives of study</vt:lpstr>
      <vt:lpstr>Requirement analysis</vt:lpstr>
      <vt:lpstr>System design</vt:lpstr>
      <vt:lpstr>UML designs</vt:lpstr>
      <vt:lpstr>UML design continue…</vt:lpstr>
      <vt:lpstr>UML design continue…</vt:lpstr>
      <vt:lpstr>PowerPoint Presentation</vt:lpstr>
      <vt:lpstr>UML design continue…</vt:lpstr>
      <vt:lpstr>Algorithm Implementation </vt:lpstr>
      <vt:lpstr>Tokenization Process </vt:lpstr>
      <vt:lpstr>Porter’s Stemmer process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Bishworaj Ghimire</dc:creator>
  <cp:lastModifiedBy>Windows User</cp:lastModifiedBy>
  <cp:revision>53</cp:revision>
  <dcterms:created xsi:type="dcterms:W3CDTF">2017-08-03T01:54:41Z</dcterms:created>
  <dcterms:modified xsi:type="dcterms:W3CDTF">2017-09-16T16:02:41Z</dcterms:modified>
</cp:coreProperties>
</file>