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	<Relationship Id="rId3" Type="http://schemas.openxmlformats.org/package/2006/relationships/metadata/core-properties" Target="docProps/core.xml"/>
	<Relationship Id="rId2" Type="http://schemas.openxmlformats.org/package/2006/relationships/metadata/thumbnail" Target="docProps/thumbnail.jpeg"/>
	<Relationship Id="rId1" Type="http://schemas.openxmlformats.org/officeDocument/2006/relationships/officeDocument" Target="ppt/presentation.xml"/>
	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slovna strana" id="{FB87C9AD-4555-4526-9101-075F9840097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512" autoAdjust="0"/>
  </p:normalViewPr>
  <p:slideViewPr>
    <p:cSldViewPr snapToGrid="0">
      <p:cViewPr varScale="1">
        <p:scale>
          <a:sx n="84" d="100"/>
          <a:sy n="84" d="100"/>
        </p:scale>
        <p:origin x="15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
	<Relationship Id="rId8" Type="http://schemas.openxmlformats.org/officeDocument/2006/relationships/notesMaster" Target="notesMasters/notesMaster1.xml"/>
	<Relationship Id="rId13" Type="http://schemas.openxmlformats.org/officeDocument/2006/relationships/tableStyles" Target="tableStyles.xml"/>
	<Relationship Id="rId3" Type="http://schemas.openxmlformats.org/officeDocument/2006/relationships/slide" Target="slides/slide2.xml"/>
	<Relationship Id="rId7" Type="http://schemas.openxmlformats.org/officeDocument/2006/relationships/slide" Target="slides/slide6.xml"/>
	<Relationship Id="rId12" Type="http://schemas.openxmlformats.org/officeDocument/2006/relationships/theme" Target="theme/theme1.xml"/>
	<Relationship Id="rId2" Type="http://schemas.openxmlformats.org/officeDocument/2006/relationships/slide" Target="slides/slide1.xml"/>
	<Relationship Id="rId1" Type="http://schemas.openxmlformats.org/officeDocument/2006/relationships/slideMaster" Target="slideMasters/slideMaster1.xml"/>
	<Relationship Id="rId6" Type="http://schemas.openxmlformats.org/officeDocument/2006/relationships/slide" Target="slides/slide5.xml"/>
	<Relationship Id="rId11" Type="http://schemas.openxmlformats.org/officeDocument/2006/relationships/viewProps" Target="viewProps.xml"/>
	<Relationship Id="rId5" Type="http://schemas.openxmlformats.org/officeDocument/2006/relationships/slide" Target="slides/slide4.xml"/>
	<Relationship Id="rId10" Type="http://schemas.openxmlformats.org/officeDocument/2006/relationships/presProps" Target="presProps.xml"/>
	<Relationship Id="rId4" Type="http://schemas.openxmlformats.org/officeDocument/2006/relationships/slide" Target="slides/slide3.xml"/>
	<Relationship Id="rId9" Type="http://schemas.openxmlformats.org/officeDocument/2006/relationships/handoutMaster" Target="handoutMasters/handoutMaster1.xml"/>
</Relationships>
</file>

<file path=ppt/handoutMasters/_rels/handoutMaster1.xml.rels><?xml version="1.0" encoding="UTF-8" standalone="yes"?>
<Relationships xmlns="http://schemas.openxmlformats.org/package/2006/relationships">
	<Relationship Id="rId1" Type="http://schemas.openxmlformats.org/officeDocument/2006/relationships/theme" Target="../theme/theme3.xml"/>
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F999-1EDD-4436-B28F-C758CA9CF3EA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00C7C-3BA4-4C33-9C49-6D89797B09CE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61035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
	<Relationship Id="rId1" Type="http://schemas.openxmlformats.org/officeDocument/2006/relationships/theme" Target="../theme/theme2.xml"/>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C9536-4A0E-4079-AEA1-E14AB4B910CD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01DD-B04D-4C8B-9ED5-6E7D630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1.xml"/>
	<Relationship Id="rId1" Type="http://schemas.openxmlformats.org/officeDocument/2006/relationships/notesMaster" Target="../notesMasters/notesMaster1.xml"/>
</Relationships>
</file>

<file path=ppt/notesSlides/_rels/notesSlide2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2.xml"/>
	<Relationship Id="rId1" Type="http://schemas.openxmlformats.org/officeDocument/2006/relationships/notesMaster" Target="../notesMasters/notesMaster1.xml"/>
</Relationships>
</file>

<file path=ppt/notesSlides/_rels/notesSlide3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3.xml"/>
	<Relationship Id="rId1" Type="http://schemas.openxmlformats.org/officeDocument/2006/relationships/notesMaster" Target="../notesMasters/notesMaster1.xml"/>
</Relationships>
</file>

<file path=ppt/notesSlides/_rels/notesSlide4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4.xml"/>
	<Relationship Id="rId1" Type="http://schemas.openxmlformats.org/officeDocument/2006/relationships/notesMaster" Target="../notesMasters/notesMaster1.xml"/>
</Relationships>
</file>

<file path=ppt/notesSlides/_rels/notesSlide5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5.xml"/>
	<Relationship Id="rId1" Type="http://schemas.openxmlformats.org/officeDocument/2006/relationships/notesMaster" Target="../notesMasters/notesMaster1.xml"/>
</Relationships>
</file>

<file path=ppt/notesSlides/_rels/notesSlide6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6.xml"/>
	<Relationship Id="rId1" Type="http://schemas.openxmlformats.org/officeDocument/2006/relationships/notesMaster" Target="../notesMasters/notesMaster1.xml"/>
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 pitchFamily="34" charset="0"/>
              <a:buNone/>
            </a:pPr>
            <a:endParaRPr lang="en-US" baseline="0" dirty="0" smtClean="0"/>
          </a:p>
          <a:p>
            <a:pPr marL="0" indent="0" algn="just">
              <a:buFont typeface="Arial" pitchFamily="34" charset="0"/>
              <a:buNone/>
            </a:pPr>
            <a:endParaRPr lang="en-US" baseline="0" dirty="0" smtClean="0"/>
          </a:p>
          <a:p>
            <a:pPr marL="0" indent="0" algn="just">
              <a:buFont typeface="Arial" pitchFamily="34" charset="0"/>
              <a:buNone/>
            </a:pPr>
            <a:endParaRPr lang="en-US" baseline="0" dirty="0" smtClean="0"/>
          </a:p>
          <a:p>
            <a:pPr marL="0" indent="0" algn="just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8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5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	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7569"/>
            <a:ext cx="9144000" cy="9923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875" y="3776354"/>
            <a:ext cx="9144000" cy="1056903"/>
          </a:xfrm>
        </p:spPr>
        <p:txBody>
          <a:bodyPr>
            <a:normAutofit/>
          </a:bodyPr>
          <a:lstStyle>
            <a:lvl1pPr marL="0" indent="0" algn="ctr"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Cyrl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1172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99435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4760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836" y="365125"/>
            <a:ext cx="7932964" cy="7860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Cyrl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2613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9904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3838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65125"/>
            <a:ext cx="7926388" cy="78944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21252"/>
            <a:ext cx="5157787" cy="4667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2907"/>
            <a:ext cx="5157787" cy="41567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Cyrl-R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1251"/>
            <a:ext cx="5183188" cy="4667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2907"/>
            <a:ext cx="5183188" cy="41567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Cyrl-R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6283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65821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64065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72910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3515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	<Relationship Id="rId8" Type="http://schemas.openxmlformats.org/officeDocument/2006/relationships/slideLayout" Target="../slideLayouts/slideLayout8.xml"/>
	<Relationship Id="rId13" Type="http://schemas.openxmlformats.org/officeDocument/2006/relationships/image" Target="../media/image1.png"/>
	<Relationship Id="rId3" Type="http://schemas.openxmlformats.org/officeDocument/2006/relationships/slideLayout" Target="../slideLayouts/slideLayout3.xml"/>
	<Relationship Id="rId7" Type="http://schemas.openxmlformats.org/officeDocument/2006/relationships/slideLayout" Target="../slideLayouts/slideLayout7.xml"/>
	<Relationship Id="rId12" Type="http://schemas.openxmlformats.org/officeDocument/2006/relationships/theme" Target="../theme/theme1.xml"/>
	<Relationship Id="rId2" Type="http://schemas.openxmlformats.org/officeDocument/2006/relationships/slideLayout" Target="../slideLayouts/slideLayout2.xml"/>
	<Relationship Id="rId1" Type="http://schemas.openxmlformats.org/officeDocument/2006/relationships/slideLayout" Target="../slideLayouts/slideLayout1.xml"/>
	<Relationship Id="rId6" Type="http://schemas.openxmlformats.org/officeDocument/2006/relationships/slideLayout" Target="../slideLayouts/slideLayout6.xml"/>
	<Relationship Id="rId11" Type="http://schemas.openxmlformats.org/officeDocument/2006/relationships/slideLayout" Target="../slideLayouts/slideLayout11.xml"/>
	<Relationship Id="rId5" Type="http://schemas.openxmlformats.org/officeDocument/2006/relationships/slideLayout" Target="../slideLayouts/slideLayout5.xml"/>
	<Relationship Id="rId10" Type="http://schemas.openxmlformats.org/officeDocument/2006/relationships/slideLayout" Target="../slideLayouts/slideLayout10.xml"/>
	<Relationship Id="rId4" Type="http://schemas.openxmlformats.org/officeDocument/2006/relationships/slideLayout" Target="../slideLayouts/slideLayout4.xml"/>
	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3D6F-D855-475C-85A4-435014E8BF56}" type="datetimeFigureOut">
              <a:rPr lang="sr-Cyrl-RS" smtClean="0"/>
              <a:t>2.2.2013.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74473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	<Relationship Id="rId3" Type="http://schemas.openxmlformats.org/officeDocument/2006/relationships/image" Target="../media/image2.png"/>
	<Relationship Id="rId2" Type="http://schemas.openxmlformats.org/officeDocument/2006/relationships/notesSlide" Target="../notesSlides/notesSlide1.xml"/>
	<Relationship Id="rId1" Type="http://schemas.openxmlformats.org/officeDocument/2006/relationships/slideLayout" Target="../slideLayouts/slideLayout1.xml"/>
	<Relationship Id="rId4" Type="http://schemas.openxmlformats.org/officeDocument/2006/relationships/image" Target="../media/image3.png"/>
</Relationships>
</file>

<file path=ppt/slides/_rels/slide2.xml.rels><?xml version="1.0" encoding="UTF-8" standalone="yes"?>
<Relationships xmlns="http://schemas.openxmlformats.org/package/2006/relationships">
	<Relationship Id="rId3" Type="http://schemas.openxmlformats.org/officeDocument/2006/relationships/image" Target="../media/image4.png"/>
	<Relationship Id="rId2" Type="http://schemas.openxmlformats.org/officeDocument/2006/relationships/notesSlide" Target="../notesSlides/notesSlide2.xml"/>
	<Relationship Id="rId1" Type="http://schemas.openxmlformats.org/officeDocument/2006/relationships/slideLayout" Target="../slideLayouts/slideLayout2.xml"/>
</Relationships>
</file>

<file path=ppt/slides/_rels/slide3.xml.rels><?xml version="1.0" encoding="UTF-8" standalone="yes"?>
<Relationships xmlns="http://schemas.openxmlformats.org/package/2006/relationships">
	<Relationship Id="rId3" Type="http://schemas.openxmlformats.org/officeDocument/2006/relationships/image" Target="../media/image5.png"/>
	<Relationship Id="rId2" Type="http://schemas.openxmlformats.org/officeDocument/2006/relationships/notesSlide" Target="../notesSlides/notesSlide3.xml"/>
	<Relationship Id="rId1" Type="http://schemas.openxmlformats.org/officeDocument/2006/relationships/slideLayout" Target="../slideLayouts/slideLayout2.xml"/>
</Relationships>
</file>

<file path=ppt/slides/_rels/slide4.xml.rels><?xml version="1.0" encoding="UTF-8" standalone="yes"?>
<Relationships xmlns="http://schemas.openxmlformats.org/package/2006/relationships">
	<Relationship Id="rId3" Type="http://schemas.openxmlformats.org/officeDocument/2006/relationships/image" Target="../media/image6.png"/>
	<Relationship Id="rId2" Type="http://schemas.openxmlformats.org/officeDocument/2006/relationships/notesSlide" Target="../notesSlides/notesSlide4.xml"/>
	<Relationship Id="rId1" Type="http://schemas.openxmlformats.org/officeDocument/2006/relationships/slideLayout" Target="../slideLayouts/slideLayout2.xml"/>
</Relationships>
</file>

<file path=ppt/slides/_rels/slide5.xml.rels><?xml version="1.0" encoding="UTF-8" standalone="yes"?>
<Relationships xmlns="http://schemas.openxmlformats.org/package/2006/relationships">
	<Relationship Id="rId3" Type="http://schemas.openxmlformats.org/officeDocument/2006/relationships/image" Target="../media/image7.png"/>
	<Relationship Id="rId2" Type="http://schemas.openxmlformats.org/officeDocument/2006/relationships/notesSlide" Target="../notesSlides/notesSlide5.xml"/>
	<Relationship Id="rId1" Type="http://schemas.openxmlformats.org/officeDocument/2006/relationships/slideLayout" Target="../slideLayouts/slideLayout5.xml"/>
</Relationships>
</file>

<file path=ppt/slides/_rels/slide6.xml.rels><?xml version="1.0" encoding="UTF-8" standalone="yes"?>
<Relationships xmlns="http://schemas.openxmlformats.org/package/2006/relationships">
	<Relationship Id="rId2" Type="http://schemas.openxmlformats.org/officeDocument/2006/relationships/notesSlide" Target="../notesSlides/notesSlide6.xml"/>
	<Relationship Id="rId1" Type="http://schemas.openxmlformats.org/officeDocument/2006/relationships/slideLayout" Target="../slideLayouts/slideLayout5.xml"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BubbleBee</a:t>
            </a:r>
            <a:endParaRPr lang="sr-Cyrl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Sabiranje dva broja</a:t>
            </a:r>
            <a:endParaRPr lang="sr-Cyrl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99" y="4495931"/>
            <a:ext cx="2180952" cy="20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Sabiranje dva broja</a:t>
            </a:r>
            <a:endParaRPr lang="sr-Cyrl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sr-Latn-RS" dirty="0" smtClean="0"/>
                  <a:t>Pri učenju konkretnog programskog </a:t>
                </a:r>
                <a:r>
                  <a:rPr lang="sr-Latn-RS" dirty="0"/>
                  <a:t>jezika, najednostavniji program je </a:t>
                </a:r>
                <a:r>
                  <a:rPr lang="en-US" dirty="0" smtClean="0"/>
                  <a:t>“</a:t>
                </a:r>
                <a:r>
                  <a:rPr lang="sr-Latn-RS" i="1" dirty="0" smtClean="0"/>
                  <a:t>Hello world</a:t>
                </a:r>
                <a:r>
                  <a:rPr lang="en-US" dirty="0" smtClean="0"/>
                  <a:t>”</a:t>
                </a:r>
                <a:r>
                  <a:rPr lang="sr-Latn-RS" dirty="0" smtClean="0"/>
                  <a:t>. </a:t>
                </a:r>
                <a:r>
                  <a:rPr lang="sr-Latn-RS" dirty="0"/>
                  <a:t>Pri učenju algoritama to </a:t>
                </a:r>
                <a:r>
                  <a:rPr lang="sr-Latn-RS" dirty="0" smtClean="0"/>
                  <a:t>je</a:t>
                </a:r>
                <a:r>
                  <a:rPr lang="en-US" dirty="0" smtClean="0"/>
                  <a:t>, </a:t>
                </a:r>
                <a:r>
                  <a:rPr lang="sr-Latn-RS" dirty="0" smtClean="0"/>
                  <a:t>verovatno</a:t>
                </a:r>
                <a:r>
                  <a:rPr lang="en-US" dirty="0" smtClean="0"/>
                  <a:t>,</a:t>
                </a:r>
                <a:r>
                  <a:rPr lang="sr-Latn-RS" dirty="0" smtClean="0"/>
                  <a:t> problem sabiranja </a:t>
                </a:r>
                <a:r>
                  <a:rPr lang="sr-Latn-RS" dirty="0"/>
                  <a:t>dva broja.</a:t>
                </a:r>
              </a:p>
              <a:p>
                <a:endParaRPr lang="sr-Latn-RS" dirty="0" smtClean="0"/>
              </a:p>
              <a:p>
                <a:pPr marL="0" indent="0" algn="just">
                  <a:buNone/>
                </a:pPr>
                <a:r>
                  <a:rPr lang="sr-Latn-RS" b="1" dirty="0" smtClean="0"/>
                  <a:t>Problem</a:t>
                </a:r>
                <a:r>
                  <a:rPr lang="sr-Latn-RS" dirty="0" smtClean="0"/>
                  <a:t>	Data su dva broja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r-Latn-RS" dirty="0" smtClean="0"/>
                  <a:t> 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r-Latn-RS" dirty="0" smtClean="0"/>
                  <a:t>. Napisati program koji vraća zbir ovih brojeva.</a:t>
                </a:r>
              </a:p>
              <a:p>
                <a:pPr marL="0" indent="0" algn="just">
                  <a:buNone/>
                </a:pPr>
                <a:endParaRPr lang="sr-Latn-RS" dirty="0"/>
              </a:p>
              <a:p>
                <a:pPr algn="just"/>
                <a:r>
                  <a:rPr lang="sr-Latn-RS" dirty="0" smtClean="0"/>
                  <a:t>Da li je na gore opisani način problem dobro definisan</a:t>
                </a:r>
                <a:r>
                  <a:rPr lang="en-US" dirty="0"/>
                  <a:t>?</a:t>
                </a:r>
                <a:r>
                  <a:rPr lang="sr-Latn-R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144" r="-1159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3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Sabiranje dva broja</a:t>
            </a:r>
            <a:endParaRPr lang="sr-Cyrl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ctr"/>
                <a:r>
                  <a:rPr lang="sr-Latn-RS" dirty="0" smtClean="0"/>
                  <a:t>Kojeg su tipa brojevi koje treba sabrati</a:t>
                </a:r>
                <a:r>
                  <a:rPr lang="en-US" dirty="0" smtClean="0"/>
                  <a:t>?</a:t>
                </a:r>
                <a:endParaRPr lang="sr-Latn-RS" dirty="0"/>
              </a:p>
              <a:p>
                <a:pPr fontAlgn="ctr"/>
                <a:r>
                  <a:rPr lang="en-US" dirty="0"/>
                  <a:t>Da li je </a:t>
                </a:r>
                <a:r>
                  <a:rPr lang="sr-Latn-RS" dirty="0" smtClean="0"/>
                  <a:t>poznat opseg</a:t>
                </a:r>
                <a:r>
                  <a:rPr lang="en-US" dirty="0" smtClean="0"/>
                  <a:t> </a:t>
                </a:r>
                <a:r>
                  <a:rPr lang="sr-Latn-RS" dirty="0"/>
                  <a:t>brojeva koje treba </a:t>
                </a:r>
                <a:r>
                  <a:rPr lang="sr-Latn-RS" dirty="0" smtClean="0"/>
                  <a:t>sabrati</a:t>
                </a:r>
                <a:r>
                  <a:rPr lang="en-US" dirty="0" smtClean="0"/>
                  <a:t>?</a:t>
                </a:r>
                <a:endParaRPr lang="sr-Cyrl-RS" dirty="0"/>
              </a:p>
              <a:p>
                <a:pPr fontAlgn="ctr"/>
                <a:r>
                  <a:rPr lang="sr-Latn-RS" dirty="0"/>
                  <a:t>Kog tipa treba biti rezultat - a da ne nastane </a:t>
                </a:r>
                <a:r>
                  <a:rPr lang="sr-Latn-RS" dirty="0" smtClean="0"/>
                  <a:t>overflow</a:t>
                </a:r>
                <a:r>
                  <a:rPr lang="en-US" dirty="0" smtClean="0"/>
                  <a:t>?</a:t>
                </a:r>
                <a:endParaRPr lang="sr-Latn-RS" dirty="0"/>
              </a:p>
              <a:p>
                <a:pPr fontAlgn="ctr"/>
                <a:r>
                  <a:rPr lang="sr-Latn-RS" dirty="0"/>
                  <a:t>Koja preciznost se </a:t>
                </a:r>
                <a:r>
                  <a:rPr lang="sr-Latn-RS" dirty="0" smtClean="0"/>
                  <a:t>zahteva</a:t>
                </a:r>
                <a:r>
                  <a:rPr lang="en-US" dirty="0" smtClean="0"/>
                  <a:t> (</a:t>
                </a:r>
                <a:r>
                  <a:rPr lang="sr-Latn-RS" dirty="0" smtClean="0"/>
                  <a:t>ukoliko brojevi nisu celi)</a:t>
                </a:r>
                <a:r>
                  <a:rPr lang="en-US" dirty="0" smtClean="0"/>
                  <a:t>?</a:t>
                </a:r>
              </a:p>
              <a:p>
                <a:pPr fontAlgn="ctr"/>
                <a:r>
                  <a:rPr lang="en-US" dirty="0" smtClean="0"/>
                  <a:t>U </a:t>
                </a:r>
                <a:r>
                  <a:rPr lang="sr-Latn-RS" dirty="0" smtClean="0"/>
                  <a:t>kom brojnom sistemu su dati brojevi</a:t>
                </a:r>
                <a:r>
                  <a:rPr lang="en-US" dirty="0" smtClean="0"/>
                  <a:t>?</a:t>
                </a:r>
              </a:p>
              <a:p>
                <a:pPr fontAlgn="ctr"/>
                <a:r>
                  <a:rPr lang="sr-Latn-RS" dirty="0" smtClean="0"/>
                  <a:t>Da li se brojevi učitavaju sa standarnog ulaza ili iz datoteke</a:t>
                </a:r>
                <a:r>
                  <a:rPr lang="en-US" dirty="0" smtClean="0"/>
                  <a:t>?</a:t>
                </a:r>
              </a:p>
              <a:p>
                <a:pPr fontAlgn="ctr"/>
                <a:r>
                  <a:rPr lang="sr-Latn-RS" dirty="0" smtClean="0"/>
                  <a:t>Da li su ulazni brojevi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r-Latn-RS" dirty="0" smtClean="0"/>
                  <a:t> 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r-Latn-RS" dirty="0" smtClean="0"/>
                  <a:t> dati u istom redu ili u različitim redovima</a:t>
                </a:r>
                <a:r>
                  <a:rPr lang="en-US" dirty="0" smtClean="0"/>
                  <a:t>?</a:t>
                </a:r>
                <a:endParaRPr lang="sr-Latn-RS" dirty="0" smtClean="0"/>
              </a:p>
              <a:p>
                <a:pPr fontAlgn="ctr"/>
                <a:r>
                  <a:rPr lang="sr-Latn-RS" dirty="0" smtClean="0"/>
                  <a:t>Da li su brojevi dati kao slike ili u nekom drugom format</a:t>
                </a:r>
                <a:r>
                  <a:rPr lang="en-US" dirty="0" smtClean="0"/>
                  <a:t>u?</a:t>
                </a:r>
              </a:p>
              <a:p>
                <a:pPr marL="0" indent="0" fontAlgn="ctr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. . .</a:t>
                </a:r>
                <a:endParaRPr lang="sr-Latn-RS" dirty="0"/>
              </a:p>
              <a:p>
                <a:endParaRPr lang="sr-Cyrl-R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018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7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Sabiranje dva broja</a:t>
            </a:r>
            <a:endParaRPr lang="sr-Cyrl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 fontAlgn="ctr">
                  <a:buNone/>
                </a:pPr>
                <a:r>
                  <a:rPr lang="sr-Latn-RS" b="1" dirty="0" smtClean="0"/>
                  <a:t>Problem</a:t>
                </a:r>
                <a:r>
                  <a:rPr lang="sr-Latn-RS" dirty="0" smtClean="0"/>
                  <a:t>	Data su dva prirodna broja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r-Latn-RS" dirty="0" smtClean="0"/>
                  <a:t> 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r-Latn-RS" dirty="0" smtClean="0"/>
                  <a:t>. Napisati program koji vraća njihov zbir. Brojevi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r-Latn-RS" dirty="0" smtClean="0"/>
                  <a:t> 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r-Latn-RS" dirty="0" smtClean="0"/>
                  <a:t> se učitavaju sa standardnog ulaza i zadovoljavaju ograničenja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sr-Latn-RS" dirty="0" smtClean="0"/>
                  <a:t>Brojevi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r-Latn-RS" dirty="0" smtClean="0"/>
                  <a:t> 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r-Latn-RS" dirty="0" smtClean="0"/>
                  <a:t> su razdvojeni jednim znakom razmaka. Na standardnom izlazu štampati samo jedna prirodan broj – sumu datih brojeva.</a:t>
                </a:r>
                <a:endParaRPr lang="sr-Latn-RS" dirty="0"/>
              </a:p>
              <a:p>
                <a:pPr algn="just" fontAlgn="ctr"/>
                <a:endParaRPr lang="sr-Latn-RS" dirty="0"/>
              </a:p>
              <a:p>
                <a:pPr algn="just" fontAlgn="ctr"/>
                <a:endParaRPr lang="sr-Latn-RS" dirty="0" smtClean="0"/>
              </a:p>
              <a:p>
                <a:pPr algn="just" fontAlgn="ctr"/>
                <a:endParaRPr lang="sr-Latn-RS" dirty="0" smtClean="0"/>
              </a:p>
              <a:p>
                <a:endParaRPr lang="sr-Cyrl-R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018" r="-1159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92059"/>
              </p:ext>
            </p:extLst>
          </p:nvPr>
        </p:nvGraphicFramePr>
        <p:xfrm>
          <a:off x="946150" y="3714326"/>
          <a:ext cx="1040765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3825"/>
                <a:gridCol w="5203825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Primer</a:t>
                      </a:r>
                      <a:r>
                        <a:rPr lang="sr-Latn-RS" baseline="0" dirty="0" smtClean="0"/>
                        <a:t> ulaza</a:t>
                      </a:r>
                      <a:endParaRPr lang="sr-Cyrl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Primer izlaza</a:t>
                      </a:r>
                      <a:endParaRPr lang="sr-Cyrl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3 16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sr-Cyrl-R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Sabiranje dva broja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Rešenje u Pascal-u</a:t>
            </a:r>
            <a:endParaRPr lang="sr-Cyrl-R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2907"/>
            <a:ext cx="5157787" cy="309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rogram SabiranjeDvaBroja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b, c: Integer;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a + b;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Rešenje u C++-u</a:t>
            </a:r>
            <a:endParaRPr lang="sr-Cyrl-R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2907"/>
            <a:ext cx="5183188" cy="3099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%d”, &amp;a, &amp;b);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 + b;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 c);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Cyrl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9788" y="5376998"/>
                <a:ext cx="62654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r-Latn-RS" sz="2400" dirty="0" smtClean="0"/>
                  <a:t>Šta ukoliko su ograničenja </a:t>
                </a:r>
                <a14:m>
                  <m:oMath xmlns:m="http://schemas.openxmlformats.org/officeDocument/2006/math">
                    <m:r>
                      <a:rPr lang="sr-Latn-R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r-Latn-RS" sz="2400" dirty="0"/>
                  <a:t>Šta ukoliko su ograničenja </a:t>
                </a:r>
                <a14:m>
                  <m:oMath xmlns:m="http://schemas.openxmlformats.org/officeDocument/2006/math">
                    <m:r>
                      <a:rPr lang="sr-Latn-R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2400" dirty="0" smtClean="0"/>
                  <a:t>?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376998"/>
                <a:ext cx="626549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362" t="-5882" r="-486" b="-16176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Sabiranje dva broja</a:t>
            </a:r>
            <a:endParaRPr lang="sr-Cyrl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Ograničenja tipova u Pascal-u</a:t>
            </a:r>
            <a:endParaRPr lang="sr-Cyrl-R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7903733"/>
              </p:ext>
            </p:extLst>
          </p:nvPr>
        </p:nvGraphicFramePr>
        <p:xfrm>
          <a:off x="839788" y="2033588"/>
          <a:ext cx="515778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342"/>
                <a:gridCol w="3814446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Tip</a:t>
                      </a:r>
                      <a:endParaRPr lang="sr-Cyrl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Ograničenje</a:t>
                      </a:r>
                      <a:endParaRPr lang="sr-Cyrl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0 .. 255</a:t>
                      </a:r>
                      <a:endParaRPr lang="sr-Cyrl-R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-32768 .. 32767</a:t>
                      </a:r>
                      <a:endParaRPr lang="sr-Cyrl-RS" sz="14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Longint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-2147483648 .. 2147483647</a:t>
                      </a:r>
                      <a:endParaRPr lang="sr-Cyrl-R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Cyrl-R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Longword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0..4294967295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Cyrl-R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Int64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1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-9223372036854775808 .. 9223372036854775807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QWord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0 .. 18446744073709551615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Ograničenja tipova u C++-u</a:t>
            </a:r>
            <a:endParaRPr lang="sr-Cyrl-R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71382852"/>
              </p:ext>
            </p:extLst>
          </p:nvPr>
        </p:nvGraphicFramePr>
        <p:xfrm>
          <a:off x="6172200" y="2033588"/>
          <a:ext cx="5520690" cy="2614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1610"/>
                <a:gridCol w="4069080"/>
              </a:tblGrid>
              <a:tr h="389572">
                <a:tc>
                  <a:txBody>
                    <a:bodyPr/>
                    <a:lstStyle/>
                    <a:p>
                      <a:r>
                        <a:rPr lang="en-US" dirty="0" smtClean="0"/>
                        <a:t>Tip</a:t>
                      </a:r>
                      <a:endParaRPr lang="sr-Cyrl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Ograničenje</a:t>
                      </a:r>
                      <a:endParaRPr lang="sr-Cyrl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0 .. 255</a:t>
                      </a:r>
                      <a:endParaRPr lang="sr-Cyrl-RS" sz="140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Cyrl-R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short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–</a:t>
                      </a:r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32,768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</a:t>
                      </a:r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32,767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–</a:t>
                      </a:r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2,147,483,648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 </a:t>
                      </a:r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2,147,483,647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sr-Cyrl-R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sr-Cyrl-R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–</a:t>
                      </a:r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2,147,483,648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 </a:t>
                      </a:r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2,147,483,647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1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</a:t>
                      </a:r>
                      <a:r>
                        <a:rPr lang="sr-Cyrl-RS" sz="14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4,294,967,295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endParaRPr lang="sr-Cyrl-RS" sz="18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10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-9223372036854775808 .. 9223372036854775807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2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267</Words>
  <Application>Microsoft Office PowerPoint</Application>
  <PresentationFormat>Widescreen</PresentationFormat>
  <Paragraphs>92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Office Theme</vt:lpstr>
      <vt:lpstr>Hello BubbleBee</vt:lpstr>
      <vt:lpstr>Sabiranje dva broja</vt:lpstr>
      <vt:lpstr>Sabiranje dva broja</vt:lpstr>
      <vt:lpstr>Sabiranje dva broja</vt:lpstr>
      <vt:lpstr>Sabiranje dva broja</vt:lpstr>
      <vt:lpstr>Sabiranje dva broja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Rekurzija</dc:title>
  <dc:creator>Andreja Ilic</dc:creator>
  <cp:lastModifiedBy>Andreja Ilic</cp:lastModifiedBy>
  <cp:revision>43</cp:revision>
  <dcterms:created xsi:type="dcterms:W3CDTF">2013-01-25T09:15:27Z</dcterms:created>
  <dcterms:modified xsi:type="dcterms:W3CDTF">2013-02-02T13:15:51Z</dcterms:modified>
</cp:coreProperties>
</file>