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na strana" id="{FB87C9AD-4555-4526-9101-075F98400975}">
          <p14:sldIdLst>
            <p14:sldId id="256"/>
          </p14:sldIdLst>
        </p14:section>
        <p14:section name="Problem dama" id="{67FDB3C9-E699-4C00-963F-09628A15C9D2}">
          <p14:sldIdLst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12" autoAdjust="0"/>
  </p:normalViewPr>
  <p:slideViewPr>
    <p:cSldViewPr snapToGrid="0">
      <p:cViewPr>
        <p:scale>
          <a:sx n="75" d="100"/>
          <a:sy n="75" d="100"/>
        </p:scale>
        <p:origin x="133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C9536-4A0E-4079-AEA1-E14AB4B910CD}" type="datetimeFigureOut">
              <a:rPr lang="en-US" smtClean="0"/>
              <a:t>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01DD-B04D-4C8B-9ED5-6E7D630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r-Latn-RS" dirty="0" smtClean="0"/>
              <a:t>Započeo kao jednostavan šahovskih problem, a postaja je težak matematički problem.</a:t>
            </a:r>
          </a:p>
          <a:p>
            <a:pPr marL="0" indent="0" algn="just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301DD-B04D-4C8B-9ED5-6E7D630A0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7569"/>
            <a:ext cx="9144000" cy="9923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875" y="3776354"/>
            <a:ext cx="9144000" cy="1056903"/>
          </a:xfrm>
        </p:spPr>
        <p:txBody>
          <a:bodyPr>
            <a:normAutofit/>
          </a:bodyPr>
          <a:lstStyle>
            <a:lvl1pPr marL="0" indent="0" algn="ctr"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1172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99435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5476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5125"/>
            <a:ext cx="7772400" cy="7860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Cyrl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2613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9904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38385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6283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6582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640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37291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3515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Cyrl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3D6F-D855-475C-85A4-435014E8BF56}" type="datetimeFigureOut">
              <a:rPr lang="sr-Cyrl-RS" smtClean="0"/>
              <a:t>3.2.2013.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33E9-A1D6-403D-A042-BB0AF3CF274B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74473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Rekurzija</a:t>
            </a:r>
            <a:endParaRPr lang="sr-Cyrl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Raspoređivanje dama na šahovskoj tabli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276" y="4519004"/>
            <a:ext cx="1837447" cy="2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3600" dirty="0"/>
              <a:t>Raspoređivanje dama na šahovskoj </a:t>
            </a:r>
            <a:r>
              <a:rPr lang="sr-Latn-RS" sz="3600" dirty="0" smtClean="0"/>
              <a:t>tabli</a:t>
            </a:r>
            <a:endParaRPr lang="sr-Cyrl-R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sr-Latn-RS" b="1" dirty="0" smtClean="0"/>
                  <a:t>Problem</a:t>
                </a:r>
                <a:r>
                  <a:rPr lang="sr-Latn-RS" dirty="0" smtClean="0"/>
                  <a:t>	Na koliko načina možemo rasporediti osam dama na šahovskoj </a:t>
                </a:r>
                <a:r>
                  <a:rPr lang="sr-Latn-RS" dirty="0" smtClean="0"/>
                  <a:t>tabli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sr-Latn-RS" dirty="0" smtClean="0"/>
                  <a:t>tako da se nikoje dve dame ne napadaju</a:t>
                </a:r>
                <a:r>
                  <a:rPr lang="en-US" dirty="0" smtClean="0"/>
                  <a:t>?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algn="just"/>
                <a:r>
                  <a:rPr lang="sr-Latn-RS" dirty="0" smtClean="0"/>
                  <a:t>Broj </a:t>
                </a:r>
                <a:r>
                  <a:rPr lang="en-US" dirty="0" err="1" smtClean="0"/>
                  <a:t>svih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mogućih rasporeda je: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  <m:mr>
                            <m:e>
                              <m:r>
                                <a:rPr lang="sr-Latn-R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sr-Latn-R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4,5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sr-Latn-RS" dirty="0" smtClean="0"/>
              </a:p>
              <a:p>
                <a:pPr marL="0" indent="0">
                  <a:buNone/>
                </a:pPr>
                <a:endParaRPr lang="sr-Latn-RS" dirty="0" smtClean="0"/>
              </a:p>
              <a:p>
                <a:pPr marL="0" indent="0">
                  <a:buNone/>
                </a:pPr>
                <a:endParaRPr lang="sr-Cyrl-R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144" r="-115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54" y="2295208"/>
            <a:ext cx="2860992" cy="286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dama na šahovskoj tabli</a:t>
            </a:r>
            <a:endParaRPr lang="sr-Cyrl-R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 smtClean="0"/>
                  <a:t>Naivno rešenje:</a:t>
                </a:r>
              </a:p>
              <a:p>
                <a:pPr marL="0" indent="0">
                  <a:buNone/>
                </a:pPr>
                <a:endParaRPr lang="sr-Latn-RS" dirty="0"/>
              </a:p>
              <a:p>
                <a:pPr marL="0" indent="0">
                  <a:buNone/>
                </a:pPr>
                <a:r>
                  <a:rPr lang="sr-Latn-R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sr-Latn-R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rasporedDam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a(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k)</a:t>
                </a:r>
              </a:p>
              <a:p>
                <a:pPr marL="0" indent="0">
                  <a:buNone/>
                </a:pP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{</a:t>
                </a:r>
              </a:p>
              <a:p>
                <a:pPr marL="0" indent="0">
                  <a:buNone/>
                </a:pP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(k == 9)</a:t>
                </a:r>
                <a:b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(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𝑟𝑎𝑠𝑝𝑜𝑟𝑒𝑑</m:t>
                    </m:r>
                  </m:oMath>
                </a14:m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je dobar)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𝑟𝑎𝑠𝑝𝑜𝑟𝑒𝑑</m:t>
                    </m:r>
                  </m:oMath>
                </a14:m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else</a:t>
                </a:r>
              </a:p>
              <a:p>
                <a:pPr marL="0" indent="0">
                  <a:buNone/>
                </a:pP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for (x, y) = (1, 1) to (8, 8)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dodaj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tu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damu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u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𝑟𝑎𝑠𝑝𝑜𝑟𝑒𝑑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poziciji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(x, y);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rasporedDama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 + 1);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endfor</a:t>
                </a:r>
                <a:endParaRPr lang="en-US" sz="2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1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endif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  <a:endParaRPr lang="sr-Cyrl-RS" sz="21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7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0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dama na šahovskoj tabli</a:t>
            </a:r>
            <a:endParaRPr lang="sr-Cyrl-R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Svaki mogući raspored ispitujemo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8!</m:t>
                    </m:r>
                  </m:oMath>
                </a14:m>
                <a:r>
                  <a:rPr lang="sr-Latn-RS" dirty="0" smtClean="0"/>
                  <a:t> puta.</a:t>
                </a:r>
              </a:p>
              <a:p>
                <a:endParaRPr lang="sr-Latn-RS" dirty="0" smtClean="0"/>
              </a:p>
              <a:p>
                <a:endParaRPr lang="sr-Latn-RS" dirty="0" smtClean="0"/>
              </a:p>
              <a:p>
                <a:endParaRPr lang="sr-Latn-RS" dirty="0"/>
              </a:p>
              <a:p>
                <a:endParaRPr lang="sr-Latn-RS" dirty="0"/>
              </a:p>
              <a:p>
                <a:pPr algn="just"/>
                <a:r>
                  <a:rPr lang="sr-Latn-RS" dirty="0" smtClean="0"/>
                  <a:t>Iako trenutni raspored dama nije korektan mi nastavljamo da dodajemo dame, a uslov ispitujemo tek kada postavimo svih osam.</a:t>
                </a:r>
                <a:endParaRPr lang="sr-Cyrl-R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44" r="-1159"/>
                </a:stretch>
              </a:blipFill>
            </p:spPr>
            <p:txBody>
              <a:bodyPr/>
              <a:lstStyle/>
              <a:p>
                <a:r>
                  <a:rPr lang="sr-Cyrl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28" y="1840548"/>
            <a:ext cx="1862772" cy="18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58299" y="176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4178" y="196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0889" y="2147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9139" y="2279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9714" y="2464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9459" y="2655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871" y="286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7559" y="3006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8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99" y="1835230"/>
            <a:ext cx="1862772" cy="18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325510" y="19337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2814" y="1732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3760" y="214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82010" y="2274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62585" y="2458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2330" y="265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1742" y="2856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0430" y="300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7" name="Picture 2" descr="http://support.sas.com/documentation/cdl/en/orcpug/59630/HTML/default/images/qu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14" y="1835230"/>
            <a:ext cx="1862772" cy="18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656624" y="2851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88523" y="2643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05314" y="1904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07467" y="2467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63381" y="3024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71957" y="2089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66200" y="2278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5614" y="1687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sr-Cyrl-R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91" y="4777906"/>
            <a:ext cx="1958423" cy="195220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804697" y="468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  <a:endParaRPr lang="sr-Cyrl-R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92475" y="4871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endParaRPr lang="sr-Cyrl-R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56671" y="5428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  <a:endParaRPr lang="sr-Cyrl-R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6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9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dama na šahovskoj tabli</a:t>
            </a:r>
            <a:endParaRPr lang="sr-Cyrl-R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rasporedDam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 == 9)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pozije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dama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[k -1]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(8, 8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pozicija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(x, y) je OK) then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dama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 = (x, y);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rasporedDama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8960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dama na šahovskoj tabli</a:t>
            </a:r>
            <a:endParaRPr lang="sr-Cyrl-R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rasporedDam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k)</a:t>
            </a: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(k == 9)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stampaj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pozije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iz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niza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dama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(x, y) =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1)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pozicija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(x, y) je OK) then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dama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[k] = (x, y);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rasporedDama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    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Cyrl-RS" sz="1900" dirty="0"/>
          </a:p>
        </p:txBody>
      </p:sp>
    </p:spTree>
    <p:extLst>
      <p:ext uri="{BB962C8B-B14F-4D97-AF65-F5344CB8AC3E}">
        <p14:creationId xmlns:p14="http://schemas.microsoft.com/office/powerpoint/2010/main" val="518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Raspoređivanje dama na šahovskoj tabli</a:t>
            </a:r>
            <a:endParaRPr lang="sr-Cyrl-R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Kako ispitati da li je neka pozicija dame dozvoljena ili ne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Matrica za markiranje</a:t>
            </a:r>
          </a:p>
          <a:p>
            <a:pPr lvl="1"/>
            <a:r>
              <a:rPr lang="sr-Latn-RS" dirty="0" smtClean="0"/>
              <a:t>Ispitivanje </a:t>
            </a:r>
            <a:r>
              <a:rPr lang="en-US" dirty="0" smtClean="0"/>
              <a:t>“</a:t>
            </a:r>
            <a:r>
              <a:rPr lang="sr-Latn-RS" dirty="0" smtClean="0"/>
              <a:t>sudara</a:t>
            </a:r>
            <a:r>
              <a:rPr lang="en-US" dirty="0" smtClean="0"/>
              <a:t>”</a:t>
            </a:r>
            <a:r>
              <a:rPr lang="sr-Latn-RS" dirty="0" smtClean="0"/>
              <a:t> sa prethodnim damama</a:t>
            </a:r>
          </a:p>
          <a:p>
            <a:endParaRPr lang="sr-Latn-RS" dirty="0"/>
          </a:p>
          <a:p>
            <a:endParaRPr lang="en-US" dirty="0" smtClean="0"/>
          </a:p>
          <a:p>
            <a:endParaRPr lang="en-US" dirty="0"/>
          </a:p>
          <a:p>
            <a:endParaRPr lang="sr-Latn-RS" dirty="0" smtClean="0"/>
          </a:p>
          <a:p>
            <a:r>
              <a:rPr lang="sr-Latn-RS" dirty="0" smtClean="0"/>
              <a:t>Broj rešenja u odnosu na veličinu </a:t>
            </a:r>
            <a:r>
              <a:rPr lang="en-US" dirty="0" smtClean="0"/>
              <a:t>“</a:t>
            </a:r>
            <a:r>
              <a:rPr lang="sr-Latn-RS" dirty="0" smtClean="0"/>
              <a:t>šahovske</a:t>
            </a:r>
            <a:r>
              <a:rPr lang="en-US" dirty="0" smtClean="0"/>
              <a:t>”</a:t>
            </a:r>
            <a:r>
              <a:rPr lang="sr-Latn-RS" dirty="0" smtClean="0"/>
              <a:t> table</a:t>
            </a:r>
            <a:endParaRPr lang="en-US" dirty="0" smtClean="0"/>
          </a:p>
          <a:p>
            <a:endParaRPr lang="sr-Latn-R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678800"/>
                  </p:ext>
                </p:extLst>
              </p:nvPr>
            </p:nvGraphicFramePr>
            <p:xfrm>
              <a:off x="1117600" y="5266266"/>
              <a:ext cx="10363200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r-Latn-RS" smtClean="0"/>
                                  <m:t>𝟒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𝟒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𝟓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𝟓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mtClean="0"/>
                                <m:t>𝟔</m:t>
                              </m:r>
                              <m:r>
                                <a:rPr lang="en-US" smtClean="0"/>
                                <m:t>×</m:t>
                              </m:r>
                            </m:oMath>
                          </a14:m>
                          <a:r>
                            <a:rPr lang="en-US" dirty="0" smtClean="0"/>
                            <a:t>6</a:t>
                          </a:r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𝟕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𝟕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𝟖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𝟖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𝟗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𝟗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𝟏𝟎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𝟏𝟎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𝟏𝟏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𝟏𝟏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𝟏𝟐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𝟏𝟐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𝟏𝟑</m:t>
                                </m:r>
                                <m:r>
                                  <a:rPr lang="en-US" smtClean="0"/>
                                  <m:t>×</m:t>
                                </m:r>
                                <m:r>
                                  <a:rPr lang="en-US" smtClean="0"/>
                                  <m:t>𝟏𝟑</m:t>
                                </m:r>
                              </m:oMath>
                            </m:oMathPara>
                          </a14:m>
                          <a:endParaRPr lang="sr-Cyrl-R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724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2680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14200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73712</a:t>
                          </a:r>
                          <a:endParaRPr lang="sr-Cyrl-RS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678800"/>
                  </p:ext>
                </p:extLst>
              </p:nvPr>
            </p:nvGraphicFramePr>
            <p:xfrm>
              <a:off x="1117600" y="5266266"/>
              <a:ext cx="10363200" cy="741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  <a:gridCol w="103632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8" t="-8065" r="-9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88" t="-8065" r="-8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88" t="-8065" r="-7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588" t="-8065" r="-60294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8246" t="-8065" r="-49941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176" t="-8065" r="-4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176" t="-8065" r="-3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1176" t="-8065" r="-2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1176" t="-8065" r="-10235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r-Latn-R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01176" t="-8065" r="-2353" b="-12258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352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724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2680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14200</a:t>
                          </a:r>
                          <a:endParaRPr lang="sr-Cyrl-R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73712</a:t>
                          </a:r>
                          <a:endParaRPr lang="sr-Cyrl-RS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48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213</Words>
  <Application>Microsoft Office PowerPoint</Application>
  <PresentationFormat>Widescreen</PresentationFormat>
  <Paragraphs>115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Rekurzija</vt:lpstr>
      <vt:lpstr>Raspoređivanje dama na šahovskoj tabli</vt:lpstr>
      <vt:lpstr>Raspoređivanje dama na šahovskoj tabli</vt:lpstr>
      <vt:lpstr>Raspoređivanje dama na šahovskoj tabli</vt:lpstr>
      <vt:lpstr>Raspoređivanje dama na šahovskoj tabli</vt:lpstr>
      <vt:lpstr>Raspoređivanje dama na šahovskoj tabli</vt:lpstr>
      <vt:lpstr>Raspoređivanje dama na šahovskoj tabli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Rekurzija</dc:title>
  <dc:creator>Andreja Ilic</dc:creator>
  <cp:lastModifiedBy>Andreja Ilic</cp:lastModifiedBy>
  <cp:revision>31</cp:revision>
  <dcterms:created xsi:type="dcterms:W3CDTF">2013-01-25T09:15:27Z</dcterms:created>
  <dcterms:modified xsi:type="dcterms:W3CDTF">2013-02-03T17:39:31Z</dcterms:modified>
</cp:coreProperties>
</file>