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aslovna strana" id="{FB87C9AD-4555-4526-9101-075F98400975}">
          <p14:sldIdLst>
            <p14:sldId id="256"/>
          </p14:sldIdLst>
        </p14:section>
        <p14:section name="Zakljucak" id="{67FDB3C9-E699-4C00-963F-09628A15C9D2}">
          <p14:sldIdLst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2512" autoAdjust="0"/>
  </p:normalViewPr>
  <p:slideViewPr>
    <p:cSldViewPr snapToGrid="0">
      <p:cViewPr varScale="1">
        <p:scale>
          <a:sx n="84" d="100"/>
          <a:sy n="84" d="100"/>
        </p:scale>
        <p:origin x="1572" y="9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C9536-4A0E-4079-AEA1-E14AB4B910CD}" type="datetimeFigureOut">
              <a:rPr lang="en-US" smtClean="0"/>
              <a:t>2/3/2013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0301DD-B04D-4C8B-9ED5-6E7D630A0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25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301DD-B04D-4C8B-9ED5-6E7D630A01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603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Font typeface="Arial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301DD-B04D-4C8B-9ED5-6E7D630A01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174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517569"/>
            <a:ext cx="9144000" cy="9923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Cyrl-R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5875" y="3776354"/>
            <a:ext cx="9144000" cy="1056903"/>
          </a:xfrm>
        </p:spPr>
        <p:txBody>
          <a:bodyPr>
            <a:normAutofit/>
          </a:bodyPr>
          <a:lstStyle>
            <a:lvl1pPr marL="0" indent="0" algn="ctr">
              <a:buNone/>
              <a:defRPr sz="30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sr-Cyrl-R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3D6F-D855-475C-85A4-435014E8BF56}" type="datetimeFigureOut">
              <a:rPr lang="sr-Cyrl-RS" smtClean="0"/>
              <a:t>3.2.2013.</a:t>
            </a:fld>
            <a:endParaRPr lang="sr-Cyrl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33E9-A1D6-403D-A042-BB0AF3CF274B}" type="slidenum">
              <a:rPr lang="sr-Cyrl-RS" smtClean="0"/>
              <a:t>‹#›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2117241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Cyrl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Cyrl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3D6F-D855-475C-85A4-435014E8BF56}" type="datetimeFigureOut">
              <a:rPr lang="sr-Cyrl-RS" smtClean="0"/>
              <a:t>3.2.2013.</a:t>
            </a:fld>
            <a:endParaRPr lang="sr-Cyrl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33E9-A1D6-403D-A042-BB0AF3CF274B}" type="slidenum">
              <a:rPr lang="sr-Cyrl-RS" smtClean="0"/>
              <a:t>‹#›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2994352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Cyrl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Cyrl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3D6F-D855-475C-85A4-435014E8BF56}" type="datetimeFigureOut">
              <a:rPr lang="sr-Cyrl-RS" smtClean="0"/>
              <a:t>3.2.2013.</a:t>
            </a:fld>
            <a:endParaRPr lang="sr-Cyrl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33E9-A1D6-403D-A042-BB0AF3CF274B}" type="slidenum">
              <a:rPr lang="sr-Cyrl-RS" smtClean="0"/>
              <a:t>‹#›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547604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0" y="365125"/>
            <a:ext cx="7772400" cy="78603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sr-Cyrl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8943"/>
            <a:ext cx="10515600" cy="483802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r-Cyrl-R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3D6F-D855-475C-85A4-435014E8BF56}" type="datetimeFigureOut">
              <a:rPr lang="sr-Cyrl-RS" smtClean="0"/>
              <a:t>3.2.2013.</a:t>
            </a:fld>
            <a:endParaRPr lang="sr-Cyrl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33E9-A1D6-403D-A042-BB0AF3CF274B}" type="slidenum">
              <a:rPr lang="sr-Cyrl-RS" smtClean="0"/>
              <a:t>‹#›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3261385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Cyrl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3D6F-D855-475C-85A4-435014E8BF56}" type="datetimeFigureOut">
              <a:rPr lang="sr-Cyrl-RS" smtClean="0"/>
              <a:t>3.2.2013.</a:t>
            </a:fld>
            <a:endParaRPr lang="sr-Cyrl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33E9-A1D6-403D-A042-BB0AF3CF274B}" type="slidenum">
              <a:rPr lang="sr-Cyrl-RS" smtClean="0"/>
              <a:t>‹#›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3990469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Cyrl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Cyrl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Cyrl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3D6F-D855-475C-85A4-435014E8BF56}" type="datetimeFigureOut">
              <a:rPr lang="sr-Cyrl-RS" smtClean="0"/>
              <a:t>3.2.2013.</a:t>
            </a:fld>
            <a:endParaRPr lang="sr-Cyrl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33E9-A1D6-403D-A042-BB0AF3CF274B}" type="slidenum">
              <a:rPr lang="sr-Cyrl-RS" smtClean="0"/>
              <a:t>‹#›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2383850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Cyrl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Cyrl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Cyrl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3D6F-D855-475C-85A4-435014E8BF56}" type="datetimeFigureOut">
              <a:rPr lang="sr-Cyrl-RS" smtClean="0"/>
              <a:t>3.2.2013.</a:t>
            </a:fld>
            <a:endParaRPr lang="sr-Cyrl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33E9-A1D6-403D-A042-BB0AF3CF274B}" type="slidenum">
              <a:rPr lang="sr-Cyrl-RS" smtClean="0"/>
              <a:t>‹#›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1628335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Cyrl-R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3D6F-D855-475C-85A4-435014E8BF56}" type="datetimeFigureOut">
              <a:rPr lang="sr-Cyrl-RS" smtClean="0"/>
              <a:t>3.2.2013.</a:t>
            </a:fld>
            <a:endParaRPr lang="sr-Cyrl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33E9-A1D6-403D-A042-BB0AF3CF274B}" type="slidenum">
              <a:rPr lang="sr-Cyrl-RS" smtClean="0"/>
              <a:t>‹#›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2658219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3D6F-D855-475C-85A4-435014E8BF56}" type="datetimeFigureOut">
              <a:rPr lang="sr-Cyrl-RS" smtClean="0"/>
              <a:t>3.2.2013.</a:t>
            </a:fld>
            <a:endParaRPr lang="sr-Cyrl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33E9-A1D6-403D-A042-BB0AF3CF274B}" type="slidenum">
              <a:rPr lang="sr-Cyrl-RS" smtClean="0"/>
              <a:t>‹#›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640652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Cyrl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Cyrl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3D6F-D855-475C-85A4-435014E8BF56}" type="datetimeFigureOut">
              <a:rPr lang="sr-Cyrl-RS" smtClean="0"/>
              <a:t>3.2.2013.</a:t>
            </a:fld>
            <a:endParaRPr lang="sr-Cyrl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33E9-A1D6-403D-A042-BB0AF3CF274B}" type="slidenum">
              <a:rPr lang="sr-Cyrl-RS" smtClean="0"/>
              <a:t>‹#›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3729107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Cyrl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Cyrl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3D6F-D855-475C-85A4-435014E8BF56}" type="datetimeFigureOut">
              <a:rPr lang="sr-Cyrl-RS" smtClean="0"/>
              <a:t>3.2.2013.</a:t>
            </a:fld>
            <a:endParaRPr lang="sr-Cyrl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33E9-A1D6-403D-A042-BB0AF3CF274B}" type="slidenum">
              <a:rPr lang="sr-Cyrl-RS" smtClean="0"/>
              <a:t>‹#›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1351573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r-Cyrl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Cyrl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83D6F-D855-475C-85A4-435014E8BF56}" type="datetimeFigureOut">
              <a:rPr lang="sr-Cyrl-RS" smtClean="0"/>
              <a:t>3.2.2013.</a:t>
            </a:fld>
            <a:endParaRPr lang="sr-Cyrl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Cyrl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A33E9-A1D6-403D-A042-BB0AF3CF274B}" type="slidenum">
              <a:rPr lang="sr-Cyrl-RS" smtClean="0"/>
              <a:t>‹#›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744739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 smtClean="0"/>
              <a:t>Rekurzija</a:t>
            </a:r>
            <a:endParaRPr lang="sr-Cyrl-R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 smtClean="0"/>
              <a:t>Zaključak</a:t>
            </a:r>
            <a:endParaRPr lang="sr-Cyrl-R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276" y="4519004"/>
            <a:ext cx="1837447" cy="211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2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r-Latn-RS" dirty="0" smtClean="0"/>
              <a:t>Zaključak</a:t>
            </a:r>
            <a:endParaRPr lang="sr-Cyrl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r-Latn-RS" dirty="0"/>
              <a:t>Videli smo kako se na jednostavan način mogu rešiti komplikovani problemi ukoliko se primeti </a:t>
            </a:r>
            <a:r>
              <a:rPr lang="sr-Latn-RS" dirty="0" smtClean="0"/>
              <a:t>rekurz</a:t>
            </a:r>
            <a:r>
              <a:rPr lang="en-US" dirty="0" err="1" smtClean="0"/>
              <a:t>i</a:t>
            </a:r>
            <a:r>
              <a:rPr lang="sr-Latn-RS" dirty="0" smtClean="0"/>
              <a:t>vna </a:t>
            </a:r>
            <a:r>
              <a:rPr lang="sr-Latn-RS" dirty="0"/>
              <a:t>struktura problema</a:t>
            </a:r>
            <a:r>
              <a:rPr lang="sr-Latn-RS" dirty="0" smtClean="0"/>
              <a:t>.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sr-Latn-RS" dirty="0"/>
              <a:t>Međutim, rekurzija ima i svojih mana. </a:t>
            </a:r>
            <a:r>
              <a:rPr lang="sr-Latn-RS" dirty="0" smtClean="0"/>
              <a:t>Naima, </a:t>
            </a:r>
            <a:r>
              <a:rPr lang="sr-Latn-RS" dirty="0"/>
              <a:t>kada pozivate određenu </a:t>
            </a:r>
            <a:r>
              <a:rPr lang="sr-Latn-RS" dirty="0" smtClean="0"/>
              <a:t>funkciju</a:t>
            </a:r>
            <a:r>
              <a:rPr lang="en-US" dirty="0" smtClean="0"/>
              <a:t>,</a:t>
            </a:r>
            <a:r>
              <a:rPr lang="sr-Latn-RS" dirty="0" smtClean="0"/>
              <a:t> </a:t>
            </a:r>
            <a:r>
              <a:rPr lang="sr-Latn-RS" dirty="0"/>
              <a:t>u memoriji se </a:t>
            </a:r>
            <a:r>
              <a:rPr lang="sr-Latn-RS" dirty="0" smtClean="0"/>
              <a:t>zauz</a:t>
            </a:r>
            <a:r>
              <a:rPr lang="en-US" dirty="0" err="1" smtClean="0"/>
              <a:t>ima</a:t>
            </a:r>
            <a:r>
              <a:rPr lang="sr-Latn-RS" dirty="0" smtClean="0"/>
              <a:t> </a:t>
            </a:r>
            <a:r>
              <a:rPr lang="sr-Latn-RS" dirty="0"/>
              <a:t>dodatni prostor za opis te funkcije</a:t>
            </a:r>
            <a:r>
              <a:rPr lang="sr-Latn-RS" dirty="0" smtClean="0"/>
              <a:t>.</a:t>
            </a:r>
            <a:r>
              <a:rPr lang="en-US" dirty="0" smtClean="0"/>
              <a:t> </a:t>
            </a:r>
            <a:r>
              <a:rPr lang="sr-Latn-RS" dirty="0" smtClean="0"/>
              <a:t>Ovo može dovesti do </a:t>
            </a:r>
            <a:r>
              <a:rPr lang="en-US" i="1" dirty="0" smtClean="0"/>
              <a:t>stack overflow</a:t>
            </a:r>
            <a:r>
              <a:rPr lang="en-US" dirty="0" smtClean="0"/>
              <a:t>-a.</a:t>
            </a:r>
            <a:r>
              <a:rPr lang="sr-Latn-RS" dirty="0" smtClean="0"/>
              <a:t>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sr-Latn-RS" dirty="0"/>
              <a:t>Svaki rekurzivni problem se može implementirati ne </a:t>
            </a:r>
            <a:r>
              <a:rPr lang="sr-Latn-RS" dirty="0" smtClean="0"/>
              <a:t>rekurzivno</a:t>
            </a:r>
            <a:r>
              <a:rPr lang="en-US" smtClean="0"/>
              <a:t>.</a:t>
            </a:r>
            <a:endParaRPr lang="sr-Latn-RS" dirty="0"/>
          </a:p>
          <a:p>
            <a:pPr marL="0" indent="0" algn="just">
              <a:buNone/>
            </a:pPr>
            <a:endParaRPr lang="en-US" dirty="0"/>
          </a:p>
          <a:p>
            <a:pPr algn="just"/>
            <a:endParaRPr lang="sr-Latn-RS" dirty="0"/>
          </a:p>
          <a:p>
            <a:pPr algn="just"/>
            <a:endParaRPr lang="sr-Latn-RS" dirty="0"/>
          </a:p>
          <a:p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272436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Zaklju</a:t>
            </a:r>
            <a:r>
              <a:rPr lang="sr-Latn-RS" dirty="0" smtClean="0"/>
              <a:t>čak</a:t>
            </a:r>
            <a:endParaRPr lang="sr-Cyrl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sr-Latn-RS" dirty="0" smtClean="0"/>
              <a:t>Rekapitulacija gradiva</a:t>
            </a:r>
          </a:p>
          <a:p>
            <a:pPr lvl="1" fontAlgn="ctr"/>
            <a:endParaRPr lang="sr-Latn-RS" dirty="0"/>
          </a:p>
          <a:p>
            <a:pPr lvl="1" fontAlgn="ctr"/>
            <a:r>
              <a:rPr lang="sr-Latn-RS" dirty="0" smtClean="0"/>
              <a:t>Šta </a:t>
            </a:r>
            <a:r>
              <a:rPr lang="sr-Latn-RS" dirty="0"/>
              <a:t>je rekurzija</a:t>
            </a:r>
            <a:r>
              <a:rPr lang="en-US" dirty="0" smtClean="0"/>
              <a:t>?</a:t>
            </a:r>
            <a:endParaRPr lang="sr-Latn-RS" dirty="0" smtClean="0"/>
          </a:p>
          <a:p>
            <a:pPr lvl="1" fontAlgn="ctr"/>
            <a:endParaRPr lang="sr-Cyrl-RS" dirty="0"/>
          </a:p>
          <a:p>
            <a:pPr lvl="1" fontAlgn="ctr"/>
            <a:r>
              <a:rPr lang="en-US" dirty="0" err="1"/>
              <a:t>Bazni</a:t>
            </a:r>
            <a:r>
              <a:rPr lang="en-US" dirty="0"/>
              <a:t> </a:t>
            </a:r>
            <a:r>
              <a:rPr lang="sr-Latn-RS" dirty="0"/>
              <a:t>i rekurzivni </a:t>
            </a:r>
            <a:r>
              <a:rPr lang="sr-Latn-RS" dirty="0" smtClean="0"/>
              <a:t>slučaj</a:t>
            </a:r>
          </a:p>
          <a:p>
            <a:pPr lvl="1" fontAlgn="ctr"/>
            <a:endParaRPr lang="sr-Cyrl-RS" dirty="0"/>
          </a:p>
          <a:p>
            <a:pPr lvl="1" fontAlgn="ctr"/>
            <a:r>
              <a:rPr lang="sr-Latn-RS" dirty="0" smtClean="0"/>
              <a:t>Obratiti pažnju na dubinu </a:t>
            </a:r>
            <a:r>
              <a:rPr lang="sr-Latn-RS" dirty="0"/>
              <a:t>i </a:t>
            </a:r>
            <a:r>
              <a:rPr lang="sr-Latn-RS" dirty="0" smtClean="0"/>
              <a:t>ponavljanje </a:t>
            </a:r>
            <a:r>
              <a:rPr lang="sr-Latn-RS" dirty="0"/>
              <a:t>poziva sa istim </a:t>
            </a:r>
            <a:r>
              <a:rPr lang="sr-Latn-RS" dirty="0" smtClean="0"/>
              <a:t>parametrima</a:t>
            </a:r>
            <a:endParaRPr lang="en-US" dirty="0" smtClean="0"/>
          </a:p>
          <a:p>
            <a:pPr lvl="1" fontAlgn="ctr"/>
            <a:endParaRPr lang="en-US" dirty="0"/>
          </a:p>
          <a:p>
            <a:pPr lvl="1" fontAlgn="ctr"/>
            <a:r>
              <a:rPr lang="en-US" dirty="0" err="1" smtClean="0"/>
              <a:t>Optimizacija</a:t>
            </a:r>
            <a:r>
              <a:rPr lang="en-US" dirty="0" smtClean="0"/>
              <a:t> </a:t>
            </a:r>
            <a:r>
              <a:rPr lang="en-US" dirty="0" err="1" smtClean="0"/>
              <a:t>pretrage</a:t>
            </a:r>
            <a:endParaRPr lang="sr-Latn-RS" dirty="0"/>
          </a:p>
          <a:p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3576714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92</Words>
  <Application>Microsoft Office PowerPoint</Application>
  <PresentationFormat>Widescreen</PresentationFormat>
  <Paragraphs>22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Rekurzija</vt:lpstr>
      <vt:lpstr>Zaključak</vt:lpstr>
      <vt:lpstr>Zaključak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Rekurzija</dc:title>
  <dc:creator>Andreja Ilic</dc:creator>
  <cp:lastModifiedBy>Andreja Ilic</cp:lastModifiedBy>
  <cp:revision>40</cp:revision>
  <dcterms:created xsi:type="dcterms:W3CDTF">2013-01-25T09:15:27Z</dcterms:created>
  <dcterms:modified xsi:type="dcterms:W3CDTF">2013-02-03T19:17:36Z</dcterms:modified>
</cp:coreProperties>
</file>