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4865-D149-407C-BD5B-71BA4F1B73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CA6B-83AD-422C-9018-F66A8294A0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6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4865-D149-407C-BD5B-71BA4F1B73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CA6B-83AD-422C-9018-F66A8294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4865-D149-407C-BD5B-71BA4F1B73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CA6B-83AD-422C-9018-F66A8294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4865-D149-407C-BD5B-71BA4F1B73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CA6B-83AD-422C-9018-F66A8294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4865-D149-407C-BD5B-71BA4F1B73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CA6B-83AD-422C-9018-F66A8294A0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5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4865-D149-407C-BD5B-71BA4F1B73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CA6B-83AD-422C-9018-F66A8294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4865-D149-407C-BD5B-71BA4F1B73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CA6B-83AD-422C-9018-F66A8294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4865-D149-407C-BD5B-71BA4F1B73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CA6B-83AD-422C-9018-F66A8294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5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4865-D149-407C-BD5B-71BA4F1B73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CA6B-83AD-422C-9018-F66A8294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9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B84865-D149-407C-BD5B-71BA4F1B73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F1CA6B-83AD-422C-9018-F66A8294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4865-D149-407C-BD5B-71BA4F1B73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CA6B-83AD-422C-9018-F66A8294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B84865-D149-407C-BD5B-71BA4F1B73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F1CA6B-83AD-422C-9018-F66A8294A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Car Rental Management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145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Languages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7" y="1845734"/>
            <a:ext cx="11438021" cy="4522982"/>
          </a:xfrm>
        </p:spPr>
        <p:txBody>
          <a:bodyPr>
            <a:noAutofit/>
          </a:bodyPr>
          <a:lstStyle/>
          <a:p>
            <a:r>
              <a:rPr lang="en-US" sz="1400" dirty="0"/>
              <a:t>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HTML </a:t>
            </a:r>
            <a:r>
              <a:rPr lang="en-US" sz="2800" b="1" dirty="0"/>
              <a:t>(Hypertext Markup Language</a:t>
            </a:r>
            <a:r>
              <a:rPr lang="en-US" sz="2800" b="1" dirty="0" smtClean="0"/>
              <a:t>): </a:t>
            </a:r>
            <a:r>
              <a:rPr lang="en-US" sz="2800" dirty="0"/>
              <a:t>Defines the structure of web pages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PHP/</a:t>
            </a:r>
            <a:r>
              <a:rPr lang="en-US" sz="2800" b="1" dirty="0" err="1" smtClean="0"/>
              <a:t>MySQLi</a:t>
            </a:r>
            <a:r>
              <a:rPr lang="en-US" sz="2800" smtClean="0"/>
              <a:t>: Server-side </a:t>
            </a:r>
            <a:r>
              <a:rPr lang="en-US" sz="2800"/>
              <a:t>scripting language for dynamic web content. MySQLi for database management</a:t>
            </a:r>
            <a:r>
              <a:rPr lang="en-US" sz="2800" smtClean="0"/>
              <a:t>.   </a:t>
            </a:r>
            <a:endParaRPr lang="en-US" sz="280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smtClean="0"/>
              <a:t>CSS </a:t>
            </a:r>
            <a:r>
              <a:rPr lang="en-US" sz="2800" b="1"/>
              <a:t>(Cascading Style Sheets</a:t>
            </a:r>
            <a:r>
              <a:rPr lang="en-US" sz="2800" b="1" smtClean="0"/>
              <a:t>): </a:t>
            </a:r>
            <a:r>
              <a:rPr lang="en-US" sz="2800" smtClean="0"/>
              <a:t>Styles </a:t>
            </a:r>
            <a:r>
              <a:rPr lang="en-US" sz="2800"/>
              <a:t>the layout and appearance of web pages.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smtClean="0"/>
              <a:t>JavaScript </a:t>
            </a:r>
            <a:r>
              <a:rPr lang="en-US" sz="2800" b="1"/>
              <a:t>(jQuery/Ajax</a:t>
            </a:r>
            <a:r>
              <a:rPr lang="en-US" sz="2800" b="1" smtClean="0"/>
              <a:t>): </a:t>
            </a:r>
            <a:r>
              <a:rPr lang="en-US" sz="2800" smtClean="0"/>
              <a:t>Enables </a:t>
            </a:r>
            <a:r>
              <a:rPr lang="en-US" sz="2800"/>
              <a:t>interactive and dynamic features on web pages</a:t>
            </a:r>
            <a:r>
              <a:rPr lang="en-US" sz="280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smtClean="0"/>
              <a:t>Bootstrap: </a:t>
            </a:r>
            <a:r>
              <a:rPr lang="en-US" sz="2800" smtClean="0"/>
              <a:t>Front-end </a:t>
            </a:r>
            <a:r>
              <a:rPr lang="en-US" sz="2800"/>
              <a:t>framework for responsive and mobile-first web design</a:t>
            </a:r>
            <a:r>
              <a:rPr lang="en-US" sz="2800" smtClean="0"/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75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Reasons for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7" y="1845733"/>
            <a:ext cx="10988843" cy="43946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smtClean="0"/>
              <a:t>Familiarity and Expertise</a:t>
            </a:r>
            <a:r>
              <a:rPr lang="en-US" sz="2400" smtClean="0"/>
              <a:t>: Developers commonly have experience with HTML, CSS, JavaScript, PHP, and MySQLi, simplifying implementation and maintenance.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smtClean="0"/>
              <a:t>Comprehensive Capabilities</a:t>
            </a:r>
            <a:r>
              <a:rPr lang="en-US" sz="2400" smtClean="0"/>
              <a:t>: The chosen stack offers full-stack development capabilities, covering frontend design, backend logic, database management, and dynamic user interaction.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smtClean="0"/>
              <a:t>User Experience Focus</a:t>
            </a:r>
            <a:r>
              <a:rPr lang="en-US" sz="2400" smtClean="0"/>
              <a:t>: JavaScript, jQuery, and Ajax enable interactive features, while Bootstrap ensures a responsive design, enhancing usability and engagement.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smtClean="0"/>
              <a:t>Security and Performance: </a:t>
            </a:r>
            <a:r>
              <a:rPr lang="en-US" sz="2400" smtClean="0"/>
              <a:t>PHP/MySQLi provide robust security measures and scalability, crucial for handling sensitive data and supporting high traffic loads.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smtClean="0"/>
              <a:t>Industry Standard</a:t>
            </a:r>
            <a:r>
              <a:rPr lang="en-US" sz="2400" smtClean="0"/>
              <a:t>: HTML, CSS, JavaScript, PHP, and MySQLi are industry-standard technologies widely used in web development, ensuring compatibility and support.</a:t>
            </a:r>
          </a:p>
          <a:p>
            <a:r>
              <a:rPr lang="en-US" sz="2400" smtClean="0"/>
              <a:t>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783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Benefits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8" y="1845733"/>
            <a:ext cx="10481912" cy="44106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smtClean="0"/>
              <a:t>HTML: </a:t>
            </a:r>
            <a:r>
              <a:rPr lang="en-US" sz="2800"/>
              <a:t>Standardized, easy to learn, widely supported</a:t>
            </a:r>
            <a:r>
              <a:rPr lang="en-US" sz="280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smtClean="0"/>
              <a:t>PHP/MYSQLi: </a:t>
            </a:r>
            <a:r>
              <a:rPr lang="en-US" sz="2800"/>
              <a:t>Robust backend support, secure data handling, scalability</a:t>
            </a:r>
            <a:r>
              <a:rPr lang="en-US" sz="280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smtClean="0"/>
              <a:t>CSS: </a:t>
            </a:r>
            <a:r>
              <a:rPr lang="en-US" sz="2800"/>
              <a:t>Separates content from </a:t>
            </a:r>
            <a:r>
              <a:rPr lang="en-US" sz="2800" smtClean="0"/>
              <a:t>presentation and enhances </a:t>
            </a:r>
            <a:r>
              <a:rPr lang="en-US" sz="2800"/>
              <a:t>visual appeal</a:t>
            </a:r>
            <a:r>
              <a:rPr lang="en-US" sz="280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smtClean="0"/>
              <a:t>Javascript: </a:t>
            </a:r>
            <a:r>
              <a:rPr lang="en-US" sz="2800"/>
              <a:t>Enhances user </a:t>
            </a:r>
            <a:r>
              <a:rPr lang="en-US" sz="2800" smtClean="0"/>
              <a:t>experience and facilitates real-time updates and asynchronous </a:t>
            </a:r>
            <a:r>
              <a:rPr lang="en-US" sz="2800"/>
              <a:t>data loading</a:t>
            </a:r>
            <a:r>
              <a:rPr lang="en-US" sz="280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smtClean="0"/>
              <a:t>Bootstrap: </a:t>
            </a:r>
            <a:r>
              <a:rPr lang="en-US" sz="2800"/>
              <a:t>Ensures consistent layout across </a:t>
            </a:r>
            <a:r>
              <a:rPr lang="en-US" sz="2800" smtClean="0"/>
              <a:t>devices and speeds </a:t>
            </a:r>
            <a:r>
              <a:rPr lang="en-US" sz="2800"/>
              <a:t>up development with pre-designed components.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/>
          </a:p>
          <a:p>
            <a:pPr>
              <a:buFont typeface="Wingdings" panose="05000000000000000000" pitchFamily="2" charset="2"/>
              <a:buChar char="v"/>
            </a:pPr>
            <a:endParaRPr lang="en-US" sz="2800" smtClean="0"/>
          </a:p>
          <a:p>
            <a:pPr>
              <a:buFont typeface="Wingdings" panose="05000000000000000000" pitchFamily="2" charset="2"/>
              <a:buChar char="v"/>
            </a:pPr>
            <a:endParaRPr lang="en-US" sz="2800"/>
          </a:p>
          <a:p>
            <a:pPr>
              <a:buFont typeface="Wingdings" panose="05000000000000000000" pitchFamily="2" charset="2"/>
              <a:buChar char="v"/>
            </a:pPr>
            <a:endParaRPr lang="en-US" sz="2800"/>
          </a:p>
          <a:p>
            <a:pPr>
              <a:buFont typeface="Wingdings" panose="05000000000000000000" pitchFamily="2" charset="2"/>
              <a:buChar char="v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2567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Software platforms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6063" y="1845733"/>
            <a:ext cx="5248976" cy="44267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 smtClean="0"/>
              <a:t>Apache </a:t>
            </a:r>
            <a:r>
              <a:rPr lang="en-US" sz="1800" b="1" dirty="0"/>
              <a:t>HTTP Server</a:t>
            </a:r>
          </a:p>
          <a:p>
            <a:pPr lvl="1"/>
            <a:r>
              <a:rPr lang="en-US" dirty="0" smtClean="0"/>
              <a:t>Purpose</a:t>
            </a:r>
            <a:r>
              <a:rPr lang="en-US" dirty="0"/>
              <a:t>: </a:t>
            </a:r>
            <a:r>
              <a:rPr lang="en-US" dirty="0" smtClean="0"/>
              <a:t>Widely used </a:t>
            </a:r>
            <a:r>
              <a:rPr lang="en-US" dirty="0"/>
              <a:t>open-source web server software.</a:t>
            </a:r>
          </a:p>
          <a:p>
            <a:pPr lvl="1"/>
            <a:r>
              <a:rPr lang="en-US" dirty="0" smtClean="0"/>
              <a:t>Familiarity</a:t>
            </a:r>
            <a:r>
              <a:rPr lang="en-US" dirty="0"/>
              <a:t>: Well-known and extensively used in web development.</a:t>
            </a:r>
          </a:p>
          <a:p>
            <a:pPr lvl="1"/>
            <a:r>
              <a:rPr lang="en-US" dirty="0" smtClean="0"/>
              <a:t>Appropriateness</a:t>
            </a:r>
            <a:r>
              <a:rPr lang="en-US" dirty="0"/>
              <a:t>: Highly scalable and efficient, suitable for hosting web applications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 smtClean="0"/>
              <a:t>MySQL </a:t>
            </a:r>
            <a:r>
              <a:rPr lang="en-US" sz="1800" b="1" dirty="0"/>
              <a:t>Database</a:t>
            </a:r>
          </a:p>
          <a:p>
            <a:pPr lvl="1"/>
            <a:r>
              <a:rPr lang="en-US" dirty="0" smtClean="0"/>
              <a:t>Purpose</a:t>
            </a:r>
            <a:r>
              <a:rPr lang="en-US" dirty="0"/>
              <a:t>: Relational database management system.</a:t>
            </a:r>
          </a:p>
          <a:p>
            <a:pPr lvl="1"/>
            <a:r>
              <a:rPr lang="en-US" dirty="0" smtClean="0"/>
              <a:t>Familiarity</a:t>
            </a:r>
            <a:r>
              <a:rPr lang="en-US" dirty="0"/>
              <a:t>: One of the most popular databases worldwide.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Appropriateness</a:t>
            </a:r>
            <a:r>
              <a:rPr lang="en-US" dirty="0"/>
              <a:t>: Well-suited for web applications due to scalability and reliability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540943" cy="442672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XAMPP </a:t>
            </a:r>
            <a:r>
              <a:rPr lang="en-US" b="1" dirty="0"/>
              <a:t>(Cross-Platform Apache, MySQL, PHP, and Perl)</a:t>
            </a:r>
          </a:p>
          <a:p>
            <a:pPr lvl="1"/>
            <a:r>
              <a:rPr lang="en-US" dirty="0" smtClean="0"/>
              <a:t>Purpose</a:t>
            </a:r>
            <a:r>
              <a:rPr lang="en-US" dirty="0"/>
              <a:t>: Free and open-source web server solution stack package.</a:t>
            </a:r>
          </a:p>
          <a:p>
            <a:pPr lvl="1"/>
            <a:r>
              <a:rPr lang="en-US" dirty="0" smtClean="0"/>
              <a:t>Familiarity</a:t>
            </a:r>
            <a:r>
              <a:rPr lang="en-US" dirty="0"/>
              <a:t>: Popular for setting up local development environments.</a:t>
            </a:r>
          </a:p>
          <a:p>
            <a:pPr lvl="1"/>
            <a:r>
              <a:rPr lang="en-US" dirty="0" smtClean="0"/>
              <a:t>Appropriateness</a:t>
            </a:r>
            <a:r>
              <a:rPr lang="en-US" dirty="0"/>
              <a:t>: Provides a convenient way to create local development environments.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Bootstrap </a:t>
            </a:r>
            <a:r>
              <a:rPr lang="en-US" b="1" dirty="0"/>
              <a:t>Framework</a:t>
            </a:r>
          </a:p>
          <a:p>
            <a:pPr lvl="1"/>
            <a:r>
              <a:rPr lang="en-US" dirty="0" smtClean="0"/>
              <a:t>Purpose</a:t>
            </a:r>
            <a:r>
              <a:rPr lang="en-US" dirty="0"/>
              <a:t>: Front-end framework for developing responsive websites.</a:t>
            </a:r>
          </a:p>
          <a:p>
            <a:pPr lvl="1"/>
            <a:r>
              <a:rPr lang="en-US" dirty="0" smtClean="0"/>
              <a:t>Familiarity</a:t>
            </a:r>
            <a:r>
              <a:rPr lang="en-US" dirty="0"/>
              <a:t>: Widely used for its ease of use and extensive documentation.</a:t>
            </a:r>
          </a:p>
          <a:p>
            <a:pPr lvl="1"/>
            <a:r>
              <a:rPr lang="en-US" dirty="0" smtClean="0"/>
              <a:t>Appropriateness</a:t>
            </a:r>
            <a:r>
              <a:rPr lang="en-US" dirty="0"/>
              <a:t>: Simplifies the process of creating a responsive user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9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Class/Object </a:t>
            </a:r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Car </a:t>
            </a:r>
            <a:r>
              <a:rPr lang="en-US" sz="2800" b="1" dirty="0"/>
              <a:t>Class</a:t>
            </a:r>
            <a:r>
              <a:rPr lang="en-US" sz="2800" dirty="0"/>
              <a:t>: Represents individual cars available for </a:t>
            </a:r>
            <a:r>
              <a:rPr lang="en-US" sz="2800" dirty="0" smtClean="0"/>
              <a:t>rental.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Customer </a:t>
            </a:r>
            <a:r>
              <a:rPr lang="en-US" sz="2800" b="1" dirty="0"/>
              <a:t>Class</a:t>
            </a:r>
            <a:r>
              <a:rPr lang="en-US" sz="2800" dirty="0"/>
              <a:t>: Represents customers making </a:t>
            </a:r>
            <a:r>
              <a:rPr lang="en-US" sz="2800" dirty="0" smtClean="0"/>
              <a:t>reservations.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Reservation </a:t>
            </a:r>
            <a:r>
              <a:rPr lang="en-US" sz="2800" b="1" dirty="0"/>
              <a:t>Class</a:t>
            </a:r>
            <a:r>
              <a:rPr lang="en-US" sz="2800" dirty="0"/>
              <a:t>: Manages reservations made by </a:t>
            </a:r>
            <a:r>
              <a:rPr lang="en-US" sz="2800" dirty="0" smtClean="0"/>
              <a:t>customers.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Employee </a:t>
            </a:r>
            <a:r>
              <a:rPr lang="en-US" sz="2800" b="1" dirty="0"/>
              <a:t>Class</a:t>
            </a:r>
            <a:r>
              <a:rPr lang="en-US" sz="2800" dirty="0"/>
              <a:t>: Handles employee-related tasks such as managing reservations and updating car information.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83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Code </a:t>
            </a:r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9" y="1845734"/>
            <a:ext cx="10293531" cy="43983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 smtClean="0"/>
              <a:t>car.php</a:t>
            </a:r>
            <a:r>
              <a:rPr lang="en-US" sz="2800" b="1" dirty="0"/>
              <a:t>: </a:t>
            </a:r>
            <a:r>
              <a:rPr lang="en-US" sz="2800" dirty="0"/>
              <a:t>Contains the implementation of the Car class, including properties like make, model, and availability </a:t>
            </a:r>
            <a:r>
              <a:rPr lang="en-US" sz="2800" dirty="0" smtClean="0"/>
              <a:t>status.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 smtClean="0"/>
              <a:t>customer.php</a:t>
            </a:r>
            <a:r>
              <a:rPr lang="en-US" sz="2800" b="1" dirty="0"/>
              <a:t>: </a:t>
            </a:r>
            <a:r>
              <a:rPr lang="en-US" sz="2800" dirty="0"/>
              <a:t>Implements the Customer class, defining attributes such as name, contact information, and rental </a:t>
            </a:r>
            <a:r>
              <a:rPr lang="en-US" sz="2800" dirty="0" smtClean="0"/>
              <a:t>history.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 smtClean="0"/>
              <a:t>reservation.php</a:t>
            </a:r>
            <a:r>
              <a:rPr lang="en-US" sz="2800" b="1" dirty="0"/>
              <a:t>: </a:t>
            </a:r>
            <a:r>
              <a:rPr lang="en-US" sz="2800" dirty="0"/>
              <a:t>Manages reservation functionality, including methods for creating, updating, and canceling </a:t>
            </a:r>
            <a:r>
              <a:rPr lang="en-US" sz="2800" dirty="0" smtClean="0"/>
              <a:t>reservations.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 smtClean="0"/>
              <a:t>employee.php</a:t>
            </a:r>
            <a:r>
              <a:rPr lang="en-US" sz="2800" b="1" dirty="0"/>
              <a:t>: </a:t>
            </a:r>
            <a:r>
              <a:rPr lang="en-US" sz="2800" dirty="0"/>
              <a:t>Implements the Employee class, providing functionality for employees to view and manage reservations, update car information, and handle customer queries.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46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Story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7" y="1845734"/>
            <a:ext cx="11566358" cy="453902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DriveEase</a:t>
            </a:r>
            <a:r>
              <a:rPr lang="en-US" dirty="0"/>
              <a:t>, a reputable car rental company, aims to modernize its operations by introducing an online booking </a:t>
            </a:r>
            <a:r>
              <a:rPr lang="en-US" dirty="0" smtClean="0"/>
              <a:t>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User </a:t>
            </a:r>
            <a:r>
              <a:rPr lang="en-US" b="1" dirty="0"/>
              <a:t>Experience:</a:t>
            </a:r>
          </a:p>
          <a:p>
            <a:r>
              <a:rPr lang="en-US" dirty="0"/>
              <a:t>  - Sarah plans a weekend getaway and visits the </a:t>
            </a:r>
            <a:r>
              <a:rPr lang="en-US" dirty="0" err="1"/>
              <a:t>DriveEase</a:t>
            </a:r>
            <a:r>
              <a:rPr lang="en-US" dirty="0"/>
              <a:t> website to rent a car.</a:t>
            </a:r>
          </a:p>
          <a:p>
            <a:r>
              <a:rPr lang="en-US" dirty="0"/>
              <a:t>  - She searches for available cars, selects one that suits her needs, and makes a reservation online.</a:t>
            </a:r>
          </a:p>
          <a:p>
            <a:r>
              <a:rPr lang="en-US" dirty="0"/>
              <a:t>  - </a:t>
            </a:r>
            <a:r>
              <a:rPr lang="en-US" dirty="0" err="1"/>
              <a:t>DriveEase</a:t>
            </a:r>
            <a:r>
              <a:rPr lang="en-US" dirty="0"/>
              <a:t> sends her a confirmation email with booking details.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System </a:t>
            </a:r>
            <a:r>
              <a:rPr lang="en-US" b="1" dirty="0"/>
              <a:t>Process:</a:t>
            </a:r>
          </a:p>
          <a:p>
            <a:r>
              <a:rPr lang="en-US" dirty="0"/>
              <a:t>  - The system handles Sarah's reservation request, retrieves car listings, and stores her booking information securely.</a:t>
            </a:r>
          </a:p>
          <a:p>
            <a:r>
              <a:rPr lang="en-US" dirty="0"/>
              <a:t>  - </a:t>
            </a:r>
            <a:r>
              <a:rPr lang="en-US" dirty="0" err="1"/>
              <a:t>DriveEase</a:t>
            </a:r>
            <a:r>
              <a:rPr lang="en-US" dirty="0"/>
              <a:t> staff members receive notification of the reservation and update the rental list accordingly.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Rental </a:t>
            </a:r>
            <a:r>
              <a:rPr lang="en-US" b="1" dirty="0"/>
              <a:t>Experience</a:t>
            </a:r>
            <a:r>
              <a:rPr lang="en-US" dirty="0"/>
              <a:t>:</a:t>
            </a:r>
          </a:p>
          <a:p>
            <a:r>
              <a:rPr lang="en-US" dirty="0"/>
              <a:t>  - On the day of the rental, Sarah picks up her car from the </a:t>
            </a:r>
            <a:r>
              <a:rPr lang="en-US" dirty="0" err="1"/>
              <a:t>DriveEase</a:t>
            </a:r>
            <a:r>
              <a:rPr lang="en-US" dirty="0"/>
              <a:t> location.</a:t>
            </a:r>
          </a:p>
          <a:p>
            <a:r>
              <a:rPr lang="en-US" dirty="0"/>
              <a:t>  - A staff member assists her with paperwork, and Sarah drives off with her family for a memorable trip.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9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Business logic codes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1737360"/>
            <a:ext cx="11273246" cy="436299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Pricing </a:t>
            </a:r>
            <a:r>
              <a:rPr lang="en-US" sz="2800" b="1" dirty="0"/>
              <a:t>and Billing</a:t>
            </a:r>
            <a:r>
              <a:rPr lang="en-US" sz="2800" dirty="0"/>
              <a:t>: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Business </a:t>
            </a:r>
            <a:r>
              <a:rPr lang="en-US" sz="2800" dirty="0"/>
              <a:t>logic would dictate </a:t>
            </a:r>
            <a:r>
              <a:rPr lang="en-US" sz="2800" dirty="0" smtClean="0"/>
              <a:t>pricing </a:t>
            </a:r>
            <a:r>
              <a:rPr lang="en-US" sz="2800" dirty="0"/>
              <a:t>based on </a:t>
            </a:r>
            <a:r>
              <a:rPr lang="en-US" sz="2800" dirty="0" smtClean="0"/>
              <a:t>vehicle </a:t>
            </a:r>
            <a:r>
              <a:rPr lang="en-US" sz="2800" dirty="0"/>
              <a:t>type, rental duration, mileage, and any additional services or insurance options </a:t>
            </a:r>
            <a:r>
              <a:rPr lang="en-US" sz="2800" dirty="0" smtClean="0"/>
              <a:t>the customer selects.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It </a:t>
            </a:r>
            <a:r>
              <a:rPr lang="en-US" sz="2800" dirty="0"/>
              <a:t>would also handle billing processes, including generating invoices, applying taxes, and processing payments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 system might incorporate algorithms for dynamic pricing, analyzing factors such as demand, availability, and competitor pricing to optimize rental rates in </a:t>
            </a:r>
            <a:r>
              <a:rPr lang="en-US" sz="2800" dirty="0" smtClean="0"/>
              <a:t>real time.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99305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892</TotalTime>
  <Words>717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Car Rental Management System</vt:lpstr>
      <vt:lpstr>Languages used</vt:lpstr>
      <vt:lpstr>Reasons for selection</vt:lpstr>
      <vt:lpstr>Benefits </vt:lpstr>
      <vt:lpstr>Software platforms</vt:lpstr>
      <vt:lpstr>Class/Object Structure</vt:lpstr>
      <vt:lpstr>Code Modules</vt:lpstr>
      <vt:lpstr>Story </vt:lpstr>
      <vt:lpstr>Business logic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11</cp:revision>
  <dcterms:created xsi:type="dcterms:W3CDTF">2024-03-29T12:39:44Z</dcterms:created>
  <dcterms:modified xsi:type="dcterms:W3CDTF">2024-04-22T23:27:43Z</dcterms:modified>
</cp:coreProperties>
</file>