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70" r:id="rId3"/>
    <p:sldId id="257" r:id="rId4"/>
    <p:sldId id="258" r:id="rId5"/>
    <p:sldId id="259" r:id="rId6"/>
    <p:sldId id="260" r:id="rId7"/>
    <p:sldId id="261" r:id="rId8"/>
    <p:sldId id="262" r:id="rId9"/>
    <p:sldId id="264" r:id="rId10"/>
    <p:sldId id="269"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874504"/>
            <a:ext cx="8610600" cy="1938992"/>
          </a:xfrm>
          <a:prstGeom prst="rect">
            <a:avLst/>
          </a:prstGeom>
          <a:noFill/>
        </p:spPr>
        <p:txBody>
          <a:bodyPr wrap="square" lIns="91440" tIns="45720" rIns="91440" bIns="45720" rtlCol="0" anchor="t">
            <a:spAutoFit/>
          </a:bodyPr>
          <a:lstStyle/>
          <a:p>
            <a:r>
              <a:rPr lang="en-US" sz="2400" dirty="0"/>
              <a:t>STUDENT NAME:BALASUNDAR.S</a:t>
            </a:r>
            <a:endParaRPr lang="en-US" sz="2400" dirty="0">
              <a:cs typeface="Calibri"/>
            </a:endParaRPr>
          </a:p>
          <a:p>
            <a:r>
              <a:rPr lang="en-US" sz="2400" dirty="0"/>
              <a:t>DEPARTMENT: </a:t>
            </a:r>
            <a:r>
              <a:rPr lang="en-IN" sz="2400" dirty="0"/>
              <a:t>B</a:t>
            </a:r>
            <a:r>
              <a:rPr lang="en-US" sz="2400" dirty="0"/>
              <a:t>.SC-COMPUTER SCIENCE </a:t>
            </a:r>
          </a:p>
          <a:p>
            <a:r>
              <a:rPr lang="en-US" sz="2400" dirty="0"/>
              <a:t>COLLEGE: ST.CHARLES </a:t>
            </a:r>
            <a:r>
              <a:rPr lang="en-IN" sz="2400" dirty="0"/>
              <a:t>COLLEGE</a:t>
            </a:r>
            <a:r>
              <a:rPr lang="en-US" sz="2400" dirty="0"/>
              <a:t> OF ARTS AND SCIENCE </a:t>
            </a:r>
            <a:endParaRPr lang="en-IN" sz="2400" dirty="0"/>
          </a:p>
          <a:p>
            <a:r>
              <a:rPr lang="en-IN" sz="2400" dirty="0"/>
              <a:t>UNIVERCITY:ANNAMALAI UNIVER</a:t>
            </a:r>
            <a:r>
              <a:rPr lang="en-US" sz="2400" dirty="0"/>
              <a:t>S</a:t>
            </a:r>
            <a:r>
              <a:rPr lang="en-IN" sz="2400" dirty="0"/>
              <a:t>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A14C95-DD88-C41C-9ECD-95CDA83CA646}"/>
              </a:ext>
            </a:extLst>
          </p:cNvPr>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ED9E97C4-2A9B-F7D7-D1D2-6F7E18AFA5D8}"/>
              </a:ext>
            </a:extLst>
          </p:cNvPr>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3CC6F-EBCF-72B1-7177-A467AD5C98EA}"/>
              </a:ext>
            </a:extLst>
          </p:cNvPr>
          <p:cNvSpPr>
            <a:spLocks noGrp="1"/>
          </p:cNvSpPr>
          <p:nvPr>
            <p:ph type="title"/>
          </p:nvPr>
        </p:nvSpPr>
        <p:spPr/>
        <p:txBody>
          <a:bodyPr/>
          <a:lstStyle/>
          <a:p>
            <a:r>
              <a:rPr lang="en-US"/>
              <a:t>GitHub</a:t>
            </a:r>
          </a:p>
        </p:txBody>
      </p:sp>
      <p:sp>
        <p:nvSpPr>
          <p:cNvPr id="3" name="Text Placeholder 2">
            <a:extLst>
              <a:ext uri="{FF2B5EF4-FFF2-40B4-BE49-F238E27FC236}">
                <a16:creationId xmlns:a16="http://schemas.microsoft.com/office/drawing/2014/main" id="{84C99631-37AF-1F93-EFAA-C2FFCA490BC2}"/>
              </a:ext>
            </a:extLst>
          </p:cNvPr>
          <p:cNvSpPr>
            <a:spLocks noGrp="1"/>
          </p:cNvSpPr>
          <p:nvPr>
            <p:ph type="body" idx="1"/>
          </p:nvPr>
        </p:nvSpPr>
        <p:spPr>
          <a:xfrm>
            <a:off x="609600" y="1577340"/>
            <a:ext cx="10972800" cy="276999"/>
          </a:xfrm>
        </p:spPr>
        <p:txBody>
          <a:bodyPr/>
          <a:lstStyle/>
          <a:p>
            <a:r>
              <a:rPr lang="en-US"/>
              <a:t>https://github.com/sbalasundar007-dot</a:t>
            </a:r>
          </a:p>
        </p:txBody>
      </p:sp>
    </p:spTree>
    <p:extLst>
      <p:ext uri="{BB962C8B-B14F-4D97-AF65-F5344CB8AC3E}">
        <p14:creationId xmlns:p14="http://schemas.microsoft.com/office/powerpoint/2010/main" val="115970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30A150F-3EAE-D479-8200-B9D2E9090FA3}"/>
              </a:ext>
            </a:extLst>
          </p:cNvPr>
          <p:cNvSpPr txBox="1"/>
          <p:nvPr/>
        </p:nvSpPr>
        <p:spPr>
          <a:xfrm>
            <a:off x="3048354" y="2691396"/>
            <a:ext cx="6096706" cy="1477328"/>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90046A9-F3F8-3748-62E2-D85A17DB70B3}"/>
              </a:ext>
            </a:extLst>
          </p:cNvPr>
          <p:cNvSpPr txBox="1"/>
          <p:nvPr/>
        </p:nvSpPr>
        <p:spPr>
          <a:xfrm>
            <a:off x="3050038" y="2280950"/>
            <a:ext cx="6100074" cy="2308324"/>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TextBox 14">
            <a:extLst>
              <a:ext uri="{FF2B5EF4-FFF2-40B4-BE49-F238E27FC236}">
                <a16:creationId xmlns:a16="http://schemas.microsoft.com/office/drawing/2014/main" id="{99824CEF-9865-713F-DDFE-75DFB97E8B83}"/>
              </a:ext>
            </a:extLst>
          </p:cNvPr>
          <p:cNvSpPr txBox="1"/>
          <p:nvPr/>
        </p:nvSpPr>
        <p:spPr>
          <a:xfrm>
            <a:off x="3050038" y="2696448"/>
            <a:ext cx="6100074" cy="1477328"/>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533FC910-230C-7FF1-F9FE-0CE89A007472}"/>
              </a:ext>
            </a:extLst>
          </p:cNvPr>
          <p:cNvSpPr txBox="1"/>
          <p:nvPr/>
        </p:nvSpPr>
        <p:spPr>
          <a:xfrm>
            <a:off x="3050038" y="2280950"/>
            <a:ext cx="6100074" cy="2308324"/>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37FB77E5-4BD6-30B8-0C4F-3D97DFC51E47}"/>
              </a:ext>
            </a:extLst>
          </p:cNvPr>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04B644-3FE8-5920-C684-497FE24D85AD}"/>
              </a:ext>
            </a:extLst>
          </p:cNvPr>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GitHub</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Bala Sundar</cp:lastModifiedBy>
  <cp:revision>25</cp:revision>
  <dcterms:created xsi:type="dcterms:W3CDTF">2024-03-29T15:07:22Z</dcterms:created>
  <dcterms:modified xsi:type="dcterms:W3CDTF">2025-09-16T04:47:00Z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