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8d84ca7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8d84ca7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8d84ca7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8d84ca7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8d84ca7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8d84ca7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5520d8c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5520d8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5520d8c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5520d8c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a3833f9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a3833f9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a3833f9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a3833f9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a3833f9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a3833f9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a3833f9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a3833f9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Haptic Horizon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Clr>
                <a:schemeClr val="dk1"/>
              </a:buClr>
              <a:buSzPct val="39285"/>
              <a:buFont typeface="Arial"/>
              <a:buNone/>
            </a:pPr>
            <a:r>
              <a:rPr lang="en"/>
              <a:t>Sean Balbale, Johanna Woldeher, Crystal Kim, Donovan Chang </a:t>
            </a:r>
            <a:endParaRPr/>
          </a:p>
          <a:p>
            <a:pPr indent="0" lvl="0" marL="0" rtl="0" algn="ctr">
              <a:spcBef>
                <a:spcPts val="0"/>
              </a:spcBef>
              <a:spcAft>
                <a:spcPts val="0"/>
              </a:spcAft>
              <a:buNone/>
            </a:pPr>
            <a:r>
              <a:rPr lang="en"/>
              <a:t>12/</a:t>
            </a:r>
            <a:r>
              <a:rPr lang="en"/>
              <a:t>04/</a:t>
            </a:r>
            <a:r>
              <a:rPr lang="en"/>
              <a:t>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Subtasks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must detect objects </a:t>
            </a:r>
            <a:r>
              <a:rPr lang="en"/>
              <a:t>in front</a:t>
            </a:r>
            <a:r>
              <a:rPr lang="en"/>
              <a:t> of it</a:t>
            </a:r>
            <a:endParaRPr/>
          </a:p>
          <a:p>
            <a:pPr indent="-342900" lvl="0" marL="457200" rtl="0" algn="l">
              <a:spcBef>
                <a:spcPts val="0"/>
              </a:spcBef>
              <a:spcAft>
                <a:spcPts val="0"/>
              </a:spcAft>
              <a:buSzPts val="1800"/>
              <a:buChar char="●"/>
            </a:pPr>
            <a:r>
              <a:rPr lang="en"/>
              <a:t>It must vibrate when an object is detected</a:t>
            </a:r>
            <a:endParaRPr/>
          </a:p>
          <a:p>
            <a:pPr indent="-342900" lvl="0" marL="457200" rtl="0" algn="l">
              <a:spcBef>
                <a:spcPts val="0"/>
              </a:spcBef>
              <a:spcAft>
                <a:spcPts val="0"/>
              </a:spcAft>
              <a:buSzPts val="1800"/>
              <a:buChar char="●"/>
            </a:pPr>
            <a:r>
              <a:rPr lang="en"/>
              <a:t>It must be wearable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t>
            </a:r>
            <a:r>
              <a:rPr lang="en"/>
              <a:t>things should be organized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we did the project/ background</a:t>
            </a:r>
            <a:endParaRPr/>
          </a:p>
          <a:p>
            <a:pPr indent="0" lvl="0" marL="0" rtl="0" algn="l">
              <a:spcBef>
                <a:spcPts val="1200"/>
              </a:spcBef>
              <a:spcAft>
                <a:spcPts val="0"/>
              </a:spcAft>
              <a:buNone/>
            </a:pPr>
            <a:r>
              <a:rPr lang="en"/>
              <a:t>How it was built/ manufactured- Donovan </a:t>
            </a:r>
            <a:endParaRPr/>
          </a:p>
          <a:p>
            <a:pPr indent="0" lvl="0" marL="0" rtl="0" algn="l">
              <a:spcBef>
                <a:spcPts val="1200"/>
              </a:spcBef>
              <a:spcAft>
                <a:spcPts val="0"/>
              </a:spcAft>
              <a:buNone/>
            </a:pPr>
            <a:r>
              <a:rPr lang="en"/>
              <a:t>How it works- Sean </a:t>
            </a:r>
            <a:endParaRPr/>
          </a:p>
          <a:p>
            <a:pPr indent="0" lvl="0" marL="0" rtl="0" algn="l">
              <a:spcBef>
                <a:spcPts val="1200"/>
              </a:spcBef>
              <a:spcAft>
                <a:spcPts val="1200"/>
              </a:spcAft>
              <a:buNone/>
            </a:pPr>
            <a:r>
              <a:rPr lang="en"/>
              <a:t>What we can learn from this and improve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200">
                <a:solidFill>
                  <a:srgbClr val="343434"/>
                </a:solidFill>
                <a:highlight>
                  <a:srgbClr val="FFFFFF"/>
                </a:highlight>
              </a:rPr>
              <a:t>In your explanations you need to mention in details: What your design does exactly and how, what is the mechanism you use in your robot to make it fit for doing the task and what methodology you use for building it (3D printer, types of sensor, ...)</a:t>
            </a:r>
            <a:endParaRPr sz="1200">
              <a:solidFill>
                <a:srgbClr val="343434"/>
              </a:solidFill>
              <a:highlight>
                <a:srgbClr val="FFFFFF"/>
              </a:highlight>
            </a:endParaRPr>
          </a:p>
          <a:p>
            <a:pPr indent="0" lvl="0" marL="0" rtl="0" algn="l">
              <a:spcBef>
                <a:spcPts val="5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a:t>
            </a:r>
            <a:endParaRPr/>
          </a:p>
          <a:p>
            <a:pPr indent="-342900" lvl="0" marL="457200" rtl="0" algn="l">
              <a:spcBef>
                <a:spcPts val="1200"/>
              </a:spcBef>
              <a:spcAft>
                <a:spcPts val="0"/>
              </a:spcAft>
              <a:buSzPts val="1800"/>
              <a:buChar char="●"/>
            </a:pPr>
            <a:r>
              <a:rPr lang="en"/>
              <a:t>Arduino, breadboard, 9V battery, DC motor, and 4 ultrasonic sensors, and a 3d printed body</a:t>
            </a:r>
            <a:endParaRPr/>
          </a:p>
          <a:p>
            <a:pPr indent="-342900" lvl="0" marL="457200" rtl="0" algn="l">
              <a:spcBef>
                <a:spcPts val="0"/>
              </a:spcBef>
              <a:spcAft>
                <a:spcPts val="0"/>
              </a:spcAft>
              <a:buSzPts val="1800"/>
              <a:buChar char="●"/>
            </a:pPr>
            <a:r>
              <a:rPr lang="en"/>
              <a:t>Designed to be wearable.. Sorta big so would </a:t>
            </a:r>
            <a:r>
              <a:rPr lang="en"/>
              <a:t>preferably</a:t>
            </a:r>
            <a:r>
              <a:rPr lang="en"/>
              <a:t> end up using smaller </a:t>
            </a:r>
            <a:r>
              <a:rPr lang="en"/>
              <a:t>motors</a:t>
            </a:r>
            <a:r>
              <a:rPr lang="en"/>
              <a:t>, </a:t>
            </a:r>
            <a:r>
              <a:rPr lang="en"/>
              <a:t>better and smaller sensors, and solder everything, so that able to use smaller body.</a:t>
            </a:r>
            <a:endParaRPr/>
          </a:p>
          <a:p>
            <a:pPr indent="-342900" lvl="0" marL="457200" rtl="0" algn="l">
              <a:spcBef>
                <a:spcPts val="0"/>
              </a:spcBef>
              <a:spcAft>
                <a:spcPts val="0"/>
              </a:spcAft>
              <a:buSzPts val="1800"/>
              <a:buChar char="●"/>
            </a:pPr>
            <a:r>
              <a:rPr lang="en"/>
              <a:t>But design so far is built to house everything but the motos which is attached on the outside and provides the vibration aspect to when it detects anything.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Parts Used:</a:t>
            </a:r>
            <a:endParaRPr/>
          </a:p>
          <a:p>
            <a:pPr indent="-342900" lvl="0" marL="457200" rtl="0" algn="l">
              <a:spcBef>
                <a:spcPts val="1200"/>
              </a:spcBef>
              <a:spcAft>
                <a:spcPts val="0"/>
              </a:spcAft>
              <a:buSzPts val="1800"/>
              <a:buChar char="●"/>
            </a:pPr>
            <a:r>
              <a:rPr lang="en"/>
              <a:t>4 ultrasonic sensors</a:t>
            </a:r>
            <a:endParaRPr/>
          </a:p>
          <a:p>
            <a:pPr indent="-342900" lvl="0" marL="457200" rtl="0" algn="l">
              <a:spcBef>
                <a:spcPts val="0"/>
              </a:spcBef>
              <a:spcAft>
                <a:spcPts val="0"/>
              </a:spcAft>
              <a:buSzPts val="1800"/>
              <a:buChar char="●"/>
            </a:pPr>
            <a:r>
              <a:rPr lang="en"/>
              <a:t>1 </a:t>
            </a:r>
            <a:r>
              <a:rPr lang="en"/>
              <a:t>hobby gear</a:t>
            </a:r>
            <a:r>
              <a:rPr lang="en"/>
              <a:t> motor</a:t>
            </a:r>
            <a:endParaRPr/>
          </a:p>
          <a:p>
            <a:pPr indent="0" lvl="0" marL="0" rtl="0" algn="l">
              <a:spcBef>
                <a:spcPts val="1200"/>
              </a:spcBef>
              <a:spcAft>
                <a:spcPts val="0"/>
              </a:spcAft>
              <a:buNone/>
            </a:pPr>
            <a:r>
              <a:rPr lang="en"/>
              <a:t>Code Explanation:</a:t>
            </a:r>
            <a:endParaRPr/>
          </a:p>
          <a:p>
            <a:pPr indent="-342900" lvl="0" marL="457200" rtl="0" algn="l">
              <a:spcBef>
                <a:spcPts val="1200"/>
              </a:spcBef>
              <a:spcAft>
                <a:spcPts val="0"/>
              </a:spcAft>
              <a:buSzPts val="1800"/>
              <a:buChar char="●"/>
            </a:pPr>
            <a:r>
              <a:rPr lang="en"/>
              <a:t>The purpose of the code is to spin the motor when an object gets within a </a:t>
            </a:r>
            <a:r>
              <a:rPr lang="en"/>
              <a:t>certain</a:t>
            </a:r>
            <a:r>
              <a:rPr lang="en"/>
              <a:t> distance of an ultrasonic sensor.</a:t>
            </a:r>
            <a:endParaRPr/>
          </a:p>
          <a:p>
            <a:pPr indent="-342900" lvl="0" marL="457200" rtl="0" algn="l">
              <a:spcBef>
                <a:spcPts val="0"/>
              </a:spcBef>
              <a:spcAft>
                <a:spcPts val="0"/>
              </a:spcAft>
              <a:buSzPts val="1800"/>
              <a:buChar char="●"/>
            </a:pPr>
            <a:r>
              <a:rPr lang="en"/>
              <a:t>The code is designed to be </a:t>
            </a:r>
            <a:r>
              <a:rPr lang="en"/>
              <a:t>adjustable</a:t>
            </a:r>
            <a:r>
              <a:rPr lang="en"/>
              <a:t> so it can be </a:t>
            </a:r>
            <a:r>
              <a:rPr lang="en"/>
              <a:t>tailored</a:t>
            </a:r>
            <a:r>
              <a:rPr lang="en"/>
              <a:t> to the individual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 Continued…</a:t>
            </a:r>
            <a:endParaRPr/>
          </a:p>
        </p:txBody>
      </p:sp>
      <p:sp>
        <p:nvSpPr>
          <p:cNvPr id="79" name="Google Shape;79;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are the variables used.</a:t>
            </a:r>
            <a:endParaRPr/>
          </a:p>
          <a:p>
            <a:pPr indent="-342900" lvl="0" marL="457200" rtl="0" algn="l">
              <a:spcBef>
                <a:spcPts val="1200"/>
              </a:spcBef>
              <a:spcAft>
                <a:spcPts val="0"/>
              </a:spcAft>
              <a:buSzPts val="1800"/>
              <a:buChar char="●"/>
            </a:pPr>
            <a:r>
              <a:rPr lang="en"/>
              <a:t>Pins 2 through 9 are used for the ultrasonic sensors.</a:t>
            </a:r>
            <a:endParaRPr/>
          </a:p>
          <a:p>
            <a:pPr indent="-342900" lvl="0" marL="457200" rtl="0" algn="l">
              <a:spcBef>
                <a:spcPts val="0"/>
              </a:spcBef>
              <a:spcAft>
                <a:spcPts val="0"/>
              </a:spcAft>
              <a:buSzPts val="1800"/>
              <a:buChar char="●"/>
            </a:pPr>
            <a:r>
              <a:rPr lang="en"/>
              <a:t>Pins 11 through 13 are for the motor controller.</a:t>
            </a:r>
            <a:endParaRPr/>
          </a:p>
          <a:p>
            <a:pPr indent="-342900" lvl="0" marL="457200" rtl="0" algn="l">
              <a:spcBef>
                <a:spcPts val="0"/>
              </a:spcBef>
              <a:spcAft>
                <a:spcPts val="0"/>
              </a:spcAft>
              <a:buSzPts val="1800"/>
              <a:buChar char="●"/>
            </a:pPr>
            <a:r>
              <a:rPr lang="en"/>
              <a:t>The final variables are for the alarm distance and for the distance measurements from the ultrasonic sensor.</a:t>
            </a:r>
            <a:endParaRPr/>
          </a:p>
        </p:txBody>
      </p:sp>
      <p:pic>
        <p:nvPicPr>
          <p:cNvPr id="80" name="Google Shape;80;p17"/>
          <p:cNvPicPr preferRelativeResize="0"/>
          <p:nvPr/>
        </p:nvPicPr>
        <p:blipFill>
          <a:blip r:embed="rId3">
            <a:alphaModFix/>
          </a:blip>
          <a:stretch>
            <a:fillRect/>
          </a:stretch>
        </p:blipFill>
        <p:spPr>
          <a:xfrm>
            <a:off x="4572000" y="1153300"/>
            <a:ext cx="4267199" cy="34147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Explanation Continued…</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getDistance Function.</a:t>
            </a:r>
            <a:endParaRPr/>
          </a:p>
          <a:p>
            <a:pPr indent="-342900" lvl="0" marL="457200" rtl="0" algn="l">
              <a:spcBef>
                <a:spcPts val="1200"/>
              </a:spcBef>
              <a:spcAft>
                <a:spcPts val="0"/>
              </a:spcAft>
              <a:buSzPts val="1800"/>
              <a:buChar char="●"/>
            </a:pPr>
            <a:r>
              <a:rPr lang="en"/>
              <a:t>This function calculates the distance an object is away from the ultrasonic sensor.</a:t>
            </a:r>
            <a:endParaRPr/>
          </a:p>
          <a:p>
            <a:pPr indent="-342900" lvl="0" marL="457200" rtl="0" algn="l">
              <a:spcBef>
                <a:spcPts val="0"/>
              </a:spcBef>
              <a:spcAft>
                <a:spcPts val="0"/>
              </a:spcAft>
              <a:buSzPts val="1800"/>
              <a:buChar char="●"/>
            </a:pPr>
            <a:r>
              <a:rPr lang="en"/>
              <a:t>It pulses sound and records the time it takes to bounce back. Then it </a:t>
            </a:r>
            <a:r>
              <a:rPr lang="en"/>
              <a:t>divides</a:t>
            </a:r>
            <a:r>
              <a:rPr lang="en"/>
              <a:t> by a constant.</a:t>
            </a:r>
            <a:endParaRPr/>
          </a:p>
          <a:p>
            <a:pPr indent="-342900" lvl="0" marL="457200" rtl="0" algn="l">
              <a:spcBef>
                <a:spcPts val="0"/>
              </a:spcBef>
              <a:spcAft>
                <a:spcPts val="0"/>
              </a:spcAft>
              <a:buSzPts val="1800"/>
              <a:buChar char="●"/>
            </a:pPr>
            <a:r>
              <a:rPr lang="en"/>
              <a:t>Finally it returns the distance.</a:t>
            </a:r>
            <a:endParaRPr/>
          </a:p>
        </p:txBody>
      </p:sp>
      <p:pic>
        <p:nvPicPr>
          <p:cNvPr id="87" name="Google Shape;87;p18"/>
          <p:cNvPicPr preferRelativeResize="0"/>
          <p:nvPr/>
        </p:nvPicPr>
        <p:blipFill>
          <a:blip r:embed="rId3">
            <a:alphaModFix/>
          </a:blip>
          <a:stretch>
            <a:fillRect/>
          </a:stretch>
        </p:blipFill>
        <p:spPr>
          <a:xfrm>
            <a:off x="4565100" y="1159825"/>
            <a:ext cx="4267202" cy="34017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 Continued…</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spinMotor </a:t>
            </a:r>
            <a:r>
              <a:rPr lang="en"/>
              <a:t>Function.</a:t>
            </a:r>
            <a:endParaRPr/>
          </a:p>
          <a:p>
            <a:pPr indent="-342900" lvl="0" marL="457200" rtl="0" algn="l">
              <a:spcBef>
                <a:spcPts val="1200"/>
              </a:spcBef>
              <a:spcAft>
                <a:spcPts val="0"/>
              </a:spcAft>
              <a:buSzPts val="1800"/>
              <a:buChar char="●"/>
            </a:pPr>
            <a:r>
              <a:rPr lang="en"/>
              <a:t>This function spins the motor a specified speed.</a:t>
            </a:r>
            <a:endParaRPr/>
          </a:p>
          <a:p>
            <a:pPr indent="-342900" lvl="0" marL="457200" rtl="0" algn="l">
              <a:spcBef>
                <a:spcPts val="0"/>
              </a:spcBef>
              <a:spcAft>
                <a:spcPts val="0"/>
              </a:spcAft>
              <a:buSzPts val="1800"/>
              <a:buChar char="●"/>
            </a:pPr>
            <a:r>
              <a:rPr lang="en"/>
              <a:t>It checks to see if the motorSpeed is positive or negative. Then it spins in the </a:t>
            </a:r>
            <a:r>
              <a:rPr lang="en"/>
              <a:t>associated </a:t>
            </a:r>
            <a:r>
              <a:rPr lang="en"/>
              <a:t>direction.</a:t>
            </a:r>
            <a:endParaRPr/>
          </a:p>
        </p:txBody>
      </p:sp>
      <p:pic>
        <p:nvPicPr>
          <p:cNvPr id="94" name="Google Shape;94;p19"/>
          <p:cNvPicPr preferRelativeResize="0"/>
          <p:nvPr/>
        </p:nvPicPr>
        <p:blipFill>
          <a:blip r:embed="rId3">
            <a:alphaModFix/>
          </a:blip>
          <a:stretch>
            <a:fillRect/>
          </a:stretch>
        </p:blipFill>
        <p:spPr>
          <a:xfrm>
            <a:off x="4572000" y="1152475"/>
            <a:ext cx="434613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 Continued…</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a:t>
            </a:r>
            <a:r>
              <a:rPr lang="en"/>
              <a:t> Function.</a:t>
            </a:r>
            <a:endParaRPr/>
          </a:p>
          <a:p>
            <a:pPr indent="-342900" lvl="0" marL="457200" rtl="0" algn="l">
              <a:spcBef>
                <a:spcPts val="1200"/>
              </a:spcBef>
              <a:spcAft>
                <a:spcPts val="0"/>
              </a:spcAft>
              <a:buSzPts val="1800"/>
              <a:buChar char="●"/>
            </a:pPr>
            <a:r>
              <a:rPr lang="en"/>
              <a:t>It opens a serial port so that the program can communicate to the user.</a:t>
            </a:r>
            <a:endParaRPr/>
          </a:p>
          <a:p>
            <a:pPr indent="-342900" lvl="0" marL="457200" rtl="0" algn="l">
              <a:spcBef>
                <a:spcPts val="0"/>
              </a:spcBef>
              <a:spcAft>
                <a:spcPts val="0"/>
              </a:spcAft>
              <a:buSzPts val="1800"/>
              <a:buChar char="●"/>
            </a:pPr>
            <a:r>
              <a:rPr lang="en"/>
              <a:t>Then it sets input and output pins for the ultrasonic sensors.</a:t>
            </a:r>
            <a:endParaRPr/>
          </a:p>
          <a:p>
            <a:pPr indent="-342900" lvl="0" marL="457200" rtl="0" algn="l">
              <a:spcBef>
                <a:spcPts val="0"/>
              </a:spcBef>
              <a:spcAft>
                <a:spcPts val="0"/>
              </a:spcAft>
              <a:buSzPts val="1800"/>
              <a:buChar char="●"/>
            </a:pPr>
            <a:r>
              <a:rPr lang="en"/>
              <a:t>Finally, it sets output pins for the motor driver.</a:t>
            </a:r>
            <a:endParaRPr/>
          </a:p>
        </p:txBody>
      </p:sp>
      <p:pic>
        <p:nvPicPr>
          <p:cNvPr id="101" name="Google Shape;101;p20"/>
          <p:cNvPicPr preferRelativeResize="0"/>
          <p:nvPr/>
        </p:nvPicPr>
        <p:blipFill>
          <a:blip r:embed="rId3">
            <a:alphaModFix/>
          </a:blip>
          <a:stretch>
            <a:fillRect/>
          </a:stretch>
        </p:blipFill>
        <p:spPr>
          <a:xfrm>
            <a:off x="4572000" y="1131900"/>
            <a:ext cx="4105174" cy="3457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 Continued…</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loop</a:t>
            </a:r>
            <a:r>
              <a:rPr lang="en"/>
              <a:t> </a:t>
            </a:r>
            <a:r>
              <a:rPr lang="en"/>
              <a:t>Function.</a:t>
            </a:r>
            <a:endParaRPr/>
          </a:p>
          <a:p>
            <a:pPr indent="-342900" lvl="0" marL="457200" rtl="0" algn="l">
              <a:spcBef>
                <a:spcPts val="1200"/>
              </a:spcBef>
              <a:spcAft>
                <a:spcPts val="0"/>
              </a:spcAft>
              <a:buSzPts val="1800"/>
              <a:buChar char="●"/>
            </a:pPr>
            <a:r>
              <a:rPr lang="en"/>
              <a:t>These are the functions that loop automatically.</a:t>
            </a:r>
            <a:endParaRPr/>
          </a:p>
          <a:p>
            <a:pPr indent="-342900" lvl="0" marL="457200" rtl="0" algn="l">
              <a:spcBef>
                <a:spcPts val="0"/>
              </a:spcBef>
              <a:spcAft>
                <a:spcPts val="0"/>
              </a:spcAft>
              <a:buSzPts val="1800"/>
              <a:buChar char="●"/>
            </a:pPr>
            <a:r>
              <a:rPr lang="en"/>
              <a:t>For each sensor it calls getDistance and then saves the distance to a variable and prints out the distance to the serial monitor.</a:t>
            </a:r>
            <a:endParaRPr/>
          </a:p>
          <a:p>
            <a:pPr indent="-342900" lvl="0" marL="457200" rtl="0" algn="l">
              <a:spcBef>
                <a:spcPts val="0"/>
              </a:spcBef>
              <a:spcAft>
                <a:spcPts val="0"/>
              </a:spcAft>
              <a:buSzPts val="1800"/>
              <a:buChar char="●"/>
            </a:pPr>
            <a:r>
              <a:rPr lang="en"/>
              <a:t>Then it does some logic to see if it needs to spin the motor.</a:t>
            </a:r>
            <a:endParaRPr/>
          </a:p>
        </p:txBody>
      </p:sp>
      <p:pic>
        <p:nvPicPr>
          <p:cNvPr id="108" name="Google Shape;108;p21"/>
          <p:cNvPicPr preferRelativeResize="0"/>
          <p:nvPr/>
        </p:nvPicPr>
        <p:blipFill>
          <a:blip r:embed="rId3">
            <a:alphaModFix/>
          </a:blip>
          <a:stretch>
            <a:fillRect/>
          </a:stretch>
        </p:blipFill>
        <p:spPr>
          <a:xfrm>
            <a:off x="4572000" y="900450"/>
            <a:ext cx="3891451" cy="3920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