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8c85416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8c85416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8c85416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8c85416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8c85416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8c85416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8dce674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8dce674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8dce674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8dce674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c85416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c85416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8c85416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8c85416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c854163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c85416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8c85416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8c85416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c8541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c8541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c85416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c85416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bMYjDg-1HRRPNoLnc_7OmLNfGMG0YXs7XuA4xn0ddeE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Aqlbh5eHJ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Haptic Horizon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Balbale, Johanna Woldeher, Crystal Kim, Donovan Chang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12/04/24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 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idk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things should be organized–REFER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</a:t>
            </a:r>
            <a:r>
              <a:rPr lang="en"/>
              <a:t> formatish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Intro-</a:t>
            </a:r>
            <a:r>
              <a:rPr lang="en">
                <a:solidFill>
                  <a:schemeClr val="accent1"/>
                </a:solidFill>
              </a:rPr>
              <a:t>???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we did the project/ background-</a:t>
            </a:r>
            <a:r>
              <a:rPr lang="en">
                <a:solidFill>
                  <a:schemeClr val="accent1"/>
                </a:solidFill>
              </a:rPr>
              <a:t>???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it was built/ manufactured- Donovan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it works- Sean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can learn from this and improve-</a:t>
            </a:r>
            <a:r>
              <a:rPr lang="en">
                <a:solidFill>
                  <a:schemeClr val="accent4"/>
                </a:solidFill>
              </a:rPr>
              <a:t>???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Summary/Conclusion-</a:t>
            </a:r>
            <a:r>
              <a:rPr lang="en">
                <a:solidFill>
                  <a:schemeClr val="accent4"/>
                </a:solidFill>
              </a:rPr>
              <a:t>???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what we are going to 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NUMBERS MUST be out of smt not just </a:t>
            </a:r>
            <a:r>
              <a:rPr lang="en"/>
              <a:t>number</a:t>
            </a:r>
            <a:r>
              <a:rPr lang="en"/>
              <a:t> ex #/total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Made it?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SMT ABOUT VISUALLY </a:t>
            </a:r>
            <a:r>
              <a:rPr lang="en"/>
              <a:t>IMPAIRED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OUR THING HELPS THEM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3D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https://www.youtube.com/watch?v=Aqlbh5eHJsE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3D view 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 of </a:t>
            </a:r>
            <a:r>
              <a:rPr lang="en"/>
              <a:t>old</a:t>
            </a:r>
            <a:r>
              <a:rPr lang="en"/>
              <a:t>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it was bad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 animation to explain design like video in slide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it 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</a:t>
            </a:r>
            <a:r>
              <a:rPr lang="en"/>
              <a:t> diagram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</a:t>
            </a:r>
            <a:r>
              <a:rPr lang="en"/>
              <a:t> ADD CODE TO UR SLIDES teacher dont </a:t>
            </a:r>
            <a:r>
              <a:rPr lang="en"/>
              <a:t>like</a:t>
            </a:r>
            <a:r>
              <a:rPr lang="en"/>
              <a:t>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have A short demonstration during  this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Improve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smaller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/>
              <a:t>better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cooler exterior ex ladybug, flower, or just smt taht looks like a box/phone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