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120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110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119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12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17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116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12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1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25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112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111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118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12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124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09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115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113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126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74" r:id="rId4"/>
    <p:sldMasterId id="2147483775" r:id="rId5"/>
    <p:sldMasterId id="2147483776" r:id="rId6"/>
    <p:sldMasterId id="2147483777" r:id="rId7"/>
    <p:sldMasterId id="2147483778" r:id="rId8"/>
    <p:sldMasterId id="2147483779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Anaheim"/>
      <p:regular r:id="rId27"/>
      <p:bold r:id="rId28"/>
    </p:embeddedFont>
    <p:embeddedFont>
      <p:font typeface="Overpass"/>
      <p:regular r:id="rId29"/>
      <p:bold r:id="rId30"/>
      <p:italic r:id="rId31"/>
      <p:boldItalic r:id="rId32"/>
    </p:embeddedFont>
    <p:embeddedFont>
      <p:font typeface="Rozha One"/>
      <p:regular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0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Anaheim-bold.fntdata"/><Relationship Id="rId27" Type="http://schemas.openxmlformats.org/officeDocument/2006/relationships/font" Target="fonts/Anaheim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Overpass-regular.fntdata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font" Target="fonts/Overpass-italic.fntdata"/><Relationship Id="rId30" Type="http://schemas.openxmlformats.org/officeDocument/2006/relationships/font" Target="fonts/Overpass-bold.fntdata"/><Relationship Id="rId11" Type="http://schemas.openxmlformats.org/officeDocument/2006/relationships/slide" Target="slides/slide1.xml"/><Relationship Id="rId33" Type="http://schemas.openxmlformats.org/officeDocument/2006/relationships/font" Target="fonts/RozhaOne-regular.fntdata"/><Relationship Id="rId10" Type="http://schemas.openxmlformats.org/officeDocument/2006/relationships/notesMaster" Target="notesMasters/notesMaster1.xml"/><Relationship Id="rId32" Type="http://schemas.openxmlformats.org/officeDocument/2006/relationships/font" Target="fonts/Overpass-boldItalic.fntdata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5" name="Shape 6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6" name="Google Shape;6006;g2c355c9ff24_2_1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7" name="Google Shape;6007;g2c355c9ff24_2_1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9" name="Shape 6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0" name="Google Shape;6100;g2c355c9ff24_2_15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1" name="Google Shape;6101;g2c355c9ff24_2_15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Summary: Recap the development of the wearable haptic alarm system and its core features.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Importance: Emphasize the significance of hands-free navigation assistance for the visually impaired.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Mention the improvement in safety and independence for users.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2" name="Shape 6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" name="Google Shape;6113;g2c355c9ff24_2_17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4" name="Google Shape;6114;g2c355c9ff24_2_17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Conclusion: Reiterate the creation of a wearable haptic lanyard for obstacle detection.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Impact: Stress the importance of enabling blind individuals to be hands-free and independent in their daily activities.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Future Directions: Discuss potential enhancements and applications of the technology.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5" name="Shape 6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6" name="Google Shape;6126;g2c4a143cb9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7" name="Google Shape;6127;g2c4a143cb9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3" name="Shape 6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4" name="Google Shape;6014;g2c355c9ff24_2_2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5" name="Google Shape;6015;g2c355c9ff24_2_2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2" name="Shape 6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3" name="Google Shape;6023;g2c355c9ff24_2_3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4" name="Google Shape;6024;g2c355c9ff24_2_3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0" name="Shape 6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" name="Google Shape;6031;g2c355c9ff24_2_47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2" name="Google Shape;6032;g2c355c9ff24_2_47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Johanna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Our project introduces a wearable haptic alarm system tailored for the visually impaired, aiming to provide intuitive alerts for obstacle detection and navigation assistance.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Current options, such as electronic mobility aids and white canes, have drawbacks in terms of portability and user-friendliness.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Examples of existing devices include the BuzzClip, which employs ultrasound for obstacle detection but lacks hands-free operation.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7" name="Shape 6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8" name="Google Shape;6048;g2c355c9ff24_2_59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9" name="Google Shape;6049;g2c355c9ff24_2_59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crystal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Background: Discuss limitations of current solutions and the need for innovation.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Core Idea: Introduce our creative design prioritizing portability, user-friendliness, and hands-free operation.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Mention the departure from reliance on auditory cues in favor of haptic vibrations for real-time feedback.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2" name="Shape 6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3" name="Google Shape;6063;g2c355c9ff24_2_70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4" name="Google Shape;6064;g2c355c9ff24_2_70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0" name="Shape 6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1" name="Google Shape;6071;g2c355c9ff24_2_9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2" name="Google Shape;6072;g2c355c9ff24_2_9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Donovan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Our wearable haptic alarm system aims to provide intuitive alerts for obstacle detection and navigation assistance to the visually impaired.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Utilizing haptic vibrations delivered through a lanyard-hung device for hands-free operation.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Methodology: Utilizing ultrasonic sensors, Arduino, motors, and 3D printed mounts from the SparkFun kit for construction.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8" name="Shape 6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9" name="Google Shape;6079;g2c355c9ff24_2_117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0" name="Google Shape;6080;g2c355c9ff24_2_117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sean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Components: Detail the use of ultrasonic sensors, Arduino, motors, and breadboard from the SparkFun kit.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Feedback Mechanism: Explain how haptic vibrations with varying intensity or patterns indicate the presence of obstacles.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Construction: Describe the use of 3D printed mounts for assembling the wearable device.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1" name="Shape 6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" name="Google Shape;6092;g2c355c9ff24_2_14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3" name="Google Shape;6093;g2c355c9ff24_2_14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4572" name="Shape 4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3" name="Google Shape;4573;p105"/>
          <p:cNvSpPr/>
          <p:nvPr/>
        </p:nvSpPr>
        <p:spPr>
          <a:xfrm flipH="1" rot="10800000">
            <a:off x="7745974" y="4436187"/>
            <a:ext cx="351528" cy="703056"/>
          </a:xfrm>
          <a:custGeom>
            <a:rect b="b" l="l" r="r" t="t"/>
            <a:pathLst>
              <a:path extrusionOk="0" h="18004" w="9002">
                <a:moveTo>
                  <a:pt x="0" y="1"/>
                </a:moveTo>
                <a:lnTo>
                  <a:pt x="0" y="18003"/>
                </a:lnTo>
                <a:cubicBezTo>
                  <a:pt x="4969" y="18003"/>
                  <a:pt x="9002" y="13971"/>
                  <a:pt x="9002" y="9002"/>
                </a:cubicBezTo>
                <a:cubicBezTo>
                  <a:pt x="9002" y="4033"/>
                  <a:pt x="4969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4" name="Google Shape;4574;p105"/>
          <p:cNvSpPr/>
          <p:nvPr/>
        </p:nvSpPr>
        <p:spPr>
          <a:xfrm flipH="1" rot="10800000">
            <a:off x="8099064" y="4436187"/>
            <a:ext cx="351528" cy="703056"/>
          </a:xfrm>
          <a:custGeom>
            <a:rect b="b" l="l" r="r" t="t"/>
            <a:pathLst>
              <a:path extrusionOk="0" h="18004" w="9002">
                <a:moveTo>
                  <a:pt x="9002" y="1"/>
                </a:moveTo>
                <a:cubicBezTo>
                  <a:pt x="4033" y="1"/>
                  <a:pt x="0" y="4033"/>
                  <a:pt x="0" y="9002"/>
                </a:cubicBezTo>
                <a:cubicBezTo>
                  <a:pt x="0" y="13981"/>
                  <a:pt x="4033" y="18003"/>
                  <a:pt x="9002" y="18003"/>
                </a:cubicBezTo>
                <a:lnTo>
                  <a:pt x="900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5" name="Google Shape;4575;p105"/>
          <p:cNvSpPr/>
          <p:nvPr/>
        </p:nvSpPr>
        <p:spPr>
          <a:xfrm flipH="1" rot="10800000">
            <a:off x="8031078" y="4720120"/>
            <a:ext cx="134410" cy="134801"/>
          </a:xfrm>
          <a:custGeom>
            <a:rect b="b" l="l" r="r" t="t"/>
            <a:pathLst>
              <a:path extrusionOk="0" h="3452" w="344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67" y="2688"/>
                  <a:pt x="2678" y="2077"/>
                  <a:pt x="3442" y="1721"/>
                </a:cubicBezTo>
                <a:cubicBezTo>
                  <a:pt x="2678" y="1375"/>
                  <a:pt x="206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6" name="Google Shape;4576;p105"/>
          <p:cNvSpPr/>
          <p:nvPr/>
        </p:nvSpPr>
        <p:spPr>
          <a:xfrm flipH="1" rot="10800000">
            <a:off x="7880384" y="4720120"/>
            <a:ext cx="134801" cy="134801"/>
          </a:xfrm>
          <a:custGeom>
            <a:rect b="b" l="l" r="r" t="t"/>
            <a:pathLst>
              <a:path extrusionOk="0" h="3452" w="345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77" y="2688"/>
                  <a:pt x="2688" y="2077"/>
                  <a:pt x="3452" y="1721"/>
                </a:cubicBezTo>
                <a:cubicBezTo>
                  <a:pt x="2688" y="1375"/>
                  <a:pt x="207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7" name="Google Shape;4577;p105"/>
          <p:cNvSpPr/>
          <p:nvPr/>
        </p:nvSpPr>
        <p:spPr>
          <a:xfrm flipH="1" rot="10800000">
            <a:off x="8179390" y="4720120"/>
            <a:ext cx="134410" cy="134801"/>
          </a:xfrm>
          <a:custGeom>
            <a:rect b="b" l="l" r="r" t="t"/>
            <a:pathLst>
              <a:path extrusionOk="0" h="3452" w="344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67" y="2688"/>
                  <a:pt x="2678" y="2077"/>
                  <a:pt x="3442" y="1721"/>
                </a:cubicBezTo>
                <a:cubicBezTo>
                  <a:pt x="2678" y="1375"/>
                  <a:pt x="206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8" name="Google Shape;4578;p105"/>
          <p:cNvSpPr/>
          <p:nvPr/>
        </p:nvSpPr>
        <p:spPr>
          <a:xfrm flipH="1">
            <a:off x="8448585" y="-6934"/>
            <a:ext cx="704228" cy="704228"/>
          </a:xfrm>
          <a:custGeom>
            <a:rect b="b" l="l" r="r" t="t"/>
            <a:pathLst>
              <a:path extrusionOk="0" h="18034" w="18034">
                <a:moveTo>
                  <a:pt x="0" y="0"/>
                </a:moveTo>
                <a:lnTo>
                  <a:pt x="0" y="18033"/>
                </a:lnTo>
                <a:lnTo>
                  <a:pt x="18033" y="18033"/>
                </a:lnTo>
                <a:lnTo>
                  <a:pt x="1803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9" name="Google Shape;4579;p105"/>
          <p:cNvSpPr/>
          <p:nvPr/>
        </p:nvSpPr>
        <p:spPr>
          <a:xfrm flipH="1">
            <a:off x="8448585" y="345375"/>
            <a:ext cx="352348" cy="352309"/>
          </a:xfrm>
          <a:custGeom>
            <a:rect b="b" l="l" r="r" t="t"/>
            <a:pathLst>
              <a:path extrusionOk="0" h="9022" w="9023">
                <a:moveTo>
                  <a:pt x="1060" y="0"/>
                </a:moveTo>
                <a:cubicBezTo>
                  <a:pt x="479" y="0"/>
                  <a:pt x="1" y="468"/>
                  <a:pt x="1" y="1059"/>
                </a:cubicBezTo>
                <a:lnTo>
                  <a:pt x="1" y="7953"/>
                </a:lnTo>
                <a:cubicBezTo>
                  <a:pt x="1" y="8543"/>
                  <a:pt x="479" y="9022"/>
                  <a:pt x="1060" y="9022"/>
                </a:cubicBezTo>
                <a:lnTo>
                  <a:pt x="7953" y="9022"/>
                </a:lnTo>
                <a:cubicBezTo>
                  <a:pt x="8544" y="9022"/>
                  <a:pt x="9022" y="8543"/>
                  <a:pt x="9022" y="7953"/>
                </a:cubicBezTo>
                <a:lnTo>
                  <a:pt x="9022" y="1059"/>
                </a:lnTo>
                <a:cubicBezTo>
                  <a:pt x="9022" y="468"/>
                  <a:pt x="8544" y="0"/>
                  <a:pt x="795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0" name="Google Shape;4580;p105"/>
          <p:cNvSpPr/>
          <p:nvPr/>
        </p:nvSpPr>
        <p:spPr>
          <a:xfrm flipH="1">
            <a:off x="8801675" y="-6934"/>
            <a:ext cx="351138" cy="351528"/>
          </a:xfrm>
          <a:custGeom>
            <a:rect b="b" l="l" r="r" t="t"/>
            <a:pathLst>
              <a:path extrusionOk="0" h="9002" w="8992">
                <a:moveTo>
                  <a:pt x="0" y="0"/>
                </a:moveTo>
                <a:lnTo>
                  <a:pt x="0" y="9002"/>
                </a:lnTo>
                <a:lnTo>
                  <a:pt x="7046" y="9002"/>
                </a:lnTo>
                <a:cubicBezTo>
                  <a:pt x="8116" y="9002"/>
                  <a:pt x="8991" y="8126"/>
                  <a:pt x="8991" y="7057"/>
                </a:cubicBezTo>
                <a:lnTo>
                  <a:pt x="899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1" name="Google Shape;4581;p105"/>
          <p:cNvSpPr/>
          <p:nvPr/>
        </p:nvSpPr>
        <p:spPr>
          <a:xfrm flipH="1" rot="10800000">
            <a:off x="8448563" y="697665"/>
            <a:ext cx="704228" cy="704618"/>
          </a:xfrm>
          <a:custGeom>
            <a:rect b="b" l="l" r="r" t="t"/>
            <a:pathLst>
              <a:path extrusionOk="0" h="18044" w="18034">
                <a:moveTo>
                  <a:pt x="1" y="0"/>
                </a:moveTo>
                <a:lnTo>
                  <a:pt x="1" y="18044"/>
                </a:lnTo>
                <a:lnTo>
                  <a:pt x="18034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2" name="Google Shape;4582;p105"/>
          <p:cNvSpPr/>
          <p:nvPr/>
        </p:nvSpPr>
        <p:spPr>
          <a:xfrm flipH="1" rot="10800000">
            <a:off x="8414785" y="698563"/>
            <a:ext cx="771823" cy="702822"/>
          </a:xfrm>
          <a:custGeom>
            <a:rect b="b" l="l" r="r" t="t"/>
            <a:pathLst>
              <a:path extrusionOk="0" h="17998" w="19765">
                <a:moveTo>
                  <a:pt x="9882" y="0"/>
                </a:moveTo>
                <a:cubicBezTo>
                  <a:pt x="7578" y="0"/>
                  <a:pt x="5275" y="879"/>
                  <a:pt x="3513" y="2635"/>
                </a:cubicBezTo>
                <a:cubicBezTo>
                  <a:pt x="0" y="6148"/>
                  <a:pt x="0" y="11850"/>
                  <a:pt x="3513" y="15363"/>
                </a:cubicBezTo>
                <a:cubicBezTo>
                  <a:pt x="5275" y="17119"/>
                  <a:pt x="7578" y="17998"/>
                  <a:pt x="9882" y="17998"/>
                </a:cubicBezTo>
                <a:cubicBezTo>
                  <a:pt x="12186" y="17998"/>
                  <a:pt x="14490" y="17119"/>
                  <a:pt x="16251" y="15363"/>
                </a:cubicBezTo>
                <a:cubicBezTo>
                  <a:pt x="19764" y="11850"/>
                  <a:pt x="19764" y="6148"/>
                  <a:pt x="16251" y="2635"/>
                </a:cubicBezTo>
                <a:cubicBezTo>
                  <a:pt x="14490" y="879"/>
                  <a:pt x="12186" y="0"/>
                  <a:pt x="988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3" name="Google Shape;4583;p105"/>
          <p:cNvSpPr/>
          <p:nvPr/>
        </p:nvSpPr>
        <p:spPr>
          <a:xfrm flipH="1" rot="10800000">
            <a:off x="8569853" y="819735"/>
            <a:ext cx="460087" cy="460478"/>
          </a:xfrm>
          <a:custGeom>
            <a:rect b="b" l="l" r="r" t="t"/>
            <a:pathLst>
              <a:path extrusionOk="0" h="11792" w="11782">
                <a:moveTo>
                  <a:pt x="5886" y="0"/>
                </a:moveTo>
                <a:cubicBezTo>
                  <a:pt x="2637" y="0"/>
                  <a:pt x="0" y="2638"/>
                  <a:pt x="0" y="5896"/>
                </a:cubicBezTo>
                <a:cubicBezTo>
                  <a:pt x="0" y="9154"/>
                  <a:pt x="2637" y="11792"/>
                  <a:pt x="5886" y="11792"/>
                </a:cubicBezTo>
                <a:cubicBezTo>
                  <a:pt x="9144" y="11792"/>
                  <a:pt x="11781" y="9154"/>
                  <a:pt x="11781" y="5896"/>
                </a:cubicBezTo>
                <a:cubicBezTo>
                  <a:pt x="11781" y="2638"/>
                  <a:pt x="9144" y="0"/>
                  <a:pt x="58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4" name="Google Shape;4584;p105"/>
          <p:cNvSpPr/>
          <p:nvPr/>
        </p:nvSpPr>
        <p:spPr>
          <a:xfrm flipH="1" rot="10800000">
            <a:off x="7034887" y="5108989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5" name="Google Shape;4585;p105"/>
          <p:cNvSpPr/>
          <p:nvPr/>
        </p:nvSpPr>
        <p:spPr>
          <a:xfrm flipH="1" rot="10800000">
            <a:off x="7034887" y="5047759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6" name="Google Shape;4586;p105"/>
          <p:cNvSpPr/>
          <p:nvPr/>
        </p:nvSpPr>
        <p:spPr>
          <a:xfrm flipH="1" rot="10800000">
            <a:off x="7034887" y="4986529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7" name="Google Shape;4587;p105"/>
          <p:cNvSpPr/>
          <p:nvPr/>
        </p:nvSpPr>
        <p:spPr>
          <a:xfrm flipH="1" rot="10800000">
            <a:off x="7034887" y="4925298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8" name="Google Shape;4588;p105"/>
          <p:cNvSpPr/>
          <p:nvPr/>
        </p:nvSpPr>
        <p:spPr>
          <a:xfrm flipH="1" rot="10800000">
            <a:off x="7034887" y="4864029"/>
            <a:ext cx="703837" cy="30693"/>
          </a:xfrm>
          <a:custGeom>
            <a:rect b="b" l="l" r="r" t="t"/>
            <a:pathLst>
              <a:path extrusionOk="0" h="786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9" name="Google Shape;4589;p105"/>
          <p:cNvSpPr/>
          <p:nvPr/>
        </p:nvSpPr>
        <p:spPr>
          <a:xfrm flipH="1" rot="10800000">
            <a:off x="8459401" y="4786884"/>
            <a:ext cx="351528" cy="39"/>
          </a:xfrm>
          <a:custGeom>
            <a:rect b="b" l="l" r="r" t="t"/>
            <a:pathLst>
              <a:path extrusionOk="0" fill="none" h="1" w="9002">
                <a:moveTo>
                  <a:pt x="1" y="0"/>
                </a:moveTo>
                <a:lnTo>
                  <a:pt x="900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0" name="Google Shape;4590;p105"/>
          <p:cNvSpPr/>
          <p:nvPr/>
        </p:nvSpPr>
        <p:spPr>
          <a:xfrm flipH="1" rot="10800000">
            <a:off x="8480879" y="4666805"/>
            <a:ext cx="330051" cy="120118"/>
          </a:xfrm>
          <a:custGeom>
            <a:rect b="b" l="l" r="r" t="t"/>
            <a:pathLst>
              <a:path extrusionOk="0" fill="none" h="3076" w="8452">
                <a:moveTo>
                  <a:pt x="1" y="3075"/>
                </a:moveTo>
                <a:lnTo>
                  <a:pt x="845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1" name="Google Shape;4591;p105"/>
          <p:cNvSpPr/>
          <p:nvPr/>
        </p:nvSpPr>
        <p:spPr>
          <a:xfrm flipH="1" rot="10800000">
            <a:off x="8541719" y="4561058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0" y="5784"/>
                </a:moveTo>
                <a:lnTo>
                  <a:pt x="6894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2" name="Google Shape;4592;p105"/>
          <p:cNvSpPr/>
          <p:nvPr/>
        </p:nvSpPr>
        <p:spPr>
          <a:xfrm flipH="1" rot="10800000">
            <a:off x="8635166" y="4482724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0" y="7790"/>
                </a:moveTo>
                <a:lnTo>
                  <a:pt x="4501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3" name="Google Shape;4593;p105"/>
          <p:cNvSpPr/>
          <p:nvPr/>
        </p:nvSpPr>
        <p:spPr>
          <a:xfrm flipH="1" rot="10800000">
            <a:off x="8750090" y="4440979"/>
            <a:ext cx="60840" cy="345944"/>
          </a:xfrm>
          <a:custGeom>
            <a:rect b="b" l="l" r="r" t="t"/>
            <a:pathLst>
              <a:path extrusionOk="0" fill="none" h="8859" w="1558">
                <a:moveTo>
                  <a:pt x="0" y="8859"/>
                </a:moveTo>
                <a:lnTo>
                  <a:pt x="1558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4" name="Google Shape;4594;p105"/>
          <p:cNvSpPr/>
          <p:nvPr/>
        </p:nvSpPr>
        <p:spPr>
          <a:xfrm flipH="1" rot="10800000">
            <a:off x="8810930" y="4440979"/>
            <a:ext cx="61269" cy="345944"/>
          </a:xfrm>
          <a:custGeom>
            <a:rect b="b" l="l" r="r" t="t"/>
            <a:pathLst>
              <a:path extrusionOk="0" fill="none" h="8859" w="1569">
                <a:moveTo>
                  <a:pt x="1568" y="885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5" name="Google Shape;4595;p105"/>
          <p:cNvSpPr/>
          <p:nvPr/>
        </p:nvSpPr>
        <p:spPr>
          <a:xfrm flipH="1" rot="10800000">
            <a:off x="8810930" y="4482724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4501" y="779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6" name="Google Shape;4596;p105"/>
          <p:cNvSpPr/>
          <p:nvPr/>
        </p:nvSpPr>
        <p:spPr>
          <a:xfrm flipH="1" rot="10800000">
            <a:off x="8810930" y="4561058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6894" y="578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7" name="Google Shape;4597;p105"/>
          <p:cNvSpPr/>
          <p:nvPr/>
        </p:nvSpPr>
        <p:spPr>
          <a:xfrm flipH="1" rot="10800000">
            <a:off x="8810930" y="4666805"/>
            <a:ext cx="330441" cy="120118"/>
          </a:xfrm>
          <a:custGeom>
            <a:rect b="b" l="l" r="r" t="t"/>
            <a:pathLst>
              <a:path extrusionOk="0" fill="none" h="3076" w="8462">
                <a:moveTo>
                  <a:pt x="8462" y="3075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8" name="Google Shape;4598;p105"/>
          <p:cNvSpPr/>
          <p:nvPr/>
        </p:nvSpPr>
        <p:spPr>
          <a:xfrm flipH="1" rot="10800000">
            <a:off x="8810930" y="4786884"/>
            <a:ext cx="351528" cy="39"/>
          </a:xfrm>
          <a:custGeom>
            <a:rect b="b" l="l" r="r" t="t"/>
            <a:pathLst>
              <a:path extrusionOk="0" fill="none" h="1" w="9002">
                <a:moveTo>
                  <a:pt x="9001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9" name="Google Shape;4599;p105"/>
          <p:cNvSpPr/>
          <p:nvPr/>
        </p:nvSpPr>
        <p:spPr>
          <a:xfrm flipH="1" rot="10800000">
            <a:off x="8810930" y="4786884"/>
            <a:ext cx="330441" cy="120547"/>
          </a:xfrm>
          <a:custGeom>
            <a:rect b="b" l="l" r="r" t="t"/>
            <a:pathLst>
              <a:path extrusionOk="0" fill="none" h="3087" w="8462">
                <a:moveTo>
                  <a:pt x="8462" y="1"/>
                </a:moveTo>
                <a:lnTo>
                  <a:pt x="0" y="3086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0" name="Google Shape;4600;p105"/>
          <p:cNvSpPr/>
          <p:nvPr/>
        </p:nvSpPr>
        <p:spPr>
          <a:xfrm flipH="1" rot="10800000">
            <a:off x="8810930" y="4786884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0"/>
                </a:moveTo>
                <a:lnTo>
                  <a:pt x="0" y="5794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1" name="Google Shape;4601;p105"/>
          <p:cNvSpPr/>
          <p:nvPr/>
        </p:nvSpPr>
        <p:spPr>
          <a:xfrm flipH="1" rot="10800000">
            <a:off x="8810930" y="4786884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1"/>
                </a:moveTo>
                <a:lnTo>
                  <a:pt x="0" y="780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2" name="Google Shape;4602;p105"/>
          <p:cNvSpPr/>
          <p:nvPr/>
        </p:nvSpPr>
        <p:spPr>
          <a:xfrm flipH="1" rot="10800000">
            <a:off x="8810930" y="4786884"/>
            <a:ext cx="61269" cy="346374"/>
          </a:xfrm>
          <a:custGeom>
            <a:rect b="b" l="l" r="r" t="t"/>
            <a:pathLst>
              <a:path extrusionOk="0" fill="none" h="8870" w="1569">
                <a:moveTo>
                  <a:pt x="1568" y="0"/>
                </a:moveTo>
                <a:lnTo>
                  <a:pt x="0" y="8869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3" name="Google Shape;4603;p105"/>
          <p:cNvSpPr/>
          <p:nvPr/>
        </p:nvSpPr>
        <p:spPr>
          <a:xfrm flipH="1" rot="10800000">
            <a:off x="8750090" y="4786884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1025">
            <a:solidFill>
              <a:srgbClr val="262B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4" name="Google Shape;4604;p105"/>
          <p:cNvSpPr/>
          <p:nvPr/>
        </p:nvSpPr>
        <p:spPr>
          <a:xfrm flipH="1" rot="10800000">
            <a:off x="8750090" y="4786884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5" name="Google Shape;4605;p105"/>
          <p:cNvSpPr/>
          <p:nvPr/>
        </p:nvSpPr>
        <p:spPr>
          <a:xfrm flipH="1" rot="10800000">
            <a:off x="8635166" y="4786884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7800"/>
                </a:moveTo>
                <a:lnTo>
                  <a:pt x="0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6" name="Google Shape;4606;p105"/>
          <p:cNvSpPr/>
          <p:nvPr/>
        </p:nvSpPr>
        <p:spPr>
          <a:xfrm flipH="1" rot="10800000">
            <a:off x="8541719" y="4786884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579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7" name="Google Shape;4607;p105"/>
          <p:cNvSpPr/>
          <p:nvPr/>
        </p:nvSpPr>
        <p:spPr>
          <a:xfrm flipH="1" rot="10800000">
            <a:off x="8480879" y="4786884"/>
            <a:ext cx="330051" cy="120547"/>
          </a:xfrm>
          <a:custGeom>
            <a:rect b="b" l="l" r="r" t="t"/>
            <a:pathLst>
              <a:path extrusionOk="0" fill="none" h="3087" w="8452">
                <a:moveTo>
                  <a:pt x="8452" y="3086"/>
                </a:moveTo>
                <a:lnTo>
                  <a:pt x="1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8" name="Google Shape;4608;p105"/>
          <p:cNvSpPr/>
          <p:nvPr/>
        </p:nvSpPr>
        <p:spPr>
          <a:xfrm flipH="1" rot="5400000">
            <a:off x="8623419" y="1578412"/>
            <a:ext cx="704657" cy="352348"/>
          </a:xfrm>
          <a:custGeom>
            <a:rect b="b" l="l" r="r" t="t"/>
            <a:pathLst>
              <a:path extrusionOk="0" h="9023" w="18045">
                <a:moveTo>
                  <a:pt x="9012" y="0"/>
                </a:moveTo>
                <a:lnTo>
                  <a:pt x="9012" y="11"/>
                </a:lnTo>
                <a:lnTo>
                  <a:pt x="1" y="11"/>
                </a:lnTo>
                <a:lnTo>
                  <a:pt x="1" y="184"/>
                </a:lnTo>
                <a:cubicBezTo>
                  <a:pt x="1" y="5071"/>
                  <a:pt x="3962" y="9022"/>
                  <a:pt x="8839" y="9022"/>
                </a:cubicBezTo>
                <a:lnTo>
                  <a:pt x="9012" y="9022"/>
                </a:lnTo>
                <a:cubicBezTo>
                  <a:pt x="9012" y="8869"/>
                  <a:pt x="9012" y="8717"/>
                  <a:pt x="9022" y="8564"/>
                </a:cubicBezTo>
                <a:cubicBezTo>
                  <a:pt x="9134" y="6252"/>
                  <a:pt x="10122" y="4175"/>
                  <a:pt x="11649" y="2648"/>
                </a:cubicBezTo>
                <a:cubicBezTo>
                  <a:pt x="13289" y="1019"/>
                  <a:pt x="15549" y="0"/>
                  <a:pt x="1804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9" name="Google Shape;4609;p105"/>
          <p:cNvSpPr/>
          <p:nvPr/>
        </p:nvSpPr>
        <p:spPr>
          <a:xfrm rot="5400000">
            <a:off x="8440146" y="4082943"/>
            <a:ext cx="352309" cy="352309"/>
          </a:xfrm>
          <a:custGeom>
            <a:rect b="b" l="l" r="r" t="t"/>
            <a:pathLst>
              <a:path extrusionOk="0" h="9022" w="9022">
                <a:moveTo>
                  <a:pt x="0" y="0"/>
                </a:moveTo>
                <a:cubicBezTo>
                  <a:pt x="0" y="4979"/>
                  <a:pt x="4043" y="9022"/>
                  <a:pt x="9022" y="9022"/>
                </a:cubicBezTo>
                <a:lnTo>
                  <a:pt x="90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0" name="Google Shape;4610;p105"/>
          <p:cNvSpPr/>
          <p:nvPr/>
        </p:nvSpPr>
        <p:spPr>
          <a:xfrm rot="5400000">
            <a:off x="8792436" y="4082924"/>
            <a:ext cx="351919" cy="351958"/>
          </a:xfrm>
          <a:custGeom>
            <a:rect b="b" l="l" r="r" t="t"/>
            <a:pathLst>
              <a:path extrusionOk="0" h="9013" w="9012">
                <a:moveTo>
                  <a:pt x="0" y="1"/>
                </a:moveTo>
                <a:lnTo>
                  <a:pt x="0" y="9012"/>
                </a:lnTo>
                <a:lnTo>
                  <a:pt x="9012" y="9012"/>
                </a:lnTo>
                <a:cubicBezTo>
                  <a:pt x="9012" y="4033"/>
                  <a:pt x="4979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1" name="Google Shape;4611;p105"/>
          <p:cNvSpPr/>
          <p:nvPr/>
        </p:nvSpPr>
        <p:spPr>
          <a:xfrm rot="5400000">
            <a:off x="8792826" y="3731044"/>
            <a:ext cx="351958" cy="351919"/>
          </a:xfrm>
          <a:custGeom>
            <a:rect b="b" l="l" r="r" t="t"/>
            <a:pathLst>
              <a:path extrusionOk="0" h="9012" w="9013">
                <a:moveTo>
                  <a:pt x="1" y="0"/>
                </a:moveTo>
                <a:cubicBezTo>
                  <a:pt x="1" y="4980"/>
                  <a:pt x="4043" y="9012"/>
                  <a:pt x="9012" y="9012"/>
                </a:cubicBezTo>
                <a:lnTo>
                  <a:pt x="901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2" name="Google Shape;4612;p105"/>
          <p:cNvSpPr/>
          <p:nvPr/>
        </p:nvSpPr>
        <p:spPr>
          <a:xfrm flipH="1" rot="10800000">
            <a:off x="7735577" y="481506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3" name="Google Shape;4613;p105"/>
          <p:cNvSpPr/>
          <p:nvPr/>
        </p:nvSpPr>
        <p:spPr>
          <a:xfrm flipH="1" rot="10800000">
            <a:off x="7735577" y="420276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4" name="Google Shape;4614;p105"/>
          <p:cNvSpPr/>
          <p:nvPr/>
        </p:nvSpPr>
        <p:spPr>
          <a:xfrm flipH="1" rot="10800000">
            <a:off x="7735577" y="359045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5" name="Google Shape;4615;p105"/>
          <p:cNvSpPr/>
          <p:nvPr/>
        </p:nvSpPr>
        <p:spPr>
          <a:xfrm flipH="1" rot="10800000">
            <a:off x="7735577" y="297776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6" name="Google Shape;4616;p105"/>
          <p:cNvSpPr/>
          <p:nvPr/>
        </p:nvSpPr>
        <p:spPr>
          <a:xfrm flipH="1" rot="10800000">
            <a:off x="7735577" y="236545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7" name="Google Shape;4617;p105"/>
          <p:cNvSpPr/>
          <p:nvPr/>
        </p:nvSpPr>
        <p:spPr>
          <a:xfrm flipH="1" rot="10800000">
            <a:off x="7735577" y="175315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8" name="Google Shape;4618;p105"/>
          <p:cNvSpPr/>
          <p:nvPr/>
        </p:nvSpPr>
        <p:spPr>
          <a:xfrm flipH="1" rot="10800000">
            <a:off x="7735577" y="114084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9" name="Google Shape;4619;p105"/>
          <p:cNvSpPr/>
          <p:nvPr/>
        </p:nvSpPr>
        <p:spPr>
          <a:xfrm flipH="1" rot="10800000">
            <a:off x="7735577" y="52854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0" name="Google Shape;4620;p105"/>
          <p:cNvSpPr/>
          <p:nvPr/>
        </p:nvSpPr>
        <p:spPr>
          <a:xfrm flipH="1" rot="10800000">
            <a:off x="7735577" y="-8376"/>
            <a:ext cx="704228" cy="30264"/>
          </a:xfrm>
          <a:custGeom>
            <a:rect b="b" l="l" r="r" t="t"/>
            <a:pathLst>
              <a:path extrusionOk="0" h="775" w="18034">
                <a:moveTo>
                  <a:pt x="1" y="1"/>
                </a:moveTo>
                <a:lnTo>
                  <a:pt x="1" y="774"/>
                </a:lnTo>
                <a:lnTo>
                  <a:pt x="18034" y="774"/>
                </a:lnTo>
                <a:lnTo>
                  <a:pt x="180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1" name="Google Shape;4621;p105"/>
          <p:cNvSpPr/>
          <p:nvPr/>
        </p:nvSpPr>
        <p:spPr>
          <a:xfrm flipH="1" rot="10800000">
            <a:off x="7383659" y="-8573"/>
            <a:ext cx="351958" cy="351919"/>
          </a:xfrm>
          <a:custGeom>
            <a:rect b="b" l="l" r="r" t="t"/>
            <a:pathLst>
              <a:path extrusionOk="0" h="9012" w="9013">
                <a:moveTo>
                  <a:pt x="1060" y="1"/>
                </a:moveTo>
                <a:cubicBezTo>
                  <a:pt x="469" y="1"/>
                  <a:pt x="1" y="469"/>
                  <a:pt x="1" y="1060"/>
                </a:cubicBezTo>
                <a:lnTo>
                  <a:pt x="1" y="7953"/>
                </a:lnTo>
                <a:cubicBezTo>
                  <a:pt x="1" y="8544"/>
                  <a:pt x="469" y="9012"/>
                  <a:pt x="1060" y="9012"/>
                </a:cubicBezTo>
                <a:lnTo>
                  <a:pt x="7953" y="9012"/>
                </a:lnTo>
                <a:cubicBezTo>
                  <a:pt x="8544" y="9012"/>
                  <a:pt x="9012" y="8544"/>
                  <a:pt x="9012" y="7953"/>
                </a:cubicBezTo>
                <a:lnTo>
                  <a:pt x="9012" y="1060"/>
                </a:lnTo>
                <a:cubicBezTo>
                  <a:pt x="9012" y="469"/>
                  <a:pt x="8544" y="1"/>
                  <a:pt x="795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2" name="Google Shape;4622;p105"/>
          <p:cNvSpPr txBox="1"/>
          <p:nvPr>
            <p:ph hasCustomPrompt="1" type="title"/>
          </p:nvPr>
        </p:nvSpPr>
        <p:spPr>
          <a:xfrm>
            <a:off x="4555186" y="2039941"/>
            <a:ext cx="241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23" name="Google Shape;4623;p105"/>
          <p:cNvSpPr txBox="1"/>
          <p:nvPr>
            <p:ph idx="1" type="subTitle"/>
          </p:nvPr>
        </p:nvSpPr>
        <p:spPr>
          <a:xfrm>
            <a:off x="4555186" y="2705451"/>
            <a:ext cx="2412600" cy="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24" name="Google Shape;4624;p105"/>
          <p:cNvSpPr txBox="1"/>
          <p:nvPr>
            <p:ph hasCustomPrompt="1" idx="2" type="title"/>
          </p:nvPr>
        </p:nvSpPr>
        <p:spPr>
          <a:xfrm>
            <a:off x="4555186" y="722750"/>
            <a:ext cx="241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25" name="Google Shape;4625;p105"/>
          <p:cNvSpPr txBox="1"/>
          <p:nvPr>
            <p:ph idx="3" type="subTitle"/>
          </p:nvPr>
        </p:nvSpPr>
        <p:spPr>
          <a:xfrm>
            <a:off x="4555186" y="1388253"/>
            <a:ext cx="2412600" cy="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26" name="Google Shape;4626;p105"/>
          <p:cNvSpPr txBox="1"/>
          <p:nvPr>
            <p:ph hasCustomPrompt="1" idx="4" type="title"/>
          </p:nvPr>
        </p:nvSpPr>
        <p:spPr>
          <a:xfrm>
            <a:off x="4555186" y="3357131"/>
            <a:ext cx="241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27" name="Google Shape;4627;p105"/>
          <p:cNvSpPr txBox="1"/>
          <p:nvPr>
            <p:ph idx="5" type="subTitle"/>
          </p:nvPr>
        </p:nvSpPr>
        <p:spPr>
          <a:xfrm>
            <a:off x="4555186" y="4022650"/>
            <a:ext cx="2412600" cy="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28" name="Google Shape;4628;p105"/>
          <p:cNvSpPr/>
          <p:nvPr>
            <p:ph idx="6" type="pic"/>
          </p:nvPr>
        </p:nvSpPr>
        <p:spPr>
          <a:xfrm>
            <a:off x="-8775" y="-18400"/>
            <a:ext cx="2993400" cy="5161800"/>
          </a:xfrm>
          <a:prstGeom prst="rect">
            <a:avLst/>
          </a:prstGeom>
          <a:noFill/>
          <a:ln>
            <a:noFill/>
          </a:ln>
        </p:spPr>
      </p:sp>
      <p:sp>
        <p:nvSpPr>
          <p:cNvPr id="4629" name="Google Shape;4629;p10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4630" name="Shape 4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1" name="Google Shape;4631;p106"/>
          <p:cNvSpPr/>
          <p:nvPr/>
        </p:nvSpPr>
        <p:spPr>
          <a:xfrm>
            <a:off x="8433598" y="704596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2" name="Google Shape;4632;p106"/>
          <p:cNvSpPr/>
          <p:nvPr/>
        </p:nvSpPr>
        <p:spPr>
          <a:xfrm>
            <a:off x="8433598" y="765826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3" name="Google Shape;4633;p106"/>
          <p:cNvSpPr/>
          <p:nvPr/>
        </p:nvSpPr>
        <p:spPr>
          <a:xfrm>
            <a:off x="8433598" y="827056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4" name="Google Shape;4634;p106"/>
          <p:cNvSpPr/>
          <p:nvPr/>
        </p:nvSpPr>
        <p:spPr>
          <a:xfrm>
            <a:off x="8433598" y="888287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5" name="Google Shape;4635;p106"/>
          <p:cNvSpPr/>
          <p:nvPr/>
        </p:nvSpPr>
        <p:spPr>
          <a:xfrm>
            <a:off x="8433598" y="949517"/>
            <a:ext cx="703837" cy="30693"/>
          </a:xfrm>
          <a:custGeom>
            <a:rect b="b" l="l" r="r" t="t"/>
            <a:pathLst>
              <a:path extrusionOk="0" h="786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6" name="Google Shape;4636;p106"/>
          <p:cNvSpPr/>
          <p:nvPr/>
        </p:nvSpPr>
        <p:spPr>
          <a:xfrm>
            <a:off x="8433598" y="1010787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7" name="Google Shape;4637;p106"/>
          <p:cNvSpPr/>
          <p:nvPr/>
        </p:nvSpPr>
        <p:spPr>
          <a:xfrm>
            <a:off x="8433598" y="1072017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8" name="Google Shape;4638;p106"/>
          <p:cNvSpPr/>
          <p:nvPr/>
        </p:nvSpPr>
        <p:spPr>
          <a:xfrm>
            <a:off x="8433598" y="1133247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9" name="Google Shape;4639;p106"/>
          <p:cNvSpPr/>
          <p:nvPr/>
        </p:nvSpPr>
        <p:spPr>
          <a:xfrm>
            <a:off x="8433598" y="1194087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0" name="Google Shape;4640;p106"/>
          <p:cNvSpPr/>
          <p:nvPr/>
        </p:nvSpPr>
        <p:spPr>
          <a:xfrm>
            <a:off x="8433598" y="1255708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1" name="Google Shape;4641;p106"/>
          <p:cNvSpPr/>
          <p:nvPr/>
        </p:nvSpPr>
        <p:spPr>
          <a:xfrm>
            <a:off x="8433598" y="1316548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2" name="Google Shape;4642;p106"/>
          <p:cNvSpPr/>
          <p:nvPr/>
        </p:nvSpPr>
        <p:spPr>
          <a:xfrm>
            <a:off x="8433598" y="1377778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3" name="Google Shape;4643;p106"/>
          <p:cNvSpPr/>
          <p:nvPr/>
        </p:nvSpPr>
        <p:spPr>
          <a:xfrm>
            <a:off x="8433207" y="1408394"/>
            <a:ext cx="704228" cy="704618"/>
          </a:xfrm>
          <a:custGeom>
            <a:rect b="b" l="l" r="r" t="t"/>
            <a:pathLst>
              <a:path extrusionOk="0" h="18044" w="18034">
                <a:moveTo>
                  <a:pt x="1" y="0"/>
                </a:moveTo>
                <a:lnTo>
                  <a:pt x="1" y="18044"/>
                </a:lnTo>
                <a:lnTo>
                  <a:pt x="18034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4" name="Google Shape;4644;p106"/>
          <p:cNvSpPr/>
          <p:nvPr/>
        </p:nvSpPr>
        <p:spPr>
          <a:xfrm>
            <a:off x="8399429" y="1409292"/>
            <a:ext cx="771823" cy="702822"/>
          </a:xfrm>
          <a:custGeom>
            <a:rect b="b" l="l" r="r" t="t"/>
            <a:pathLst>
              <a:path extrusionOk="0" h="17998" w="19765">
                <a:moveTo>
                  <a:pt x="9882" y="0"/>
                </a:moveTo>
                <a:cubicBezTo>
                  <a:pt x="7578" y="0"/>
                  <a:pt x="5275" y="879"/>
                  <a:pt x="3513" y="2635"/>
                </a:cubicBezTo>
                <a:cubicBezTo>
                  <a:pt x="0" y="6148"/>
                  <a:pt x="0" y="11850"/>
                  <a:pt x="3513" y="15363"/>
                </a:cubicBezTo>
                <a:cubicBezTo>
                  <a:pt x="5275" y="17119"/>
                  <a:pt x="7578" y="17998"/>
                  <a:pt x="9882" y="17998"/>
                </a:cubicBezTo>
                <a:cubicBezTo>
                  <a:pt x="12186" y="17998"/>
                  <a:pt x="14490" y="17119"/>
                  <a:pt x="16251" y="15363"/>
                </a:cubicBezTo>
                <a:cubicBezTo>
                  <a:pt x="19764" y="11850"/>
                  <a:pt x="19764" y="6148"/>
                  <a:pt x="16251" y="2635"/>
                </a:cubicBezTo>
                <a:cubicBezTo>
                  <a:pt x="14490" y="879"/>
                  <a:pt x="12186" y="0"/>
                  <a:pt x="988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5" name="Google Shape;4645;p106"/>
          <p:cNvSpPr/>
          <p:nvPr/>
        </p:nvSpPr>
        <p:spPr>
          <a:xfrm>
            <a:off x="8554497" y="1530464"/>
            <a:ext cx="460087" cy="460478"/>
          </a:xfrm>
          <a:custGeom>
            <a:rect b="b" l="l" r="r" t="t"/>
            <a:pathLst>
              <a:path extrusionOk="0" h="11792" w="11782">
                <a:moveTo>
                  <a:pt x="5886" y="0"/>
                </a:moveTo>
                <a:cubicBezTo>
                  <a:pt x="2637" y="0"/>
                  <a:pt x="0" y="2638"/>
                  <a:pt x="0" y="5896"/>
                </a:cubicBezTo>
                <a:cubicBezTo>
                  <a:pt x="0" y="9154"/>
                  <a:pt x="2637" y="11792"/>
                  <a:pt x="5886" y="11792"/>
                </a:cubicBezTo>
                <a:cubicBezTo>
                  <a:pt x="9144" y="11792"/>
                  <a:pt x="11781" y="9154"/>
                  <a:pt x="11781" y="5896"/>
                </a:cubicBezTo>
                <a:cubicBezTo>
                  <a:pt x="11781" y="2638"/>
                  <a:pt x="9144" y="0"/>
                  <a:pt x="588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6" name="Google Shape;4646;p106"/>
          <p:cNvSpPr/>
          <p:nvPr/>
        </p:nvSpPr>
        <p:spPr>
          <a:xfrm>
            <a:off x="8450800" y="352716"/>
            <a:ext cx="351528" cy="39"/>
          </a:xfrm>
          <a:custGeom>
            <a:rect b="b" l="l" r="r" t="t"/>
            <a:pathLst>
              <a:path extrusionOk="0" fill="none" h="1" w="9002">
                <a:moveTo>
                  <a:pt x="1" y="0"/>
                </a:moveTo>
                <a:lnTo>
                  <a:pt x="900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7" name="Google Shape;4647;p106"/>
          <p:cNvSpPr/>
          <p:nvPr/>
        </p:nvSpPr>
        <p:spPr>
          <a:xfrm>
            <a:off x="8472278" y="352716"/>
            <a:ext cx="330051" cy="120118"/>
          </a:xfrm>
          <a:custGeom>
            <a:rect b="b" l="l" r="r" t="t"/>
            <a:pathLst>
              <a:path extrusionOk="0" fill="none" h="3076" w="8452">
                <a:moveTo>
                  <a:pt x="1" y="3075"/>
                </a:moveTo>
                <a:lnTo>
                  <a:pt x="845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8" name="Google Shape;4648;p106"/>
          <p:cNvSpPr/>
          <p:nvPr/>
        </p:nvSpPr>
        <p:spPr>
          <a:xfrm>
            <a:off x="8533118" y="352716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0" y="5784"/>
                </a:moveTo>
                <a:lnTo>
                  <a:pt x="6894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9" name="Google Shape;4649;p106"/>
          <p:cNvSpPr/>
          <p:nvPr/>
        </p:nvSpPr>
        <p:spPr>
          <a:xfrm>
            <a:off x="8626564" y="352716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0" y="7790"/>
                </a:moveTo>
                <a:lnTo>
                  <a:pt x="4501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0" name="Google Shape;4650;p106"/>
          <p:cNvSpPr/>
          <p:nvPr/>
        </p:nvSpPr>
        <p:spPr>
          <a:xfrm>
            <a:off x="8741488" y="352716"/>
            <a:ext cx="60840" cy="345944"/>
          </a:xfrm>
          <a:custGeom>
            <a:rect b="b" l="l" r="r" t="t"/>
            <a:pathLst>
              <a:path extrusionOk="0" fill="none" h="8859" w="1558">
                <a:moveTo>
                  <a:pt x="0" y="8859"/>
                </a:moveTo>
                <a:lnTo>
                  <a:pt x="1558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1" name="Google Shape;4651;p106"/>
          <p:cNvSpPr/>
          <p:nvPr/>
        </p:nvSpPr>
        <p:spPr>
          <a:xfrm>
            <a:off x="8802328" y="352716"/>
            <a:ext cx="61269" cy="345944"/>
          </a:xfrm>
          <a:custGeom>
            <a:rect b="b" l="l" r="r" t="t"/>
            <a:pathLst>
              <a:path extrusionOk="0" fill="none" h="8859" w="1569">
                <a:moveTo>
                  <a:pt x="1568" y="885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2" name="Google Shape;4652;p106"/>
          <p:cNvSpPr/>
          <p:nvPr/>
        </p:nvSpPr>
        <p:spPr>
          <a:xfrm>
            <a:off x="8802328" y="352716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4501" y="779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3" name="Google Shape;4653;p106"/>
          <p:cNvSpPr/>
          <p:nvPr/>
        </p:nvSpPr>
        <p:spPr>
          <a:xfrm>
            <a:off x="8802328" y="352716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6894" y="578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4" name="Google Shape;4654;p106"/>
          <p:cNvSpPr/>
          <p:nvPr/>
        </p:nvSpPr>
        <p:spPr>
          <a:xfrm>
            <a:off x="8802328" y="352716"/>
            <a:ext cx="330441" cy="120118"/>
          </a:xfrm>
          <a:custGeom>
            <a:rect b="b" l="l" r="r" t="t"/>
            <a:pathLst>
              <a:path extrusionOk="0" fill="none" h="3076" w="8462">
                <a:moveTo>
                  <a:pt x="8462" y="3075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5" name="Google Shape;4655;p106"/>
          <p:cNvSpPr/>
          <p:nvPr/>
        </p:nvSpPr>
        <p:spPr>
          <a:xfrm>
            <a:off x="8802328" y="352716"/>
            <a:ext cx="351528" cy="39"/>
          </a:xfrm>
          <a:custGeom>
            <a:rect b="b" l="l" r="r" t="t"/>
            <a:pathLst>
              <a:path extrusionOk="0" fill="none" h="1" w="9002">
                <a:moveTo>
                  <a:pt x="9001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6" name="Google Shape;4656;p106"/>
          <p:cNvSpPr/>
          <p:nvPr/>
        </p:nvSpPr>
        <p:spPr>
          <a:xfrm>
            <a:off x="8802328" y="232208"/>
            <a:ext cx="330441" cy="120547"/>
          </a:xfrm>
          <a:custGeom>
            <a:rect b="b" l="l" r="r" t="t"/>
            <a:pathLst>
              <a:path extrusionOk="0" fill="none" h="3087" w="8462">
                <a:moveTo>
                  <a:pt x="8462" y="1"/>
                </a:moveTo>
                <a:lnTo>
                  <a:pt x="0" y="3086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7" name="Google Shape;4657;p106"/>
          <p:cNvSpPr/>
          <p:nvPr/>
        </p:nvSpPr>
        <p:spPr>
          <a:xfrm>
            <a:off x="8802328" y="126460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0"/>
                </a:moveTo>
                <a:lnTo>
                  <a:pt x="0" y="5794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8" name="Google Shape;4658;p106"/>
          <p:cNvSpPr/>
          <p:nvPr/>
        </p:nvSpPr>
        <p:spPr>
          <a:xfrm>
            <a:off x="8802328" y="48126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1"/>
                </a:moveTo>
                <a:lnTo>
                  <a:pt x="0" y="780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9" name="Google Shape;4659;p106"/>
          <p:cNvSpPr/>
          <p:nvPr/>
        </p:nvSpPr>
        <p:spPr>
          <a:xfrm>
            <a:off x="8802328" y="6382"/>
            <a:ext cx="61269" cy="346374"/>
          </a:xfrm>
          <a:custGeom>
            <a:rect b="b" l="l" r="r" t="t"/>
            <a:pathLst>
              <a:path extrusionOk="0" fill="none" h="8870" w="1569">
                <a:moveTo>
                  <a:pt x="1568" y="0"/>
                </a:moveTo>
                <a:lnTo>
                  <a:pt x="0" y="8869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0" name="Google Shape;4660;p106"/>
          <p:cNvSpPr/>
          <p:nvPr/>
        </p:nvSpPr>
        <p:spPr>
          <a:xfrm>
            <a:off x="8741488" y="6382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1025">
            <a:solidFill>
              <a:srgbClr val="262B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1" name="Google Shape;4661;p106"/>
          <p:cNvSpPr/>
          <p:nvPr/>
        </p:nvSpPr>
        <p:spPr>
          <a:xfrm>
            <a:off x="8741488" y="6382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2" name="Google Shape;4662;p106"/>
          <p:cNvSpPr/>
          <p:nvPr/>
        </p:nvSpPr>
        <p:spPr>
          <a:xfrm>
            <a:off x="8626564" y="48126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7800"/>
                </a:moveTo>
                <a:lnTo>
                  <a:pt x="0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3" name="Google Shape;4663;p106"/>
          <p:cNvSpPr/>
          <p:nvPr/>
        </p:nvSpPr>
        <p:spPr>
          <a:xfrm>
            <a:off x="8533118" y="126460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579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4" name="Google Shape;4664;p106"/>
          <p:cNvSpPr/>
          <p:nvPr/>
        </p:nvSpPr>
        <p:spPr>
          <a:xfrm>
            <a:off x="8472278" y="232208"/>
            <a:ext cx="330051" cy="120547"/>
          </a:xfrm>
          <a:custGeom>
            <a:rect b="b" l="l" r="r" t="t"/>
            <a:pathLst>
              <a:path extrusionOk="0" fill="none" h="3087" w="8452">
                <a:moveTo>
                  <a:pt x="8452" y="3086"/>
                </a:moveTo>
                <a:lnTo>
                  <a:pt x="1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5" name="Google Shape;4665;p106"/>
          <p:cNvSpPr/>
          <p:nvPr/>
        </p:nvSpPr>
        <p:spPr>
          <a:xfrm>
            <a:off x="7876339" y="374"/>
            <a:ext cx="556342" cy="556033"/>
          </a:xfrm>
          <a:custGeom>
            <a:rect b="b" l="l" r="r" t="t"/>
            <a:pathLst>
              <a:path extrusionOk="0" h="18034" w="18044">
                <a:moveTo>
                  <a:pt x="0" y="1"/>
                </a:moveTo>
                <a:lnTo>
                  <a:pt x="0" y="18034"/>
                </a:lnTo>
                <a:lnTo>
                  <a:pt x="18044" y="18034"/>
                </a:lnTo>
                <a:lnTo>
                  <a:pt x="180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6" name="Google Shape;4666;p106"/>
          <p:cNvSpPr/>
          <p:nvPr/>
        </p:nvSpPr>
        <p:spPr>
          <a:xfrm>
            <a:off x="7876955" y="1021"/>
            <a:ext cx="555108" cy="555077"/>
          </a:xfrm>
          <a:custGeom>
            <a:rect b="b" l="l" r="r" t="t"/>
            <a:pathLst>
              <a:path extrusionOk="0" h="18003" w="18004">
                <a:moveTo>
                  <a:pt x="9002" y="0"/>
                </a:moveTo>
                <a:cubicBezTo>
                  <a:pt x="4033" y="0"/>
                  <a:pt x="1" y="4022"/>
                  <a:pt x="1" y="9001"/>
                </a:cubicBezTo>
                <a:cubicBezTo>
                  <a:pt x="1" y="13970"/>
                  <a:pt x="4033" y="18002"/>
                  <a:pt x="9002" y="18002"/>
                </a:cubicBezTo>
                <a:cubicBezTo>
                  <a:pt x="13971" y="18002"/>
                  <a:pt x="18003" y="13970"/>
                  <a:pt x="18003" y="9001"/>
                </a:cubicBezTo>
                <a:cubicBezTo>
                  <a:pt x="18003" y="4022"/>
                  <a:pt x="13971" y="0"/>
                  <a:pt x="900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7" name="Google Shape;4667;p106"/>
          <p:cNvSpPr/>
          <p:nvPr/>
        </p:nvSpPr>
        <p:spPr>
          <a:xfrm>
            <a:off x="7955766" y="96605"/>
            <a:ext cx="398757" cy="363577"/>
          </a:xfrm>
          <a:custGeom>
            <a:rect b="b" l="l" r="r" t="t"/>
            <a:pathLst>
              <a:path extrusionOk="0" h="11792" w="12933">
                <a:moveTo>
                  <a:pt x="6466" y="1"/>
                </a:moveTo>
                <a:cubicBezTo>
                  <a:pt x="4959" y="1"/>
                  <a:pt x="3452" y="576"/>
                  <a:pt x="2302" y="1726"/>
                </a:cubicBezTo>
                <a:cubicBezTo>
                  <a:pt x="1" y="4028"/>
                  <a:pt x="1" y="7765"/>
                  <a:pt x="2302" y="10066"/>
                </a:cubicBezTo>
                <a:cubicBezTo>
                  <a:pt x="3452" y="11216"/>
                  <a:pt x="4959" y="11792"/>
                  <a:pt x="6466" y="11792"/>
                </a:cubicBezTo>
                <a:cubicBezTo>
                  <a:pt x="7973" y="11792"/>
                  <a:pt x="9480" y="11216"/>
                  <a:pt x="10631" y="10066"/>
                </a:cubicBezTo>
                <a:cubicBezTo>
                  <a:pt x="12932" y="7765"/>
                  <a:pt x="12932" y="4028"/>
                  <a:pt x="10631" y="1726"/>
                </a:cubicBezTo>
                <a:cubicBezTo>
                  <a:pt x="9480" y="576"/>
                  <a:pt x="7973" y="1"/>
                  <a:pt x="646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8" name="Google Shape;4668;p106"/>
          <p:cNvSpPr/>
          <p:nvPr/>
        </p:nvSpPr>
        <p:spPr>
          <a:xfrm>
            <a:off x="8791662" y="2112971"/>
            <a:ext cx="351958" cy="351958"/>
          </a:xfrm>
          <a:custGeom>
            <a:rect b="b" l="l" r="r" t="t"/>
            <a:pathLst>
              <a:path extrusionOk="0" h="9013" w="9013">
                <a:moveTo>
                  <a:pt x="1650" y="1"/>
                </a:moveTo>
                <a:cubicBezTo>
                  <a:pt x="734" y="1"/>
                  <a:pt x="1" y="744"/>
                  <a:pt x="1" y="1660"/>
                </a:cubicBezTo>
                <a:lnTo>
                  <a:pt x="1" y="7363"/>
                </a:lnTo>
                <a:cubicBezTo>
                  <a:pt x="1" y="8279"/>
                  <a:pt x="734" y="9012"/>
                  <a:pt x="1650" y="9012"/>
                </a:cubicBezTo>
                <a:lnTo>
                  <a:pt x="7363" y="9012"/>
                </a:lnTo>
                <a:cubicBezTo>
                  <a:pt x="8269" y="9012"/>
                  <a:pt x="9012" y="8279"/>
                  <a:pt x="9012" y="7363"/>
                </a:cubicBezTo>
                <a:lnTo>
                  <a:pt x="9012" y="1660"/>
                </a:lnTo>
                <a:cubicBezTo>
                  <a:pt x="9012" y="744"/>
                  <a:pt x="8269" y="1"/>
                  <a:pt x="73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9" name="Google Shape;4669;p106"/>
          <p:cNvSpPr/>
          <p:nvPr/>
        </p:nvSpPr>
        <p:spPr>
          <a:xfrm>
            <a:off x="7319967" y="223"/>
            <a:ext cx="556372" cy="278202"/>
          </a:xfrm>
          <a:custGeom>
            <a:rect b="b" l="l" r="r" t="t"/>
            <a:pathLst>
              <a:path extrusionOk="0" h="9023" w="18045">
                <a:moveTo>
                  <a:pt x="9012" y="0"/>
                </a:moveTo>
                <a:lnTo>
                  <a:pt x="9012" y="11"/>
                </a:lnTo>
                <a:lnTo>
                  <a:pt x="1" y="11"/>
                </a:lnTo>
                <a:lnTo>
                  <a:pt x="1" y="184"/>
                </a:lnTo>
                <a:cubicBezTo>
                  <a:pt x="1" y="5071"/>
                  <a:pt x="3962" y="9022"/>
                  <a:pt x="8839" y="9022"/>
                </a:cubicBezTo>
                <a:lnTo>
                  <a:pt x="9012" y="9022"/>
                </a:lnTo>
                <a:cubicBezTo>
                  <a:pt x="9012" y="8869"/>
                  <a:pt x="9012" y="8717"/>
                  <a:pt x="9022" y="8564"/>
                </a:cubicBezTo>
                <a:cubicBezTo>
                  <a:pt x="9134" y="6252"/>
                  <a:pt x="10122" y="4175"/>
                  <a:pt x="11649" y="2648"/>
                </a:cubicBezTo>
                <a:cubicBezTo>
                  <a:pt x="13289" y="1019"/>
                  <a:pt x="15549" y="0"/>
                  <a:pt x="1804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0" name="Google Shape;4670;p106"/>
          <p:cNvSpPr/>
          <p:nvPr/>
        </p:nvSpPr>
        <p:spPr>
          <a:xfrm>
            <a:off x="7736631" y="264092"/>
            <a:ext cx="339" cy="14183"/>
          </a:xfrm>
          <a:custGeom>
            <a:rect b="b" l="l" r="r" t="t"/>
            <a:pathLst>
              <a:path extrusionOk="0" h="460" w="11">
                <a:moveTo>
                  <a:pt x="10" y="1"/>
                </a:moveTo>
                <a:cubicBezTo>
                  <a:pt x="0" y="154"/>
                  <a:pt x="0" y="306"/>
                  <a:pt x="0" y="459"/>
                </a:cubicBezTo>
                <a:lnTo>
                  <a:pt x="10" y="459"/>
                </a:lnTo>
                <a:lnTo>
                  <a:pt x="10" y="1"/>
                </a:lnTo>
                <a:close/>
              </a:path>
            </a:pathLst>
          </a:custGeom>
          <a:solidFill>
            <a:srgbClr val="769B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1" name="Google Shape;4671;p106"/>
          <p:cNvSpPr/>
          <p:nvPr/>
        </p:nvSpPr>
        <p:spPr>
          <a:xfrm>
            <a:off x="8791684" y="4787335"/>
            <a:ext cx="352309" cy="352309"/>
          </a:xfrm>
          <a:custGeom>
            <a:rect b="b" l="l" r="r" t="t"/>
            <a:pathLst>
              <a:path extrusionOk="0" h="9022" w="9022">
                <a:moveTo>
                  <a:pt x="0" y="0"/>
                </a:moveTo>
                <a:cubicBezTo>
                  <a:pt x="0" y="4979"/>
                  <a:pt x="4043" y="9022"/>
                  <a:pt x="9022" y="9022"/>
                </a:cubicBezTo>
                <a:lnTo>
                  <a:pt x="90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2" name="Google Shape;4672;p106"/>
          <p:cNvSpPr/>
          <p:nvPr/>
        </p:nvSpPr>
        <p:spPr>
          <a:xfrm>
            <a:off x="8791684" y="4435416"/>
            <a:ext cx="351919" cy="351958"/>
          </a:xfrm>
          <a:custGeom>
            <a:rect b="b" l="l" r="r" t="t"/>
            <a:pathLst>
              <a:path extrusionOk="0" h="9013" w="9012">
                <a:moveTo>
                  <a:pt x="0" y="1"/>
                </a:moveTo>
                <a:lnTo>
                  <a:pt x="0" y="9012"/>
                </a:lnTo>
                <a:lnTo>
                  <a:pt x="9012" y="9012"/>
                </a:lnTo>
                <a:cubicBezTo>
                  <a:pt x="9012" y="4033"/>
                  <a:pt x="4979" y="1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3" name="Google Shape;4673;p106"/>
          <p:cNvSpPr/>
          <p:nvPr/>
        </p:nvSpPr>
        <p:spPr>
          <a:xfrm>
            <a:off x="8439765" y="4435025"/>
            <a:ext cx="351958" cy="351919"/>
          </a:xfrm>
          <a:custGeom>
            <a:rect b="b" l="l" r="r" t="t"/>
            <a:pathLst>
              <a:path extrusionOk="0" h="9012" w="9013">
                <a:moveTo>
                  <a:pt x="1" y="0"/>
                </a:moveTo>
                <a:cubicBezTo>
                  <a:pt x="1" y="4980"/>
                  <a:pt x="4043" y="9012"/>
                  <a:pt x="9012" y="9012"/>
                </a:cubicBezTo>
                <a:lnTo>
                  <a:pt x="90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4" name="Google Shape;4674;p106"/>
          <p:cNvSpPr/>
          <p:nvPr/>
        </p:nvSpPr>
        <p:spPr>
          <a:xfrm>
            <a:off x="7883915" y="4583449"/>
            <a:ext cx="555898" cy="24198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5" name="Google Shape;4675;p106"/>
          <p:cNvSpPr/>
          <p:nvPr/>
        </p:nvSpPr>
        <p:spPr>
          <a:xfrm>
            <a:off x="7883915" y="4631782"/>
            <a:ext cx="555898" cy="24198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6" name="Google Shape;4676;p106"/>
          <p:cNvSpPr/>
          <p:nvPr/>
        </p:nvSpPr>
        <p:spPr>
          <a:xfrm>
            <a:off x="7883915" y="4680115"/>
            <a:ext cx="555898" cy="24198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7" name="Google Shape;4677;p106"/>
          <p:cNvSpPr/>
          <p:nvPr/>
        </p:nvSpPr>
        <p:spPr>
          <a:xfrm>
            <a:off x="7883915" y="4728448"/>
            <a:ext cx="555898" cy="24198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8" name="Google Shape;4678;p106"/>
          <p:cNvSpPr/>
          <p:nvPr/>
        </p:nvSpPr>
        <p:spPr>
          <a:xfrm>
            <a:off x="7883915" y="4776781"/>
            <a:ext cx="555898" cy="24198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9" name="Google Shape;4679;p106"/>
          <p:cNvSpPr/>
          <p:nvPr/>
        </p:nvSpPr>
        <p:spPr>
          <a:xfrm>
            <a:off x="7883915" y="4825114"/>
            <a:ext cx="555898" cy="24198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0" name="Google Shape;4680;p106"/>
          <p:cNvSpPr/>
          <p:nvPr/>
        </p:nvSpPr>
        <p:spPr>
          <a:xfrm>
            <a:off x="7883915" y="4873478"/>
            <a:ext cx="555898" cy="24198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1" name="Google Shape;4681;p106"/>
          <p:cNvSpPr/>
          <p:nvPr/>
        </p:nvSpPr>
        <p:spPr>
          <a:xfrm>
            <a:off x="7883915" y="4921811"/>
            <a:ext cx="555898" cy="24198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2" name="Google Shape;4682;p106"/>
          <p:cNvSpPr/>
          <p:nvPr/>
        </p:nvSpPr>
        <p:spPr>
          <a:xfrm>
            <a:off x="7883915" y="4970144"/>
            <a:ext cx="555898" cy="24198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3" name="Google Shape;4683;p106"/>
          <p:cNvSpPr/>
          <p:nvPr/>
        </p:nvSpPr>
        <p:spPr>
          <a:xfrm>
            <a:off x="7883915" y="5018477"/>
            <a:ext cx="555898" cy="24198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4" name="Google Shape;4684;p106"/>
          <p:cNvSpPr/>
          <p:nvPr/>
        </p:nvSpPr>
        <p:spPr>
          <a:xfrm>
            <a:off x="7883915" y="5066810"/>
            <a:ext cx="555898" cy="24198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685" name="Google Shape;4685;p106"/>
          <p:cNvSpPr/>
          <p:nvPr/>
        </p:nvSpPr>
        <p:spPr>
          <a:xfrm>
            <a:off x="7328059" y="4583449"/>
            <a:ext cx="555898" cy="556206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lnTo>
                  <a:pt x="0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6" name="Google Shape;4686;p106"/>
          <p:cNvSpPr/>
          <p:nvPr/>
        </p:nvSpPr>
        <p:spPr>
          <a:xfrm rot="5400000">
            <a:off x="6772192" y="4583449"/>
            <a:ext cx="555898" cy="556206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cubicBezTo>
                  <a:pt x="0" y="9969"/>
                  <a:pt x="8075" y="18044"/>
                  <a:pt x="18033" y="18044"/>
                </a:cubicBezTo>
                <a:lnTo>
                  <a:pt x="1803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7" name="Google Shape;4687;p106"/>
          <p:cNvSpPr/>
          <p:nvPr/>
        </p:nvSpPr>
        <p:spPr>
          <a:xfrm>
            <a:off x="7606126" y="4861704"/>
            <a:ext cx="277826" cy="277795"/>
          </a:xfrm>
          <a:custGeom>
            <a:rect b="b" l="l" r="r" t="t"/>
            <a:pathLst>
              <a:path extrusionOk="0" h="9012" w="9013">
                <a:moveTo>
                  <a:pt x="1060" y="1"/>
                </a:moveTo>
                <a:cubicBezTo>
                  <a:pt x="469" y="1"/>
                  <a:pt x="1" y="469"/>
                  <a:pt x="1" y="1060"/>
                </a:cubicBezTo>
                <a:lnTo>
                  <a:pt x="1" y="7953"/>
                </a:lnTo>
                <a:cubicBezTo>
                  <a:pt x="1" y="8544"/>
                  <a:pt x="469" y="9012"/>
                  <a:pt x="1060" y="9012"/>
                </a:cubicBezTo>
                <a:lnTo>
                  <a:pt x="7953" y="9012"/>
                </a:lnTo>
                <a:cubicBezTo>
                  <a:pt x="8544" y="9012"/>
                  <a:pt x="9012" y="8544"/>
                  <a:pt x="9012" y="7953"/>
                </a:cubicBezTo>
                <a:lnTo>
                  <a:pt x="9012" y="1060"/>
                </a:lnTo>
                <a:cubicBezTo>
                  <a:pt x="9012" y="469"/>
                  <a:pt x="8544" y="1"/>
                  <a:pt x="795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8" name="Google Shape;4688;p106"/>
          <p:cNvSpPr/>
          <p:nvPr/>
        </p:nvSpPr>
        <p:spPr>
          <a:xfrm rot="10800000">
            <a:off x="1538259" y="256235"/>
            <a:ext cx="696691" cy="32067"/>
          </a:xfrm>
          <a:custGeom>
            <a:rect b="b" l="l" r="r" t="t"/>
            <a:pathLst>
              <a:path extrusionOk="0" h="785" w="17841">
                <a:moveTo>
                  <a:pt x="1" y="0"/>
                </a:moveTo>
                <a:lnTo>
                  <a:pt x="1" y="784"/>
                </a:lnTo>
                <a:lnTo>
                  <a:pt x="17840" y="784"/>
                </a:lnTo>
                <a:lnTo>
                  <a:pt x="17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9" name="Google Shape;4689;p106"/>
          <p:cNvSpPr/>
          <p:nvPr/>
        </p:nvSpPr>
        <p:spPr>
          <a:xfrm rot="10800000">
            <a:off x="1538259" y="192183"/>
            <a:ext cx="696691" cy="32067"/>
          </a:xfrm>
          <a:custGeom>
            <a:rect b="b" l="l" r="r" t="t"/>
            <a:pathLst>
              <a:path extrusionOk="0" h="785" w="17841">
                <a:moveTo>
                  <a:pt x="1" y="0"/>
                </a:moveTo>
                <a:lnTo>
                  <a:pt x="1" y="784"/>
                </a:lnTo>
                <a:lnTo>
                  <a:pt x="17840" y="784"/>
                </a:lnTo>
                <a:lnTo>
                  <a:pt x="17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0" name="Google Shape;4690;p106"/>
          <p:cNvSpPr/>
          <p:nvPr/>
        </p:nvSpPr>
        <p:spPr>
          <a:xfrm rot="10800000">
            <a:off x="1538259" y="128130"/>
            <a:ext cx="696691" cy="32067"/>
          </a:xfrm>
          <a:custGeom>
            <a:rect b="b" l="l" r="r" t="t"/>
            <a:pathLst>
              <a:path extrusionOk="0" h="785" w="17841">
                <a:moveTo>
                  <a:pt x="1" y="1"/>
                </a:moveTo>
                <a:lnTo>
                  <a:pt x="1" y="785"/>
                </a:lnTo>
                <a:lnTo>
                  <a:pt x="17840" y="785"/>
                </a:lnTo>
                <a:lnTo>
                  <a:pt x="1784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1" name="Google Shape;4691;p106"/>
          <p:cNvSpPr/>
          <p:nvPr/>
        </p:nvSpPr>
        <p:spPr>
          <a:xfrm rot="10800000">
            <a:off x="1538259" y="64078"/>
            <a:ext cx="696691" cy="32067"/>
          </a:xfrm>
          <a:custGeom>
            <a:rect b="b" l="l" r="r" t="t"/>
            <a:pathLst>
              <a:path extrusionOk="0" h="785" w="17841">
                <a:moveTo>
                  <a:pt x="1" y="1"/>
                </a:moveTo>
                <a:lnTo>
                  <a:pt x="1" y="785"/>
                </a:lnTo>
                <a:lnTo>
                  <a:pt x="17840" y="785"/>
                </a:lnTo>
                <a:lnTo>
                  <a:pt x="1784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2" name="Google Shape;4692;p106"/>
          <p:cNvSpPr/>
          <p:nvPr/>
        </p:nvSpPr>
        <p:spPr>
          <a:xfrm rot="10800000">
            <a:off x="1538259" y="25"/>
            <a:ext cx="696691" cy="31659"/>
          </a:xfrm>
          <a:custGeom>
            <a:rect b="b" l="l" r="r" t="t"/>
            <a:pathLst>
              <a:path extrusionOk="0" h="775" w="17841">
                <a:moveTo>
                  <a:pt x="1" y="1"/>
                </a:moveTo>
                <a:lnTo>
                  <a:pt x="1" y="775"/>
                </a:lnTo>
                <a:lnTo>
                  <a:pt x="17840" y="775"/>
                </a:lnTo>
                <a:lnTo>
                  <a:pt x="1784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3" name="Google Shape;4693;p106"/>
          <p:cNvSpPr/>
          <p:nvPr/>
        </p:nvSpPr>
        <p:spPr>
          <a:xfrm rot="10800000">
            <a:off x="1538259" y="320308"/>
            <a:ext cx="696691" cy="32067"/>
          </a:xfrm>
          <a:custGeom>
            <a:rect b="b" l="l" r="r" t="t"/>
            <a:pathLst>
              <a:path extrusionOk="0" h="785" w="17841">
                <a:moveTo>
                  <a:pt x="1" y="0"/>
                </a:moveTo>
                <a:lnTo>
                  <a:pt x="1" y="784"/>
                </a:lnTo>
                <a:lnTo>
                  <a:pt x="17840" y="784"/>
                </a:lnTo>
                <a:lnTo>
                  <a:pt x="17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4" name="Google Shape;4694;p106"/>
          <p:cNvSpPr/>
          <p:nvPr/>
        </p:nvSpPr>
        <p:spPr>
          <a:xfrm>
            <a:off x="-4" y="5"/>
            <a:ext cx="704618" cy="704228"/>
          </a:xfrm>
          <a:custGeom>
            <a:rect b="b" l="l" r="r" t="t"/>
            <a:pathLst>
              <a:path extrusionOk="0" h="18034" w="18044">
                <a:moveTo>
                  <a:pt x="0" y="0"/>
                </a:moveTo>
                <a:lnTo>
                  <a:pt x="0" y="18033"/>
                </a:lnTo>
                <a:lnTo>
                  <a:pt x="18044" y="18033"/>
                </a:lnTo>
                <a:lnTo>
                  <a:pt x="18044" y="0"/>
                </a:lnTo>
                <a:close/>
              </a:path>
            </a:pathLst>
          </a:custGeom>
          <a:solidFill>
            <a:srgbClr val="F9F8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5" name="Google Shape;4695;p106"/>
          <p:cNvSpPr/>
          <p:nvPr/>
        </p:nvSpPr>
        <p:spPr>
          <a:xfrm>
            <a:off x="-4" y="396"/>
            <a:ext cx="351528" cy="703056"/>
          </a:xfrm>
          <a:custGeom>
            <a:rect b="b" l="l" r="r" t="t"/>
            <a:pathLst>
              <a:path extrusionOk="0" h="18004" w="9002">
                <a:moveTo>
                  <a:pt x="0" y="1"/>
                </a:moveTo>
                <a:lnTo>
                  <a:pt x="0" y="18003"/>
                </a:lnTo>
                <a:cubicBezTo>
                  <a:pt x="4969" y="18003"/>
                  <a:pt x="9002" y="13971"/>
                  <a:pt x="9002" y="9002"/>
                </a:cubicBezTo>
                <a:cubicBezTo>
                  <a:pt x="9002" y="4033"/>
                  <a:pt x="4969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6" name="Google Shape;4696;p106"/>
          <p:cNvSpPr/>
          <p:nvPr/>
        </p:nvSpPr>
        <p:spPr>
          <a:xfrm>
            <a:off x="353086" y="396"/>
            <a:ext cx="351528" cy="703056"/>
          </a:xfrm>
          <a:custGeom>
            <a:rect b="b" l="l" r="r" t="t"/>
            <a:pathLst>
              <a:path extrusionOk="0" h="18004" w="9002">
                <a:moveTo>
                  <a:pt x="9002" y="1"/>
                </a:moveTo>
                <a:cubicBezTo>
                  <a:pt x="4033" y="1"/>
                  <a:pt x="0" y="4033"/>
                  <a:pt x="0" y="9002"/>
                </a:cubicBezTo>
                <a:cubicBezTo>
                  <a:pt x="0" y="13981"/>
                  <a:pt x="4033" y="18003"/>
                  <a:pt x="9002" y="18003"/>
                </a:cubicBezTo>
                <a:lnTo>
                  <a:pt x="900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7" name="Google Shape;4697;p106"/>
          <p:cNvSpPr/>
          <p:nvPr/>
        </p:nvSpPr>
        <p:spPr>
          <a:xfrm>
            <a:off x="285100" y="284719"/>
            <a:ext cx="134410" cy="134801"/>
          </a:xfrm>
          <a:custGeom>
            <a:rect b="b" l="l" r="r" t="t"/>
            <a:pathLst>
              <a:path extrusionOk="0" h="3452" w="344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67" y="2688"/>
                  <a:pt x="2678" y="2077"/>
                  <a:pt x="3442" y="1721"/>
                </a:cubicBezTo>
                <a:cubicBezTo>
                  <a:pt x="2678" y="1375"/>
                  <a:pt x="206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8" name="Google Shape;4698;p106"/>
          <p:cNvSpPr/>
          <p:nvPr/>
        </p:nvSpPr>
        <p:spPr>
          <a:xfrm>
            <a:off x="134406" y="284719"/>
            <a:ext cx="134801" cy="134801"/>
          </a:xfrm>
          <a:custGeom>
            <a:rect b="b" l="l" r="r" t="t"/>
            <a:pathLst>
              <a:path extrusionOk="0" h="3452" w="345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77" y="2688"/>
                  <a:pt x="2688" y="2077"/>
                  <a:pt x="3452" y="1721"/>
                </a:cubicBezTo>
                <a:cubicBezTo>
                  <a:pt x="2688" y="1375"/>
                  <a:pt x="207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9" name="Google Shape;4699;p106"/>
          <p:cNvSpPr/>
          <p:nvPr/>
        </p:nvSpPr>
        <p:spPr>
          <a:xfrm>
            <a:off x="433412" y="284719"/>
            <a:ext cx="134410" cy="134801"/>
          </a:xfrm>
          <a:custGeom>
            <a:rect b="b" l="l" r="r" t="t"/>
            <a:pathLst>
              <a:path extrusionOk="0" h="3452" w="344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67" y="2688"/>
                  <a:pt x="2678" y="2077"/>
                  <a:pt x="3442" y="1721"/>
                </a:cubicBezTo>
                <a:cubicBezTo>
                  <a:pt x="2678" y="1375"/>
                  <a:pt x="206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0" name="Google Shape;4700;p106"/>
          <p:cNvSpPr/>
          <p:nvPr/>
        </p:nvSpPr>
        <p:spPr>
          <a:xfrm>
            <a:off x="568603" y="1288694"/>
            <a:ext cx="62870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67" y="1"/>
                  <a:pt x="0" y="357"/>
                  <a:pt x="0" y="805"/>
                </a:cubicBezTo>
                <a:cubicBezTo>
                  <a:pt x="0" y="1243"/>
                  <a:pt x="367" y="1609"/>
                  <a:pt x="805" y="1609"/>
                </a:cubicBezTo>
                <a:cubicBezTo>
                  <a:pt x="1253" y="1609"/>
                  <a:pt x="1609" y="1243"/>
                  <a:pt x="1609" y="805"/>
                </a:cubicBezTo>
                <a:cubicBezTo>
                  <a:pt x="1609" y="357"/>
                  <a:pt x="1253" y="1"/>
                  <a:pt x="8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1" name="Google Shape;4701;p106"/>
          <p:cNvSpPr/>
          <p:nvPr/>
        </p:nvSpPr>
        <p:spPr>
          <a:xfrm>
            <a:off x="568603" y="1183337"/>
            <a:ext cx="62870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67" y="0"/>
                  <a:pt x="0" y="357"/>
                  <a:pt x="0" y="805"/>
                </a:cubicBezTo>
                <a:cubicBezTo>
                  <a:pt x="0" y="1242"/>
                  <a:pt x="367" y="1609"/>
                  <a:pt x="805" y="1609"/>
                </a:cubicBezTo>
                <a:cubicBezTo>
                  <a:pt x="1253" y="1609"/>
                  <a:pt x="1609" y="1242"/>
                  <a:pt x="1609" y="805"/>
                </a:cubicBezTo>
                <a:cubicBezTo>
                  <a:pt x="1609" y="357"/>
                  <a:pt x="1253" y="0"/>
                  <a:pt x="8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2" name="Google Shape;4702;p106"/>
          <p:cNvSpPr/>
          <p:nvPr/>
        </p:nvSpPr>
        <p:spPr>
          <a:xfrm>
            <a:off x="568603" y="1077551"/>
            <a:ext cx="62870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67" y="1"/>
                  <a:pt x="0" y="367"/>
                  <a:pt x="0" y="805"/>
                </a:cubicBezTo>
                <a:cubicBezTo>
                  <a:pt x="0" y="1253"/>
                  <a:pt x="36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3" name="Google Shape;4703;p106"/>
          <p:cNvSpPr/>
          <p:nvPr/>
        </p:nvSpPr>
        <p:spPr>
          <a:xfrm>
            <a:off x="568603" y="972194"/>
            <a:ext cx="62870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67" y="0"/>
                  <a:pt x="0" y="367"/>
                  <a:pt x="0" y="805"/>
                </a:cubicBezTo>
                <a:cubicBezTo>
                  <a:pt x="0" y="1253"/>
                  <a:pt x="367" y="1609"/>
                  <a:pt x="805" y="1609"/>
                </a:cubicBezTo>
                <a:cubicBezTo>
                  <a:pt x="1253" y="1609"/>
                  <a:pt x="1609" y="1253"/>
                  <a:pt x="1609" y="805"/>
                </a:cubicBezTo>
                <a:cubicBezTo>
                  <a:pt x="1609" y="367"/>
                  <a:pt x="1253" y="0"/>
                  <a:pt x="8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4" name="Google Shape;4704;p106"/>
          <p:cNvSpPr/>
          <p:nvPr/>
        </p:nvSpPr>
        <p:spPr>
          <a:xfrm>
            <a:off x="568603" y="866837"/>
            <a:ext cx="62870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67" y="0"/>
                  <a:pt x="0" y="356"/>
                  <a:pt x="0" y="804"/>
                </a:cubicBezTo>
                <a:cubicBezTo>
                  <a:pt x="0" y="1252"/>
                  <a:pt x="367" y="1609"/>
                  <a:pt x="805" y="1609"/>
                </a:cubicBezTo>
                <a:cubicBezTo>
                  <a:pt x="1253" y="1609"/>
                  <a:pt x="1609" y="1252"/>
                  <a:pt x="1609" y="804"/>
                </a:cubicBezTo>
                <a:cubicBezTo>
                  <a:pt x="1609" y="356"/>
                  <a:pt x="1253" y="0"/>
                  <a:pt x="8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5" name="Google Shape;4705;p106"/>
          <p:cNvSpPr/>
          <p:nvPr/>
        </p:nvSpPr>
        <p:spPr>
          <a:xfrm>
            <a:off x="568603" y="761441"/>
            <a:ext cx="62870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67" y="1"/>
                  <a:pt x="0" y="367"/>
                  <a:pt x="0" y="805"/>
                </a:cubicBezTo>
                <a:cubicBezTo>
                  <a:pt x="0" y="1253"/>
                  <a:pt x="36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6" name="Google Shape;4706;p106"/>
          <p:cNvSpPr/>
          <p:nvPr/>
        </p:nvSpPr>
        <p:spPr>
          <a:xfrm>
            <a:off x="444931" y="1288694"/>
            <a:ext cx="62870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57"/>
                  <a:pt x="1" y="805"/>
                </a:cubicBezTo>
                <a:cubicBezTo>
                  <a:pt x="1" y="1243"/>
                  <a:pt x="357" y="1609"/>
                  <a:pt x="805" y="1609"/>
                </a:cubicBezTo>
                <a:cubicBezTo>
                  <a:pt x="1243" y="1609"/>
                  <a:pt x="1609" y="1243"/>
                  <a:pt x="1609" y="805"/>
                </a:cubicBezTo>
                <a:cubicBezTo>
                  <a:pt x="1609" y="357"/>
                  <a:pt x="1243" y="1"/>
                  <a:pt x="8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7" name="Google Shape;4707;p106"/>
          <p:cNvSpPr/>
          <p:nvPr/>
        </p:nvSpPr>
        <p:spPr>
          <a:xfrm>
            <a:off x="444931" y="1183337"/>
            <a:ext cx="62870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57"/>
                  <a:pt x="1" y="805"/>
                </a:cubicBezTo>
                <a:cubicBezTo>
                  <a:pt x="1" y="1242"/>
                  <a:pt x="357" y="1609"/>
                  <a:pt x="805" y="1609"/>
                </a:cubicBezTo>
                <a:cubicBezTo>
                  <a:pt x="1243" y="1609"/>
                  <a:pt x="1609" y="1242"/>
                  <a:pt x="1609" y="805"/>
                </a:cubicBezTo>
                <a:cubicBezTo>
                  <a:pt x="1609" y="357"/>
                  <a:pt x="1243" y="0"/>
                  <a:pt x="8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8" name="Google Shape;4708;p106"/>
          <p:cNvSpPr/>
          <p:nvPr/>
        </p:nvSpPr>
        <p:spPr>
          <a:xfrm>
            <a:off x="444931" y="1077551"/>
            <a:ext cx="62870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9" y="1253"/>
                  <a:pt x="1609" y="805"/>
                </a:cubicBezTo>
                <a:cubicBezTo>
                  <a:pt x="1609" y="367"/>
                  <a:pt x="1243" y="1"/>
                  <a:pt x="8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9" name="Google Shape;4709;p106"/>
          <p:cNvSpPr/>
          <p:nvPr/>
        </p:nvSpPr>
        <p:spPr>
          <a:xfrm>
            <a:off x="444931" y="972194"/>
            <a:ext cx="62870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43" y="1609"/>
                  <a:pt x="1609" y="1253"/>
                  <a:pt x="1609" y="805"/>
                </a:cubicBezTo>
                <a:cubicBezTo>
                  <a:pt x="1609" y="367"/>
                  <a:pt x="1243" y="0"/>
                  <a:pt x="8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0" name="Google Shape;4710;p106"/>
          <p:cNvSpPr/>
          <p:nvPr/>
        </p:nvSpPr>
        <p:spPr>
          <a:xfrm>
            <a:off x="444931" y="866837"/>
            <a:ext cx="62870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43" y="1609"/>
                  <a:pt x="1609" y="1252"/>
                  <a:pt x="1609" y="804"/>
                </a:cubicBezTo>
                <a:cubicBezTo>
                  <a:pt x="1609" y="356"/>
                  <a:pt x="1243" y="0"/>
                  <a:pt x="8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1" name="Google Shape;4711;p106"/>
          <p:cNvSpPr/>
          <p:nvPr/>
        </p:nvSpPr>
        <p:spPr>
          <a:xfrm>
            <a:off x="444931" y="761441"/>
            <a:ext cx="62870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9" y="1253"/>
                  <a:pt x="1609" y="805"/>
                </a:cubicBezTo>
                <a:cubicBezTo>
                  <a:pt x="1609" y="367"/>
                  <a:pt x="1243" y="1"/>
                  <a:pt x="8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2" name="Google Shape;4712;p106"/>
          <p:cNvSpPr/>
          <p:nvPr/>
        </p:nvSpPr>
        <p:spPr>
          <a:xfrm>
            <a:off x="320870" y="1288694"/>
            <a:ext cx="62870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57"/>
                  <a:pt x="1" y="805"/>
                </a:cubicBezTo>
                <a:cubicBezTo>
                  <a:pt x="1" y="1243"/>
                  <a:pt x="357" y="1609"/>
                  <a:pt x="805" y="1609"/>
                </a:cubicBezTo>
                <a:cubicBezTo>
                  <a:pt x="1253" y="1609"/>
                  <a:pt x="1609" y="1243"/>
                  <a:pt x="1609" y="805"/>
                </a:cubicBezTo>
                <a:cubicBezTo>
                  <a:pt x="1609" y="357"/>
                  <a:pt x="1253" y="1"/>
                  <a:pt x="8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3" name="Google Shape;4713;p106"/>
          <p:cNvSpPr/>
          <p:nvPr/>
        </p:nvSpPr>
        <p:spPr>
          <a:xfrm>
            <a:off x="320870" y="1183337"/>
            <a:ext cx="62870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57"/>
                  <a:pt x="1" y="805"/>
                </a:cubicBezTo>
                <a:cubicBezTo>
                  <a:pt x="1" y="1242"/>
                  <a:pt x="357" y="1609"/>
                  <a:pt x="805" y="1609"/>
                </a:cubicBezTo>
                <a:cubicBezTo>
                  <a:pt x="1253" y="1609"/>
                  <a:pt x="1609" y="1242"/>
                  <a:pt x="1609" y="805"/>
                </a:cubicBezTo>
                <a:cubicBezTo>
                  <a:pt x="1609" y="357"/>
                  <a:pt x="1253" y="0"/>
                  <a:pt x="8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4" name="Google Shape;4714;p106"/>
          <p:cNvSpPr/>
          <p:nvPr/>
        </p:nvSpPr>
        <p:spPr>
          <a:xfrm>
            <a:off x="320870" y="1077551"/>
            <a:ext cx="62870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5" name="Google Shape;4715;p106"/>
          <p:cNvSpPr/>
          <p:nvPr/>
        </p:nvSpPr>
        <p:spPr>
          <a:xfrm>
            <a:off x="320870" y="972194"/>
            <a:ext cx="62870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53" y="1609"/>
                  <a:pt x="1609" y="1253"/>
                  <a:pt x="1609" y="805"/>
                </a:cubicBezTo>
                <a:cubicBezTo>
                  <a:pt x="1609" y="367"/>
                  <a:pt x="1253" y="0"/>
                  <a:pt x="8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6" name="Google Shape;4716;p106"/>
          <p:cNvSpPr/>
          <p:nvPr/>
        </p:nvSpPr>
        <p:spPr>
          <a:xfrm>
            <a:off x="320870" y="866837"/>
            <a:ext cx="62870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53" y="1609"/>
                  <a:pt x="1609" y="1252"/>
                  <a:pt x="1609" y="804"/>
                </a:cubicBezTo>
                <a:cubicBezTo>
                  <a:pt x="1609" y="356"/>
                  <a:pt x="1253" y="0"/>
                  <a:pt x="8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7" name="Google Shape;4717;p106"/>
          <p:cNvSpPr/>
          <p:nvPr/>
        </p:nvSpPr>
        <p:spPr>
          <a:xfrm>
            <a:off x="320870" y="761441"/>
            <a:ext cx="62870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8" name="Google Shape;4718;p106"/>
          <p:cNvSpPr/>
          <p:nvPr/>
        </p:nvSpPr>
        <p:spPr>
          <a:xfrm>
            <a:off x="197198" y="1288694"/>
            <a:ext cx="62480" cy="62870"/>
          </a:xfrm>
          <a:custGeom>
            <a:rect b="b" l="l" r="r" t="t"/>
            <a:pathLst>
              <a:path extrusionOk="0" h="1610" w="1600">
                <a:moveTo>
                  <a:pt x="805" y="1"/>
                </a:moveTo>
                <a:cubicBezTo>
                  <a:pt x="357" y="1"/>
                  <a:pt x="1" y="357"/>
                  <a:pt x="1" y="805"/>
                </a:cubicBezTo>
                <a:cubicBezTo>
                  <a:pt x="1" y="1243"/>
                  <a:pt x="357" y="1609"/>
                  <a:pt x="805" y="1609"/>
                </a:cubicBezTo>
                <a:cubicBezTo>
                  <a:pt x="1243" y="1609"/>
                  <a:pt x="1600" y="1243"/>
                  <a:pt x="1600" y="805"/>
                </a:cubicBezTo>
                <a:cubicBezTo>
                  <a:pt x="1600" y="357"/>
                  <a:pt x="1243" y="1"/>
                  <a:pt x="8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9" name="Google Shape;4719;p106"/>
          <p:cNvSpPr/>
          <p:nvPr/>
        </p:nvSpPr>
        <p:spPr>
          <a:xfrm>
            <a:off x="197198" y="1183337"/>
            <a:ext cx="62480" cy="62870"/>
          </a:xfrm>
          <a:custGeom>
            <a:rect b="b" l="l" r="r" t="t"/>
            <a:pathLst>
              <a:path extrusionOk="0" h="1610" w="1600">
                <a:moveTo>
                  <a:pt x="805" y="0"/>
                </a:moveTo>
                <a:cubicBezTo>
                  <a:pt x="357" y="0"/>
                  <a:pt x="1" y="357"/>
                  <a:pt x="1" y="805"/>
                </a:cubicBezTo>
                <a:cubicBezTo>
                  <a:pt x="1" y="1242"/>
                  <a:pt x="357" y="1609"/>
                  <a:pt x="805" y="1609"/>
                </a:cubicBezTo>
                <a:cubicBezTo>
                  <a:pt x="1243" y="1609"/>
                  <a:pt x="1600" y="1242"/>
                  <a:pt x="1600" y="805"/>
                </a:cubicBezTo>
                <a:cubicBezTo>
                  <a:pt x="1600" y="357"/>
                  <a:pt x="1243" y="0"/>
                  <a:pt x="8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0" name="Google Shape;4720;p106"/>
          <p:cNvSpPr/>
          <p:nvPr/>
        </p:nvSpPr>
        <p:spPr>
          <a:xfrm>
            <a:off x="197198" y="1077551"/>
            <a:ext cx="62480" cy="62870"/>
          </a:xfrm>
          <a:custGeom>
            <a:rect b="b" l="l" r="r" t="t"/>
            <a:pathLst>
              <a:path extrusionOk="0" h="1610" w="160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0" y="1253"/>
                  <a:pt x="1600" y="805"/>
                </a:cubicBezTo>
                <a:cubicBezTo>
                  <a:pt x="160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1" name="Google Shape;4721;p106"/>
          <p:cNvSpPr/>
          <p:nvPr/>
        </p:nvSpPr>
        <p:spPr>
          <a:xfrm>
            <a:off x="197198" y="972194"/>
            <a:ext cx="62480" cy="62870"/>
          </a:xfrm>
          <a:custGeom>
            <a:rect b="b" l="l" r="r" t="t"/>
            <a:pathLst>
              <a:path extrusionOk="0" h="1610" w="160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43" y="1609"/>
                  <a:pt x="1600" y="1253"/>
                  <a:pt x="1600" y="805"/>
                </a:cubicBezTo>
                <a:cubicBezTo>
                  <a:pt x="1600" y="367"/>
                  <a:pt x="1243" y="0"/>
                  <a:pt x="8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2" name="Google Shape;4722;p106"/>
          <p:cNvSpPr/>
          <p:nvPr/>
        </p:nvSpPr>
        <p:spPr>
          <a:xfrm>
            <a:off x="197198" y="866837"/>
            <a:ext cx="62480" cy="62831"/>
          </a:xfrm>
          <a:custGeom>
            <a:rect b="b" l="l" r="r" t="t"/>
            <a:pathLst>
              <a:path extrusionOk="0" h="1609" w="160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43" y="1609"/>
                  <a:pt x="1600" y="1252"/>
                  <a:pt x="1600" y="804"/>
                </a:cubicBezTo>
                <a:cubicBezTo>
                  <a:pt x="1600" y="356"/>
                  <a:pt x="1243" y="0"/>
                  <a:pt x="8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3" name="Google Shape;4723;p106"/>
          <p:cNvSpPr/>
          <p:nvPr/>
        </p:nvSpPr>
        <p:spPr>
          <a:xfrm>
            <a:off x="197198" y="761441"/>
            <a:ext cx="62480" cy="62871"/>
          </a:xfrm>
          <a:custGeom>
            <a:rect b="b" l="l" r="r" t="t"/>
            <a:pathLst>
              <a:path extrusionOk="0" h="1610" w="160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0" y="1253"/>
                  <a:pt x="1600" y="805"/>
                </a:cubicBezTo>
                <a:cubicBezTo>
                  <a:pt x="160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4" name="Google Shape;4724;p106"/>
          <p:cNvSpPr/>
          <p:nvPr/>
        </p:nvSpPr>
        <p:spPr>
          <a:xfrm>
            <a:off x="73136" y="1288694"/>
            <a:ext cx="62870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57"/>
                  <a:pt x="1" y="805"/>
                </a:cubicBezTo>
                <a:cubicBezTo>
                  <a:pt x="1" y="1243"/>
                  <a:pt x="357" y="1609"/>
                  <a:pt x="805" y="1609"/>
                </a:cubicBezTo>
                <a:cubicBezTo>
                  <a:pt x="1243" y="1609"/>
                  <a:pt x="1610" y="1243"/>
                  <a:pt x="1610" y="805"/>
                </a:cubicBezTo>
                <a:cubicBezTo>
                  <a:pt x="1610" y="357"/>
                  <a:pt x="1243" y="1"/>
                  <a:pt x="8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5" name="Google Shape;4725;p106"/>
          <p:cNvSpPr/>
          <p:nvPr/>
        </p:nvSpPr>
        <p:spPr>
          <a:xfrm>
            <a:off x="73136" y="1183337"/>
            <a:ext cx="62870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57"/>
                  <a:pt x="1" y="805"/>
                </a:cubicBezTo>
                <a:cubicBezTo>
                  <a:pt x="1" y="1242"/>
                  <a:pt x="357" y="1609"/>
                  <a:pt x="805" y="1609"/>
                </a:cubicBezTo>
                <a:cubicBezTo>
                  <a:pt x="1243" y="1609"/>
                  <a:pt x="1610" y="1242"/>
                  <a:pt x="1610" y="805"/>
                </a:cubicBezTo>
                <a:cubicBezTo>
                  <a:pt x="1610" y="357"/>
                  <a:pt x="1243" y="0"/>
                  <a:pt x="8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6" name="Google Shape;4726;p106"/>
          <p:cNvSpPr/>
          <p:nvPr/>
        </p:nvSpPr>
        <p:spPr>
          <a:xfrm>
            <a:off x="73136" y="1077551"/>
            <a:ext cx="62870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10" y="1253"/>
                  <a:pt x="1610" y="805"/>
                </a:cubicBezTo>
                <a:cubicBezTo>
                  <a:pt x="161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7" name="Google Shape;4727;p106"/>
          <p:cNvSpPr/>
          <p:nvPr/>
        </p:nvSpPr>
        <p:spPr>
          <a:xfrm>
            <a:off x="73136" y="972194"/>
            <a:ext cx="62870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43" y="1609"/>
                  <a:pt x="1610" y="1253"/>
                  <a:pt x="1610" y="805"/>
                </a:cubicBezTo>
                <a:cubicBezTo>
                  <a:pt x="1610" y="367"/>
                  <a:pt x="1243" y="0"/>
                  <a:pt x="8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8" name="Google Shape;4728;p106"/>
          <p:cNvSpPr/>
          <p:nvPr/>
        </p:nvSpPr>
        <p:spPr>
          <a:xfrm>
            <a:off x="73136" y="866837"/>
            <a:ext cx="62870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43" y="1609"/>
                  <a:pt x="1610" y="1252"/>
                  <a:pt x="1610" y="804"/>
                </a:cubicBezTo>
                <a:cubicBezTo>
                  <a:pt x="1610" y="356"/>
                  <a:pt x="1243" y="0"/>
                  <a:pt x="8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9" name="Google Shape;4729;p106"/>
          <p:cNvSpPr/>
          <p:nvPr/>
        </p:nvSpPr>
        <p:spPr>
          <a:xfrm>
            <a:off x="73136" y="761441"/>
            <a:ext cx="62870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10" y="1253"/>
                  <a:pt x="1610" y="805"/>
                </a:cubicBezTo>
                <a:cubicBezTo>
                  <a:pt x="161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0" name="Google Shape;4730;p106"/>
          <p:cNvSpPr/>
          <p:nvPr/>
        </p:nvSpPr>
        <p:spPr>
          <a:xfrm>
            <a:off x="704575" y="278357"/>
            <a:ext cx="278209" cy="278178"/>
          </a:xfrm>
          <a:custGeom>
            <a:rect b="b" l="l" r="r" t="t"/>
            <a:pathLst>
              <a:path extrusionOk="0" h="9012" w="9013">
                <a:moveTo>
                  <a:pt x="1650" y="0"/>
                </a:moveTo>
                <a:cubicBezTo>
                  <a:pt x="734" y="0"/>
                  <a:pt x="1" y="743"/>
                  <a:pt x="1" y="1650"/>
                </a:cubicBezTo>
                <a:lnTo>
                  <a:pt x="1" y="7362"/>
                </a:lnTo>
                <a:cubicBezTo>
                  <a:pt x="1" y="8278"/>
                  <a:pt x="734" y="9011"/>
                  <a:pt x="1650" y="9011"/>
                </a:cubicBezTo>
                <a:lnTo>
                  <a:pt x="7363" y="9011"/>
                </a:lnTo>
                <a:cubicBezTo>
                  <a:pt x="8269" y="9011"/>
                  <a:pt x="9012" y="8278"/>
                  <a:pt x="9012" y="7362"/>
                </a:cubicBezTo>
                <a:lnTo>
                  <a:pt x="9012" y="1650"/>
                </a:lnTo>
                <a:cubicBezTo>
                  <a:pt x="9012" y="743"/>
                  <a:pt x="8269" y="0"/>
                  <a:pt x="73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1" name="Google Shape;4731;p106"/>
          <p:cNvSpPr/>
          <p:nvPr/>
        </p:nvSpPr>
        <p:spPr>
          <a:xfrm>
            <a:off x="982762" y="278357"/>
            <a:ext cx="278178" cy="278178"/>
          </a:xfrm>
          <a:custGeom>
            <a:rect b="b" l="l" r="r" t="t"/>
            <a:pathLst>
              <a:path extrusionOk="0" h="9012" w="9012">
                <a:moveTo>
                  <a:pt x="1650" y="0"/>
                </a:moveTo>
                <a:cubicBezTo>
                  <a:pt x="733" y="0"/>
                  <a:pt x="0" y="743"/>
                  <a:pt x="0" y="1650"/>
                </a:cubicBezTo>
                <a:lnTo>
                  <a:pt x="0" y="7362"/>
                </a:lnTo>
                <a:cubicBezTo>
                  <a:pt x="0" y="8278"/>
                  <a:pt x="733" y="9011"/>
                  <a:pt x="1650" y="9011"/>
                </a:cubicBezTo>
                <a:lnTo>
                  <a:pt x="7352" y="9011"/>
                </a:lnTo>
                <a:cubicBezTo>
                  <a:pt x="8268" y="9011"/>
                  <a:pt x="9012" y="8278"/>
                  <a:pt x="9012" y="7362"/>
                </a:cubicBezTo>
                <a:lnTo>
                  <a:pt x="9012" y="1650"/>
                </a:lnTo>
                <a:cubicBezTo>
                  <a:pt x="9012" y="743"/>
                  <a:pt x="8268" y="0"/>
                  <a:pt x="73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2" name="Google Shape;4732;p106"/>
          <p:cNvSpPr/>
          <p:nvPr/>
        </p:nvSpPr>
        <p:spPr>
          <a:xfrm>
            <a:off x="982762" y="171"/>
            <a:ext cx="278178" cy="278209"/>
          </a:xfrm>
          <a:custGeom>
            <a:rect b="b" l="l" r="r" t="t"/>
            <a:pathLst>
              <a:path extrusionOk="0" h="9013" w="9012">
                <a:moveTo>
                  <a:pt x="1650" y="1"/>
                </a:moveTo>
                <a:cubicBezTo>
                  <a:pt x="733" y="1"/>
                  <a:pt x="0" y="744"/>
                  <a:pt x="0" y="1660"/>
                </a:cubicBezTo>
                <a:lnTo>
                  <a:pt x="0" y="7363"/>
                </a:lnTo>
                <a:cubicBezTo>
                  <a:pt x="0" y="8279"/>
                  <a:pt x="733" y="9012"/>
                  <a:pt x="1650" y="9012"/>
                </a:cubicBezTo>
                <a:lnTo>
                  <a:pt x="7352" y="9012"/>
                </a:lnTo>
                <a:cubicBezTo>
                  <a:pt x="8268" y="9012"/>
                  <a:pt x="9012" y="8279"/>
                  <a:pt x="9012" y="7363"/>
                </a:cubicBezTo>
                <a:lnTo>
                  <a:pt x="9012" y="1660"/>
                </a:lnTo>
                <a:cubicBezTo>
                  <a:pt x="9012" y="744"/>
                  <a:pt x="8268" y="1"/>
                  <a:pt x="735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3" name="Google Shape;4733;p106"/>
          <p:cNvSpPr/>
          <p:nvPr/>
        </p:nvSpPr>
        <p:spPr>
          <a:xfrm>
            <a:off x="1267842" y="413"/>
            <a:ext cx="704228" cy="351919"/>
          </a:xfrm>
          <a:custGeom>
            <a:rect b="b" l="l" r="r" t="t"/>
            <a:pathLst>
              <a:path extrusionOk="0" h="9012" w="18034">
                <a:moveTo>
                  <a:pt x="1" y="0"/>
                </a:moveTo>
                <a:lnTo>
                  <a:pt x="1" y="9011"/>
                </a:lnTo>
                <a:lnTo>
                  <a:pt x="18034" y="9011"/>
                </a:lnTo>
                <a:cubicBezTo>
                  <a:pt x="18034" y="6517"/>
                  <a:pt x="17026" y="4266"/>
                  <a:pt x="15397" y="2637"/>
                </a:cubicBezTo>
                <a:cubicBezTo>
                  <a:pt x="13839" y="1079"/>
                  <a:pt x="11711" y="82"/>
                  <a:pt x="93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4" name="Google Shape;4734;p106"/>
          <p:cNvSpPr/>
          <p:nvPr/>
        </p:nvSpPr>
        <p:spPr>
          <a:xfrm>
            <a:off x="704590" y="-702"/>
            <a:ext cx="278178" cy="278178"/>
          </a:xfrm>
          <a:custGeom>
            <a:rect b="b" l="l" r="r" t="t"/>
            <a:pathLst>
              <a:path extrusionOk="0" h="9012" w="9012">
                <a:moveTo>
                  <a:pt x="1650" y="0"/>
                </a:moveTo>
                <a:cubicBezTo>
                  <a:pt x="733" y="0"/>
                  <a:pt x="0" y="743"/>
                  <a:pt x="0" y="1650"/>
                </a:cubicBezTo>
                <a:lnTo>
                  <a:pt x="0" y="7362"/>
                </a:lnTo>
                <a:cubicBezTo>
                  <a:pt x="0" y="8278"/>
                  <a:pt x="733" y="9011"/>
                  <a:pt x="1650" y="9011"/>
                </a:cubicBezTo>
                <a:lnTo>
                  <a:pt x="7352" y="9011"/>
                </a:lnTo>
                <a:cubicBezTo>
                  <a:pt x="8268" y="9011"/>
                  <a:pt x="9012" y="8278"/>
                  <a:pt x="9012" y="7362"/>
                </a:cubicBezTo>
                <a:lnTo>
                  <a:pt x="9012" y="1650"/>
                </a:lnTo>
                <a:cubicBezTo>
                  <a:pt x="9012" y="743"/>
                  <a:pt x="8268" y="0"/>
                  <a:pt x="73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5" name="Google Shape;4735;p106"/>
          <p:cNvSpPr txBox="1"/>
          <p:nvPr>
            <p:ph type="title"/>
          </p:nvPr>
        </p:nvSpPr>
        <p:spPr>
          <a:xfrm>
            <a:off x="900138" y="7686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736" name="Google Shape;4736;p106"/>
          <p:cNvSpPr txBox="1"/>
          <p:nvPr>
            <p:ph idx="1" type="subTitle"/>
          </p:nvPr>
        </p:nvSpPr>
        <p:spPr>
          <a:xfrm>
            <a:off x="900100" y="184145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737" name="Google Shape;4737;p106"/>
          <p:cNvSpPr txBox="1"/>
          <p:nvPr/>
        </p:nvSpPr>
        <p:spPr>
          <a:xfrm>
            <a:off x="727500" y="3611950"/>
            <a:ext cx="47577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 This presentation template was created by </a:t>
            </a:r>
            <a:r>
              <a:rPr b="1" lang="en" sz="1000" u="sng">
                <a:solidFill>
                  <a:schemeClr val="hlink"/>
                </a:solidFill>
                <a:latin typeface="Overpass"/>
                <a:ea typeface="Overpass"/>
                <a:cs typeface="Overpass"/>
                <a:sym typeface="Overpass"/>
                <a:hlinkClick r:id="rId2"/>
              </a:rPr>
              <a:t>Slidesgo</a:t>
            </a:r>
            <a:r>
              <a:rPr lang="en" sz="10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endParaRPr b="1" sz="1000" u="sng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4738" name="Google Shape;4738;p10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4739" name="Shape 4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0" name="Google Shape;4740;p107"/>
          <p:cNvSpPr/>
          <p:nvPr/>
        </p:nvSpPr>
        <p:spPr>
          <a:xfrm>
            <a:off x="8817853" y="353330"/>
            <a:ext cx="352348" cy="352309"/>
          </a:xfrm>
          <a:custGeom>
            <a:rect b="b" l="l" r="r" t="t"/>
            <a:pathLst>
              <a:path extrusionOk="0" h="9022" w="9023">
                <a:moveTo>
                  <a:pt x="1060" y="0"/>
                </a:moveTo>
                <a:cubicBezTo>
                  <a:pt x="479" y="0"/>
                  <a:pt x="1" y="468"/>
                  <a:pt x="1" y="1059"/>
                </a:cubicBezTo>
                <a:lnTo>
                  <a:pt x="1" y="7953"/>
                </a:lnTo>
                <a:cubicBezTo>
                  <a:pt x="1" y="8543"/>
                  <a:pt x="479" y="9022"/>
                  <a:pt x="1060" y="9022"/>
                </a:cubicBezTo>
                <a:lnTo>
                  <a:pt x="7953" y="9022"/>
                </a:lnTo>
                <a:cubicBezTo>
                  <a:pt x="8544" y="9022"/>
                  <a:pt x="9022" y="8543"/>
                  <a:pt x="9022" y="7953"/>
                </a:cubicBezTo>
                <a:lnTo>
                  <a:pt x="9022" y="1059"/>
                </a:lnTo>
                <a:cubicBezTo>
                  <a:pt x="9022" y="468"/>
                  <a:pt x="8544" y="0"/>
                  <a:pt x="795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1" name="Google Shape;4741;p107"/>
          <p:cNvSpPr/>
          <p:nvPr/>
        </p:nvSpPr>
        <p:spPr>
          <a:xfrm>
            <a:off x="8465973" y="1020"/>
            <a:ext cx="351138" cy="351528"/>
          </a:xfrm>
          <a:custGeom>
            <a:rect b="b" l="l" r="r" t="t"/>
            <a:pathLst>
              <a:path extrusionOk="0" h="9002" w="8992">
                <a:moveTo>
                  <a:pt x="0" y="0"/>
                </a:moveTo>
                <a:lnTo>
                  <a:pt x="0" y="9002"/>
                </a:lnTo>
                <a:lnTo>
                  <a:pt x="7046" y="9002"/>
                </a:lnTo>
                <a:cubicBezTo>
                  <a:pt x="8116" y="9002"/>
                  <a:pt x="8991" y="8126"/>
                  <a:pt x="8991" y="7057"/>
                </a:cubicBezTo>
                <a:lnTo>
                  <a:pt x="899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2" name="Google Shape;4742;p107"/>
          <p:cNvSpPr/>
          <p:nvPr/>
        </p:nvSpPr>
        <p:spPr>
          <a:xfrm flipH="1">
            <a:off x="7059304" y="1569"/>
            <a:ext cx="696691" cy="30654"/>
          </a:xfrm>
          <a:custGeom>
            <a:rect b="b" l="l" r="r" t="t"/>
            <a:pathLst>
              <a:path extrusionOk="0" h="785" w="17841">
                <a:moveTo>
                  <a:pt x="1" y="1"/>
                </a:moveTo>
                <a:lnTo>
                  <a:pt x="1" y="785"/>
                </a:lnTo>
                <a:lnTo>
                  <a:pt x="17840" y="785"/>
                </a:lnTo>
                <a:lnTo>
                  <a:pt x="1784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3" name="Google Shape;4743;p107"/>
          <p:cNvSpPr/>
          <p:nvPr/>
        </p:nvSpPr>
        <p:spPr>
          <a:xfrm>
            <a:off x="6707000" y="0"/>
            <a:ext cx="352339" cy="351919"/>
          </a:xfrm>
          <a:custGeom>
            <a:rect b="b" l="l" r="r" t="t"/>
            <a:pathLst>
              <a:path extrusionOk="0" h="9012" w="18034">
                <a:moveTo>
                  <a:pt x="0" y="0"/>
                </a:moveTo>
                <a:lnTo>
                  <a:pt x="0" y="9011"/>
                </a:lnTo>
                <a:lnTo>
                  <a:pt x="18034" y="9011"/>
                </a:lnTo>
                <a:lnTo>
                  <a:pt x="180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4" name="Google Shape;4744;p107"/>
          <p:cNvSpPr/>
          <p:nvPr/>
        </p:nvSpPr>
        <p:spPr>
          <a:xfrm>
            <a:off x="6384229" y="2"/>
            <a:ext cx="351919" cy="352309"/>
          </a:xfrm>
          <a:custGeom>
            <a:rect b="b" l="l" r="r" t="t"/>
            <a:pathLst>
              <a:path extrusionOk="0" h="9022" w="9012">
                <a:moveTo>
                  <a:pt x="0" y="0"/>
                </a:moveTo>
                <a:cubicBezTo>
                  <a:pt x="0" y="4979"/>
                  <a:pt x="4032" y="9022"/>
                  <a:pt x="9011" y="9022"/>
                </a:cubicBezTo>
                <a:lnTo>
                  <a:pt x="901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5" name="Google Shape;4745;p107"/>
          <p:cNvSpPr/>
          <p:nvPr/>
        </p:nvSpPr>
        <p:spPr>
          <a:xfrm>
            <a:off x="7059297" y="62794"/>
            <a:ext cx="696691" cy="30654"/>
          </a:xfrm>
          <a:custGeom>
            <a:rect b="b" l="l" r="r" t="t"/>
            <a:pathLst>
              <a:path extrusionOk="0" h="785" w="17841">
                <a:moveTo>
                  <a:pt x="1" y="1"/>
                </a:moveTo>
                <a:lnTo>
                  <a:pt x="1" y="785"/>
                </a:lnTo>
                <a:lnTo>
                  <a:pt x="17840" y="785"/>
                </a:lnTo>
                <a:lnTo>
                  <a:pt x="1784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6" name="Google Shape;4746;p107"/>
          <p:cNvSpPr/>
          <p:nvPr/>
        </p:nvSpPr>
        <p:spPr>
          <a:xfrm>
            <a:off x="7059297" y="124025"/>
            <a:ext cx="696691" cy="30654"/>
          </a:xfrm>
          <a:custGeom>
            <a:rect b="b" l="l" r="r" t="t"/>
            <a:pathLst>
              <a:path extrusionOk="0" h="785" w="17841">
                <a:moveTo>
                  <a:pt x="1" y="1"/>
                </a:moveTo>
                <a:lnTo>
                  <a:pt x="1" y="785"/>
                </a:lnTo>
                <a:lnTo>
                  <a:pt x="17840" y="785"/>
                </a:lnTo>
                <a:lnTo>
                  <a:pt x="1784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7" name="Google Shape;4747;p107"/>
          <p:cNvSpPr/>
          <p:nvPr/>
        </p:nvSpPr>
        <p:spPr>
          <a:xfrm>
            <a:off x="7059297" y="185255"/>
            <a:ext cx="696691" cy="30693"/>
          </a:xfrm>
          <a:custGeom>
            <a:rect b="b" l="l" r="r" t="t"/>
            <a:pathLst>
              <a:path extrusionOk="0" h="786" w="17841">
                <a:moveTo>
                  <a:pt x="1" y="1"/>
                </a:moveTo>
                <a:lnTo>
                  <a:pt x="1" y="785"/>
                </a:lnTo>
                <a:lnTo>
                  <a:pt x="17840" y="785"/>
                </a:lnTo>
                <a:lnTo>
                  <a:pt x="1784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8" name="Google Shape;4748;p107"/>
          <p:cNvSpPr/>
          <p:nvPr/>
        </p:nvSpPr>
        <p:spPr>
          <a:xfrm>
            <a:off x="7059297" y="246525"/>
            <a:ext cx="696691" cy="30654"/>
          </a:xfrm>
          <a:custGeom>
            <a:rect b="b" l="l" r="r" t="t"/>
            <a:pathLst>
              <a:path extrusionOk="0" h="785" w="17841">
                <a:moveTo>
                  <a:pt x="1" y="0"/>
                </a:moveTo>
                <a:lnTo>
                  <a:pt x="1" y="784"/>
                </a:lnTo>
                <a:lnTo>
                  <a:pt x="17840" y="784"/>
                </a:lnTo>
                <a:lnTo>
                  <a:pt x="17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9" name="Google Shape;4749;p107"/>
          <p:cNvSpPr/>
          <p:nvPr/>
        </p:nvSpPr>
        <p:spPr>
          <a:xfrm>
            <a:off x="7059297" y="307755"/>
            <a:ext cx="696691" cy="30654"/>
          </a:xfrm>
          <a:custGeom>
            <a:rect b="b" l="l" r="r" t="t"/>
            <a:pathLst>
              <a:path extrusionOk="0" h="785" w="17841">
                <a:moveTo>
                  <a:pt x="1" y="0"/>
                </a:moveTo>
                <a:lnTo>
                  <a:pt x="1" y="784"/>
                </a:lnTo>
                <a:lnTo>
                  <a:pt x="17840" y="784"/>
                </a:lnTo>
                <a:lnTo>
                  <a:pt x="17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0" name="Google Shape;4750;p107"/>
          <p:cNvSpPr/>
          <p:nvPr/>
        </p:nvSpPr>
        <p:spPr>
          <a:xfrm>
            <a:off x="7408404" y="1564"/>
            <a:ext cx="1048571" cy="704228"/>
          </a:xfrm>
          <a:custGeom>
            <a:rect b="b" l="l" r="r" t="t"/>
            <a:pathLst>
              <a:path extrusionOk="0" h="18034" w="26852">
                <a:moveTo>
                  <a:pt x="8778" y="1"/>
                </a:moveTo>
                <a:cubicBezTo>
                  <a:pt x="3952" y="1"/>
                  <a:pt x="31" y="3951"/>
                  <a:pt x="31" y="8819"/>
                </a:cubicBezTo>
                <a:lnTo>
                  <a:pt x="31" y="9022"/>
                </a:lnTo>
                <a:lnTo>
                  <a:pt x="1" y="9022"/>
                </a:lnTo>
                <a:lnTo>
                  <a:pt x="1" y="9226"/>
                </a:lnTo>
                <a:cubicBezTo>
                  <a:pt x="1" y="14093"/>
                  <a:pt x="3921" y="18034"/>
                  <a:pt x="8747" y="18034"/>
                </a:cubicBezTo>
                <a:lnTo>
                  <a:pt x="17891" y="18034"/>
                </a:lnTo>
                <a:lnTo>
                  <a:pt x="17891" y="17127"/>
                </a:lnTo>
                <a:cubicBezTo>
                  <a:pt x="17891" y="12668"/>
                  <a:pt x="21476" y="9043"/>
                  <a:pt x="25915" y="9043"/>
                </a:cubicBezTo>
                <a:lnTo>
                  <a:pt x="26811" y="9043"/>
                </a:lnTo>
                <a:lnTo>
                  <a:pt x="2685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1" name="Google Shape;4751;p107"/>
          <p:cNvSpPr/>
          <p:nvPr/>
        </p:nvSpPr>
        <p:spPr>
          <a:xfrm>
            <a:off x="7582567" y="176508"/>
            <a:ext cx="351528" cy="352348"/>
          </a:xfrm>
          <a:custGeom>
            <a:rect b="b" l="l" r="r" t="t"/>
            <a:pathLst>
              <a:path extrusionOk="0" h="9023" w="9002">
                <a:moveTo>
                  <a:pt x="4461" y="1"/>
                </a:moveTo>
                <a:cubicBezTo>
                  <a:pt x="1996" y="1"/>
                  <a:pt x="1" y="2027"/>
                  <a:pt x="1" y="4512"/>
                </a:cubicBezTo>
                <a:lnTo>
                  <a:pt x="1" y="4522"/>
                </a:lnTo>
                <a:cubicBezTo>
                  <a:pt x="1" y="7006"/>
                  <a:pt x="1996" y="9023"/>
                  <a:pt x="4461" y="9023"/>
                </a:cubicBezTo>
                <a:lnTo>
                  <a:pt x="4532" y="9023"/>
                </a:lnTo>
                <a:cubicBezTo>
                  <a:pt x="6996" y="9023"/>
                  <a:pt x="9002" y="7006"/>
                  <a:pt x="9002" y="4522"/>
                </a:cubicBezTo>
                <a:lnTo>
                  <a:pt x="9002" y="4512"/>
                </a:lnTo>
                <a:cubicBezTo>
                  <a:pt x="9002" y="2017"/>
                  <a:pt x="6996" y="1"/>
                  <a:pt x="453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2" name="Google Shape;4752;p10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4753" name="Shape 4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4" name="Google Shape;4754;p108"/>
          <p:cNvSpPr/>
          <p:nvPr/>
        </p:nvSpPr>
        <p:spPr>
          <a:xfrm>
            <a:off x="8433598" y="704596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5" name="Google Shape;4755;p108"/>
          <p:cNvSpPr/>
          <p:nvPr/>
        </p:nvSpPr>
        <p:spPr>
          <a:xfrm>
            <a:off x="8433598" y="765826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6" name="Google Shape;4756;p108"/>
          <p:cNvSpPr/>
          <p:nvPr/>
        </p:nvSpPr>
        <p:spPr>
          <a:xfrm>
            <a:off x="8433598" y="827056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7" name="Google Shape;4757;p108"/>
          <p:cNvSpPr/>
          <p:nvPr/>
        </p:nvSpPr>
        <p:spPr>
          <a:xfrm>
            <a:off x="8433598" y="888287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8" name="Google Shape;4758;p108"/>
          <p:cNvSpPr/>
          <p:nvPr/>
        </p:nvSpPr>
        <p:spPr>
          <a:xfrm>
            <a:off x="8433598" y="949517"/>
            <a:ext cx="703837" cy="30693"/>
          </a:xfrm>
          <a:custGeom>
            <a:rect b="b" l="l" r="r" t="t"/>
            <a:pathLst>
              <a:path extrusionOk="0" h="786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9" name="Google Shape;4759;p108"/>
          <p:cNvSpPr/>
          <p:nvPr/>
        </p:nvSpPr>
        <p:spPr>
          <a:xfrm>
            <a:off x="8433598" y="1010787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0" name="Google Shape;4760;p108"/>
          <p:cNvSpPr/>
          <p:nvPr/>
        </p:nvSpPr>
        <p:spPr>
          <a:xfrm>
            <a:off x="8433598" y="1072017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1" name="Google Shape;4761;p108"/>
          <p:cNvSpPr/>
          <p:nvPr/>
        </p:nvSpPr>
        <p:spPr>
          <a:xfrm>
            <a:off x="8433598" y="1133247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2" name="Google Shape;4762;p108"/>
          <p:cNvSpPr/>
          <p:nvPr/>
        </p:nvSpPr>
        <p:spPr>
          <a:xfrm>
            <a:off x="8433598" y="1194087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3" name="Google Shape;4763;p108"/>
          <p:cNvSpPr/>
          <p:nvPr/>
        </p:nvSpPr>
        <p:spPr>
          <a:xfrm>
            <a:off x="8433598" y="1255708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4" name="Google Shape;4764;p108"/>
          <p:cNvSpPr/>
          <p:nvPr/>
        </p:nvSpPr>
        <p:spPr>
          <a:xfrm>
            <a:off x="8433598" y="1316548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5" name="Google Shape;4765;p108"/>
          <p:cNvSpPr/>
          <p:nvPr/>
        </p:nvSpPr>
        <p:spPr>
          <a:xfrm>
            <a:off x="8433598" y="1377778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6" name="Google Shape;4766;p108"/>
          <p:cNvSpPr/>
          <p:nvPr/>
        </p:nvSpPr>
        <p:spPr>
          <a:xfrm>
            <a:off x="8433207" y="1408394"/>
            <a:ext cx="704228" cy="704618"/>
          </a:xfrm>
          <a:custGeom>
            <a:rect b="b" l="l" r="r" t="t"/>
            <a:pathLst>
              <a:path extrusionOk="0" h="18044" w="18034">
                <a:moveTo>
                  <a:pt x="1" y="0"/>
                </a:moveTo>
                <a:lnTo>
                  <a:pt x="1" y="18044"/>
                </a:lnTo>
                <a:lnTo>
                  <a:pt x="18034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7" name="Google Shape;4767;p108"/>
          <p:cNvSpPr/>
          <p:nvPr/>
        </p:nvSpPr>
        <p:spPr>
          <a:xfrm>
            <a:off x="8399429" y="1409292"/>
            <a:ext cx="771823" cy="702822"/>
          </a:xfrm>
          <a:custGeom>
            <a:rect b="b" l="l" r="r" t="t"/>
            <a:pathLst>
              <a:path extrusionOk="0" h="17998" w="19765">
                <a:moveTo>
                  <a:pt x="9882" y="0"/>
                </a:moveTo>
                <a:cubicBezTo>
                  <a:pt x="7578" y="0"/>
                  <a:pt x="5275" y="879"/>
                  <a:pt x="3513" y="2635"/>
                </a:cubicBezTo>
                <a:cubicBezTo>
                  <a:pt x="0" y="6148"/>
                  <a:pt x="0" y="11850"/>
                  <a:pt x="3513" y="15363"/>
                </a:cubicBezTo>
                <a:cubicBezTo>
                  <a:pt x="5275" y="17119"/>
                  <a:pt x="7578" y="17998"/>
                  <a:pt x="9882" y="17998"/>
                </a:cubicBezTo>
                <a:cubicBezTo>
                  <a:pt x="12186" y="17998"/>
                  <a:pt x="14490" y="17119"/>
                  <a:pt x="16251" y="15363"/>
                </a:cubicBezTo>
                <a:cubicBezTo>
                  <a:pt x="19764" y="11850"/>
                  <a:pt x="19764" y="6148"/>
                  <a:pt x="16251" y="2635"/>
                </a:cubicBezTo>
                <a:cubicBezTo>
                  <a:pt x="14490" y="879"/>
                  <a:pt x="12186" y="0"/>
                  <a:pt x="9882" y="0"/>
                </a:cubicBezTo>
                <a:close/>
              </a:path>
            </a:pathLst>
          </a:custGeom>
          <a:solidFill>
            <a:srgbClr val="F4F0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8" name="Google Shape;4768;p108"/>
          <p:cNvSpPr/>
          <p:nvPr/>
        </p:nvSpPr>
        <p:spPr>
          <a:xfrm>
            <a:off x="8554497" y="1530464"/>
            <a:ext cx="460087" cy="460478"/>
          </a:xfrm>
          <a:custGeom>
            <a:rect b="b" l="l" r="r" t="t"/>
            <a:pathLst>
              <a:path extrusionOk="0" h="11792" w="11782">
                <a:moveTo>
                  <a:pt x="5886" y="0"/>
                </a:moveTo>
                <a:cubicBezTo>
                  <a:pt x="2637" y="0"/>
                  <a:pt x="0" y="2638"/>
                  <a:pt x="0" y="5896"/>
                </a:cubicBezTo>
                <a:cubicBezTo>
                  <a:pt x="0" y="9154"/>
                  <a:pt x="2637" y="11792"/>
                  <a:pt x="5886" y="11792"/>
                </a:cubicBezTo>
                <a:cubicBezTo>
                  <a:pt x="9144" y="11792"/>
                  <a:pt x="11781" y="9154"/>
                  <a:pt x="11781" y="5896"/>
                </a:cubicBezTo>
                <a:cubicBezTo>
                  <a:pt x="11781" y="2638"/>
                  <a:pt x="9144" y="0"/>
                  <a:pt x="588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9" name="Google Shape;4769;p108"/>
          <p:cNvSpPr/>
          <p:nvPr/>
        </p:nvSpPr>
        <p:spPr>
          <a:xfrm>
            <a:off x="8450800" y="352716"/>
            <a:ext cx="351528" cy="39"/>
          </a:xfrm>
          <a:custGeom>
            <a:rect b="b" l="l" r="r" t="t"/>
            <a:pathLst>
              <a:path extrusionOk="0" fill="none" h="1" w="9002">
                <a:moveTo>
                  <a:pt x="1" y="0"/>
                </a:moveTo>
                <a:lnTo>
                  <a:pt x="900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0" name="Google Shape;4770;p108"/>
          <p:cNvSpPr/>
          <p:nvPr/>
        </p:nvSpPr>
        <p:spPr>
          <a:xfrm>
            <a:off x="8472278" y="352716"/>
            <a:ext cx="330051" cy="120118"/>
          </a:xfrm>
          <a:custGeom>
            <a:rect b="b" l="l" r="r" t="t"/>
            <a:pathLst>
              <a:path extrusionOk="0" fill="none" h="3076" w="8452">
                <a:moveTo>
                  <a:pt x="1" y="3075"/>
                </a:moveTo>
                <a:lnTo>
                  <a:pt x="845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1" name="Google Shape;4771;p108"/>
          <p:cNvSpPr/>
          <p:nvPr/>
        </p:nvSpPr>
        <p:spPr>
          <a:xfrm>
            <a:off x="8533118" y="352716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0" y="5784"/>
                </a:moveTo>
                <a:lnTo>
                  <a:pt x="6894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2" name="Google Shape;4772;p108"/>
          <p:cNvSpPr/>
          <p:nvPr/>
        </p:nvSpPr>
        <p:spPr>
          <a:xfrm>
            <a:off x="8626564" y="352716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0" y="7790"/>
                </a:moveTo>
                <a:lnTo>
                  <a:pt x="4501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3" name="Google Shape;4773;p108"/>
          <p:cNvSpPr/>
          <p:nvPr/>
        </p:nvSpPr>
        <p:spPr>
          <a:xfrm>
            <a:off x="8741488" y="352716"/>
            <a:ext cx="60840" cy="345944"/>
          </a:xfrm>
          <a:custGeom>
            <a:rect b="b" l="l" r="r" t="t"/>
            <a:pathLst>
              <a:path extrusionOk="0" fill="none" h="8859" w="1558">
                <a:moveTo>
                  <a:pt x="0" y="8859"/>
                </a:moveTo>
                <a:lnTo>
                  <a:pt x="1558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4" name="Google Shape;4774;p108"/>
          <p:cNvSpPr/>
          <p:nvPr/>
        </p:nvSpPr>
        <p:spPr>
          <a:xfrm>
            <a:off x="8802328" y="352716"/>
            <a:ext cx="61269" cy="345944"/>
          </a:xfrm>
          <a:custGeom>
            <a:rect b="b" l="l" r="r" t="t"/>
            <a:pathLst>
              <a:path extrusionOk="0" fill="none" h="8859" w="1569">
                <a:moveTo>
                  <a:pt x="1568" y="885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5" name="Google Shape;4775;p108"/>
          <p:cNvSpPr/>
          <p:nvPr/>
        </p:nvSpPr>
        <p:spPr>
          <a:xfrm>
            <a:off x="8802328" y="352716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4501" y="779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6" name="Google Shape;4776;p108"/>
          <p:cNvSpPr/>
          <p:nvPr/>
        </p:nvSpPr>
        <p:spPr>
          <a:xfrm>
            <a:off x="8802328" y="352716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6894" y="578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7" name="Google Shape;4777;p108"/>
          <p:cNvSpPr/>
          <p:nvPr/>
        </p:nvSpPr>
        <p:spPr>
          <a:xfrm>
            <a:off x="8802328" y="352716"/>
            <a:ext cx="330441" cy="120118"/>
          </a:xfrm>
          <a:custGeom>
            <a:rect b="b" l="l" r="r" t="t"/>
            <a:pathLst>
              <a:path extrusionOk="0" fill="none" h="3076" w="8462">
                <a:moveTo>
                  <a:pt x="8462" y="3075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8" name="Google Shape;4778;p108"/>
          <p:cNvSpPr/>
          <p:nvPr/>
        </p:nvSpPr>
        <p:spPr>
          <a:xfrm>
            <a:off x="8802328" y="352716"/>
            <a:ext cx="351528" cy="39"/>
          </a:xfrm>
          <a:custGeom>
            <a:rect b="b" l="l" r="r" t="t"/>
            <a:pathLst>
              <a:path extrusionOk="0" fill="none" h="1" w="9002">
                <a:moveTo>
                  <a:pt x="9001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9" name="Google Shape;4779;p108"/>
          <p:cNvSpPr/>
          <p:nvPr/>
        </p:nvSpPr>
        <p:spPr>
          <a:xfrm>
            <a:off x="8802328" y="232208"/>
            <a:ext cx="330441" cy="120547"/>
          </a:xfrm>
          <a:custGeom>
            <a:rect b="b" l="l" r="r" t="t"/>
            <a:pathLst>
              <a:path extrusionOk="0" fill="none" h="3087" w="8462">
                <a:moveTo>
                  <a:pt x="8462" y="1"/>
                </a:moveTo>
                <a:lnTo>
                  <a:pt x="0" y="3086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0" name="Google Shape;4780;p108"/>
          <p:cNvSpPr/>
          <p:nvPr/>
        </p:nvSpPr>
        <p:spPr>
          <a:xfrm>
            <a:off x="8802328" y="126460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0"/>
                </a:moveTo>
                <a:lnTo>
                  <a:pt x="0" y="5794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1" name="Google Shape;4781;p108"/>
          <p:cNvSpPr/>
          <p:nvPr/>
        </p:nvSpPr>
        <p:spPr>
          <a:xfrm>
            <a:off x="8802328" y="48126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1"/>
                </a:moveTo>
                <a:lnTo>
                  <a:pt x="0" y="780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2" name="Google Shape;4782;p108"/>
          <p:cNvSpPr/>
          <p:nvPr/>
        </p:nvSpPr>
        <p:spPr>
          <a:xfrm>
            <a:off x="8802328" y="6382"/>
            <a:ext cx="61269" cy="346374"/>
          </a:xfrm>
          <a:custGeom>
            <a:rect b="b" l="l" r="r" t="t"/>
            <a:pathLst>
              <a:path extrusionOk="0" fill="none" h="8870" w="1569">
                <a:moveTo>
                  <a:pt x="1568" y="0"/>
                </a:moveTo>
                <a:lnTo>
                  <a:pt x="0" y="8869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3" name="Google Shape;4783;p108"/>
          <p:cNvSpPr/>
          <p:nvPr/>
        </p:nvSpPr>
        <p:spPr>
          <a:xfrm>
            <a:off x="8741488" y="6382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1025">
            <a:solidFill>
              <a:srgbClr val="262B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4" name="Google Shape;4784;p108"/>
          <p:cNvSpPr/>
          <p:nvPr/>
        </p:nvSpPr>
        <p:spPr>
          <a:xfrm>
            <a:off x="8741488" y="6382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5" name="Google Shape;4785;p108"/>
          <p:cNvSpPr/>
          <p:nvPr/>
        </p:nvSpPr>
        <p:spPr>
          <a:xfrm>
            <a:off x="8626564" y="48126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7800"/>
                </a:moveTo>
                <a:lnTo>
                  <a:pt x="0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6" name="Google Shape;4786;p108"/>
          <p:cNvSpPr/>
          <p:nvPr/>
        </p:nvSpPr>
        <p:spPr>
          <a:xfrm>
            <a:off x="8533118" y="126460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579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7" name="Google Shape;4787;p108"/>
          <p:cNvSpPr/>
          <p:nvPr/>
        </p:nvSpPr>
        <p:spPr>
          <a:xfrm>
            <a:off x="8472278" y="232208"/>
            <a:ext cx="330051" cy="120547"/>
          </a:xfrm>
          <a:custGeom>
            <a:rect b="b" l="l" r="r" t="t"/>
            <a:pathLst>
              <a:path extrusionOk="0" fill="none" h="3087" w="8452">
                <a:moveTo>
                  <a:pt x="8452" y="3086"/>
                </a:moveTo>
                <a:lnTo>
                  <a:pt x="1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8" name="Google Shape;4788;p108"/>
          <p:cNvSpPr/>
          <p:nvPr/>
        </p:nvSpPr>
        <p:spPr>
          <a:xfrm>
            <a:off x="7728093" y="407"/>
            <a:ext cx="704618" cy="704228"/>
          </a:xfrm>
          <a:custGeom>
            <a:rect b="b" l="l" r="r" t="t"/>
            <a:pathLst>
              <a:path extrusionOk="0" h="18034" w="18044">
                <a:moveTo>
                  <a:pt x="0" y="1"/>
                </a:moveTo>
                <a:lnTo>
                  <a:pt x="0" y="18034"/>
                </a:lnTo>
                <a:lnTo>
                  <a:pt x="18044" y="18034"/>
                </a:lnTo>
                <a:lnTo>
                  <a:pt x="180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9" name="Google Shape;4789;p108"/>
          <p:cNvSpPr/>
          <p:nvPr/>
        </p:nvSpPr>
        <p:spPr>
          <a:xfrm>
            <a:off x="7728874" y="1227"/>
            <a:ext cx="703056" cy="703017"/>
          </a:xfrm>
          <a:custGeom>
            <a:rect b="b" l="l" r="r" t="t"/>
            <a:pathLst>
              <a:path extrusionOk="0" h="18003" w="18004">
                <a:moveTo>
                  <a:pt x="9002" y="0"/>
                </a:moveTo>
                <a:cubicBezTo>
                  <a:pt x="4033" y="0"/>
                  <a:pt x="1" y="4022"/>
                  <a:pt x="1" y="9001"/>
                </a:cubicBezTo>
                <a:cubicBezTo>
                  <a:pt x="1" y="13970"/>
                  <a:pt x="4033" y="18002"/>
                  <a:pt x="9002" y="18002"/>
                </a:cubicBezTo>
                <a:cubicBezTo>
                  <a:pt x="13971" y="18002"/>
                  <a:pt x="18003" y="13970"/>
                  <a:pt x="18003" y="9001"/>
                </a:cubicBezTo>
                <a:cubicBezTo>
                  <a:pt x="18003" y="4022"/>
                  <a:pt x="13971" y="0"/>
                  <a:pt x="900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0" name="Google Shape;4790;p108"/>
          <p:cNvSpPr/>
          <p:nvPr/>
        </p:nvSpPr>
        <p:spPr>
          <a:xfrm>
            <a:off x="7828686" y="122282"/>
            <a:ext cx="505034" cy="460478"/>
          </a:xfrm>
          <a:custGeom>
            <a:rect b="b" l="l" r="r" t="t"/>
            <a:pathLst>
              <a:path extrusionOk="0" h="11792" w="12933">
                <a:moveTo>
                  <a:pt x="6466" y="1"/>
                </a:moveTo>
                <a:cubicBezTo>
                  <a:pt x="4959" y="1"/>
                  <a:pt x="3452" y="576"/>
                  <a:pt x="2302" y="1726"/>
                </a:cubicBezTo>
                <a:cubicBezTo>
                  <a:pt x="1" y="4028"/>
                  <a:pt x="1" y="7765"/>
                  <a:pt x="2302" y="10066"/>
                </a:cubicBezTo>
                <a:cubicBezTo>
                  <a:pt x="3452" y="11216"/>
                  <a:pt x="4959" y="11792"/>
                  <a:pt x="6466" y="11792"/>
                </a:cubicBezTo>
                <a:cubicBezTo>
                  <a:pt x="7973" y="11792"/>
                  <a:pt x="9480" y="11216"/>
                  <a:pt x="10631" y="10066"/>
                </a:cubicBezTo>
                <a:cubicBezTo>
                  <a:pt x="12932" y="7765"/>
                  <a:pt x="12932" y="4028"/>
                  <a:pt x="10631" y="1726"/>
                </a:cubicBezTo>
                <a:cubicBezTo>
                  <a:pt x="9480" y="576"/>
                  <a:pt x="7973" y="1"/>
                  <a:pt x="646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1" name="Google Shape;4791;p108"/>
          <p:cNvSpPr/>
          <p:nvPr/>
        </p:nvSpPr>
        <p:spPr>
          <a:xfrm>
            <a:off x="8791662" y="2112971"/>
            <a:ext cx="351958" cy="351958"/>
          </a:xfrm>
          <a:custGeom>
            <a:rect b="b" l="l" r="r" t="t"/>
            <a:pathLst>
              <a:path extrusionOk="0" h="9013" w="9013">
                <a:moveTo>
                  <a:pt x="1650" y="1"/>
                </a:moveTo>
                <a:cubicBezTo>
                  <a:pt x="734" y="1"/>
                  <a:pt x="1" y="744"/>
                  <a:pt x="1" y="1660"/>
                </a:cubicBezTo>
                <a:lnTo>
                  <a:pt x="1" y="7363"/>
                </a:lnTo>
                <a:cubicBezTo>
                  <a:pt x="1" y="8279"/>
                  <a:pt x="734" y="9012"/>
                  <a:pt x="1650" y="9012"/>
                </a:cubicBezTo>
                <a:lnTo>
                  <a:pt x="7363" y="9012"/>
                </a:lnTo>
                <a:cubicBezTo>
                  <a:pt x="8269" y="9012"/>
                  <a:pt x="9012" y="8279"/>
                  <a:pt x="9012" y="7363"/>
                </a:cubicBezTo>
                <a:lnTo>
                  <a:pt x="9012" y="1660"/>
                </a:lnTo>
                <a:cubicBezTo>
                  <a:pt x="9012" y="744"/>
                  <a:pt x="8269" y="1"/>
                  <a:pt x="73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2" name="Google Shape;4792;p108"/>
          <p:cNvSpPr/>
          <p:nvPr/>
        </p:nvSpPr>
        <p:spPr>
          <a:xfrm>
            <a:off x="7023464" y="216"/>
            <a:ext cx="704657" cy="352348"/>
          </a:xfrm>
          <a:custGeom>
            <a:rect b="b" l="l" r="r" t="t"/>
            <a:pathLst>
              <a:path extrusionOk="0" h="9023" w="18045">
                <a:moveTo>
                  <a:pt x="9012" y="0"/>
                </a:moveTo>
                <a:lnTo>
                  <a:pt x="9012" y="11"/>
                </a:lnTo>
                <a:lnTo>
                  <a:pt x="1" y="11"/>
                </a:lnTo>
                <a:lnTo>
                  <a:pt x="1" y="184"/>
                </a:lnTo>
                <a:cubicBezTo>
                  <a:pt x="1" y="5071"/>
                  <a:pt x="3962" y="9022"/>
                  <a:pt x="8839" y="9022"/>
                </a:cubicBezTo>
                <a:lnTo>
                  <a:pt x="9012" y="9022"/>
                </a:lnTo>
                <a:cubicBezTo>
                  <a:pt x="9012" y="8869"/>
                  <a:pt x="9012" y="8717"/>
                  <a:pt x="9022" y="8564"/>
                </a:cubicBezTo>
                <a:cubicBezTo>
                  <a:pt x="9134" y="6252"/>
                  <a:pt x="10122" y="4175"/>
                  <a:pt x="11649" y="2648"/>
                </a:cubicBezTo>
                <a:cubicBezTo>
                  <a:pt x="13289" y="1019"/>
                  <a:pt x="15549" y="0"/>
                  <a:pt x="1804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3" name="Google Shape;4793;p108"/>
          <p:cNvSpPr/>
          <p:nvPr/>
        </p:nvSpPr>
        <p:spPr>
          <a:xfrm>
            <a:off x="7551158" y="334402"/>
            <a:ext cx="430" cy="17963"/>
          </a:xfrm>
          <a:custGeom>
            <a:rect b="b" l="l" r="r" t="t"/>
            <a:pathLst>
              <a:path extrusionOk="0" h="460" w="11">
                <a:moveTo>
                  <a:pt x="10" y="1"/>
                </a:moveTo>
                <a:cubicBezTo>
                  <a:pt x="0" y="154"/>
                  <a:pt x="0" y="306"/>
                  <a:pt x="0" y="459"/>
                </a:cubicBezTo>
                <a:lnTo>
                  <a:pt x="10" y="459"/>
                </a:lnTo>
                <a:lnTo>
                  <a:pt x="10" y="1"/>
                </a:lnTo>
                <a:close/>
              </a:path>
            </a:pathLst>
          </a:custGeom>
          <a:solidFill>
            <a:srgbClr val="769B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4" name="Google Shape;4794;p108"/>
          <p:cNvSpPr/>
          <p:nvPr/>
        </p:nvSpPr>
        <p:spPr>
          <a:xfrm>
            <a:off x="8791684" y="4787335"/>
            <a:ext cx="352309" cy="352309"/>
          </a:xfrm>
          <a:custGeom>
            <a:rect b="b" l="l" r="r" t="t"/>
            <a:pathLst>
              <a:path extrusionOk="0" h="9022" w="9022">
                <a:moveTo>
                  <a:pt x="0" y="0"/>
                </a:moveTo>
                <a:cubicBezTo>
                  <a:pt x="0" y="4979"/>
                  <a:pt x="4043" y="9022"/>
                  <a:pt x="9022" y="9022"/>
                </a:cubicBezTo>
                <a:lnTo>
                  <a:pt x="90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5" name="Google Shape;4795;p108"/>
          <p:cNvSpPr/>
          <p:nvPr/>
        </p:nvSpPr>
        <p:spPr>
          <a:xfrm>
            <a:off x="8791684" y="4435416"/>
            <a:ext cx="351919" cy="351958"/>
          </a:xfrm>
          <a:custGeom>
            <a:rect b="b" l="l" r="r" t="t"/>
            <a:pathLst>
              <a:path extrusionOk="0" h="9013" w="9012">
                <a:moveTo>
                  <a:pt x="0" y="1"/>
                </a:moveTo>
                <a:lnTo>
                  <a:pt x="0" y="9012"/>
                </a:lnTo>
                <a:lnTo>
                  <a:pt x="9012" y="9012"/>
                </a:lnTo>
                <a:cubicBezTo>
                  <a:pt x="9012" y="4033"/>
                  <a:pt x="4979" y="1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6" name="Google Shape;4796;p108"/>
          <p:cNvSpPr/>
          <p:nvPr/>
        </p:nvSpPr>
        <p:spPr>
          <a:xfrm>
            <a:off x="8439765" y="4435025"/>
            <a:ext cx="351958" cy="351919"/>
          </a:xfrm>
          <a:custGeom>
            <a:rect b="b" l="l" r="r" t="t"/>
            <a:pathLst>
              <a:path extrusionOk="0" h="9012" w="9013">
                <a:moveTo>
                  <a:pt x="1" y="0"/>
                </a:moveTo>
                <a:cubicBezTo>
                  <a:pt x="1" y="4980"/>
                  <a:pt x="4043" y="9012"/>
                  <a:pt x="9012" y="9012"/>
                </a:cubicBezTo>
                <a:lnTo>
                  <a:pt x="90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7" name="Google Shape;4797;p108"/>
          <p:cNvSpPr/>
          <p:nvPr/>
        </p:nvSpPr>
        <p:spPr>
          <a:xfrm>
            <a:off x="7735577" y="4435025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8" name="Google Shape;4798;p108"/>
          <p:cNvSpPr/>
          <p:nvPr/>
        </p:nvSpPr>
        <p:spPr>
          <a:xfrm>
            <a:off x="7735577" y="4496256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9" name="Google Shape;4799;p108"/>
          <p:cNvSpPr/>
          <p:nvPr/>
        </p:nvSpPr>
        <p:spPr>
          <a:xfrm>
            <a:off x="7735577" y="4557486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0" name="Google Shape;4800;p108"/>
          <p:cNvSpPr/>
          <p:nvPr/>
        </p:nvSpPr>
        <p:spPr>
          <a:xfrm>
            <a:off x="7735577" y="4618717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1" name="Google Shape;4801;p108"/>
          <p:cNvSpPr/>
          <p:nvPr/>
        </p:nvSpPr>
        <p:spPr>
          <a:xfrm>
            <a:off x="7735577" y="4679947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2" name="Google Shape;4802;p108"/>
          <p:cNvSpPr/>
          <p:nvPr/>
        </p:nvSpPr>
        <p:spPr>
          <a:xfrm>
            <a:off x="7735577" y="4741177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3" name="Google Shape;4803;p108"/>
          <p:cNvSpPr/>
          <p:nvPr/>
        </p:nvSpPr>
        <p:spPr>
          <a:xfrm>
            <a:off x="7735577" y="4802447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4" name="Google Shape;4804;p108"/>
          <p:cNvSpPr/>
          <p:nvPr/>
        </p:nvSpPr>
        <p:spPr>
          <a:xfrm>
            <a:off x="7735577" y="4863677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5" name="Google Shape;4805;p108"/>
          <p:cNvSpPr/>
          <p:nvPr/>
        </p:nvSpPr>
        <p:spPr>
          <a:xfrm>
            <a:off x="7735577" y="4924908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6" name="Google Shape;4806;p108"/>
          <p:cNvSpPr/>
          <p:nvPr/>
        </p:nvSpPr>
        <p:spPr>
          <a:xfrm>
            <a:off x="7735577" y="4986138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7" name="Google Shape;4807;p108"/>
          <p:cNvSpPr/>
          <p:nvPr/>
        </p:nvSpPr>
        <p:spPr>
          <a:xfrm>
            <a:off x="7735577" y="5047369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808" name="Google Shape;4808;p108"/>
          <p:cNvSpPr/>
          <p:nvPr/>
        </p:nvSpPr>
        <p:spPr>
          <a:xfrm>
            <a:off x="7031388" y="4435025"/>
            <a:ext cx="704228" cy="704618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lnTo>
                  <a:pt x="0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9" name="Google Shape;4809;p108"/>
          <p:cNvSpPr/>
          <p:nvPr/>
        </p:nvSpPr>
        <p:spPr>
          <a:xfrm rot="5400000">
            <a:off x="6327199" y="4435025"/>
            <a:ext cx="704228" cy="704618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cubicBezTo>
                  <a:pt x="0" y="9969"/>
                  <a:pt x="8075" y="18044"/>
                  <a:pt x="18033" y="18044"/>
                </a:cubicBezTo>
                <a:lnTo>
                  <a:pt x="1803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0" name="Google Shape;4810;p108"/>
          <p:cNvSpPr/>
          <p:nvPr/>
        </p:nvSpPr>
        <p:spPr>
          <a:xfrm>
            <a:off x="7383659" y="4787531"/>
            <a:ext cx="351958" cy="351919"/>
          </a:xfrm>
          <a:custGeom>
            <a:rect b="b" l="l" r="r" t="t"/>
            <a:pathLst>
              <a:path extrusionOk="0" h="9012" w="9013">
                <a:moveTo>
                  <a:pt x="1060" y="1"/>
                </a:moveTo>
                <a:cubicBezTo>
                  <a:pt x="469" y="1"/>
                  <a:pt x="1" y="469"/>
                  <a:pt x="1" y="1060"/>
                </a:cubicBezTo>
                <a:lnTo>
                  <a:pt x="1" y="7953"/>
                </a:lnTo>
                <a:cubicBezTo>
                  <a:pt x="1" y="8544"/>
                  <a:pt x="469" y="9012"/>
                  <a:pt x="1060" y="9012"/>
                </a:cubicBezTo>
                <a:lnTo>
                  <a:pt x="7953" y="9012"/>
                </a:lnTo>
                <a:cubicBezTo>
                  <a:pt x="8544" y="9012"/>
                  <a:pt x="9012" y="8544"/>
                  <a:pt x="9012" y="7953"/>
                </a:cubicBezTo>
                <a:lnTo>
                  <a:pt x="9012" y="1060"/>
                </a:lnTo>
                <a:cubicBezTo>
                  <a:pt x="9012" y="469"/>
                  <a:pt x="8544" y="1"/>
                  <a:pt x="795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1" name="Google Shape;4811;p108"/>
          <p:cNvSpPr/>
          <p:nvPr/>
        </p:nvSpPr>
        <p:spPr>
          <a:xfrm>
            <a:off x="7735577" y="5114949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812" name="Google Shape;4812;p108"/>
          <p:cNvSpPr/>
          <p:nvPr/>
        </p:nvSpPr>
        <p:spPr>
          <a:xfrm>
            <a:off x="727000" y="542825"/>
            <a:ext cx="7704000" cy="40611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3" name="Google Shape;4813;p10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818" name="Shape 4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9" name="Google Shape;4819;p110"/>
          <p:cNvSpPr/>
          <p:nvPr/>
        </p:nvSpPr>
        <p:spPr>
          <a:xfrm>
            <a:off x="6777021" y="4854501"/>
            <a:ext cx="696691" cy="32067"/>
          </a:xfrm>
          <a:custGeom>
            <a:rect b="b" l="l" r="r" t="t"/>
            <a:pathLst>
              <a:path extrusionOk="0" h="785" w="17841">
                <a:moveTo>
                  <a:pt x="1" y="0"/>
                </a:moveTo>
                <a:lnTo>
                  <a:pt x="1" y="784"/>
                </a:lnTo>
                <a:lnTo>
                  <a:pt x="17840" y="784"/>
                </a:lnTo>
                <a:lnTo>
                  <a:pt x="1784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0" name="Google Shape;4820;p110"/>
          <p:cNvSpPr/>
          <p:nvPr/>
        </p:nvSpPr>
        <p:spPr>
          <a:xfrm>
            <a:off x="6777021" y="4918553"/>
            <a:ext cx="696691" cy="32067"/>
          </a:xfrm>
          <a:custGeom>
            <a:rect b="b" l="l" r="r" t="t"/>
            <a:pathLst>
              <a:path extrusionOk="0" h="785" w="17841">
                <a:moveTo>
                  <a:pt x="1" y="0"/>
                </a:moveTo>
                <a:lnTo>
                  <a:pt x="1" y="784"/>
                </a:lnTo>
                <a:lnTo>
                  <a:pt x="17840" y="784"/>
                </a:lnTo>
                <a:lnTo>
                  <a:pt x="1784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1" name="Google Shape;4821;p110"/>
          <p:cNvSpPr/>
          <p:nvPr/>
        </p:nvSpPr>
        <p:spPr>
          <a:xfrm>
            <a:off x="6777021" y="4982606"/>
            <a:ext cx="696691" cy="32067"/>
          </a:xfrm>
          <a:custGeom>
            <a:rect b="b" l="l" r="r" t="t"/>
            <a:pathLst>
              <a:path extrusionOk="0" h="785" w="17841">
                <a:moveTo>
                  <a:pt x="1" y="1"/>
                </a:moveTo>
                <a:lnTo>
                  <a:pt x="1" y="785"/>
                </a:lnTo>
                <a:lnTo>
                  <a:pt x="17840" y="785"/>
                </a:lnTo>
                <a:lnTo>
                  <a:pt x="1784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2" name="Google Shape;4822;p110"/>
          <p:cNvSpPr/>
          <p:nvPr/>
        </p:nvSpPr>
        <p:spPr>
          <a:xfrm>
            <a:off x="6777021" y="5046658"/>
            <a:ext cx="696691" cy="32067"/>
          </a:xfrm>
          <a:custGeom>
            <a:rect b="b" l="l" r="r" t="t"/>
            <a:pathLst>
              <a:path extrusionOk="0" h="785" w="17841">
                <a:moveTo>
                  <a:pt x="1" y="1"/>
                </a:moveTo>
                <a:lnTo>
                  <a:pt x="1" y="785"/>
                </a:lnTo>
                <a:lnTo>
                  <a:pt x="17840" y="785"/>
                </a:lnTo>
                <a:lnTo>
                  <a:pt x="1784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3" name="Google Shape;4823;p110"/>
          <p:cNvSpPr/>
          <p:nvPr/>
        </p:nvSpPr>
        <p:spPr>
          <a:xfrm>
            <a:off x="6777021" y="5111119"/>
            <a:ext cx="696691" cy="31659"/>
          </a:xfrm>
          <a:custGeom>
            <a:rect b="b" l="l" r="r" t="t"/>
            <a:pathLst>
              <a:path extrusionOk="0" h="775" w="17841">
                <a:moveTo>
                  <a:pt x="1" y="1"/>
                </a:moveTo>
                <a:lnTo>
                  <a:pt x="1" y="775"/>
                </a:lnTo>
                <a:lnTo>
                  <a:pt x="17840" y="775"/>
                </a:lnTo>
                <a:lnTo>
                  <a:pt x="1784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4" name="Google Shape;4824;p110"/>
          <p:cNvSpPr/>
          <p:nvPr/>
        </p:nvSpPr>
        <p:spPr>
          <a:xfrm>
            <a:off x="6777021" y="4790428"/>
            <a:ext cx="696691" cy="32067"/>
          </a:xfrm>
          <a:custGeom>
            <a:rect b="b" l="l" r="r" t="t"/>
            <a:pathLst>
              <a:path extrusionOk="0" h="785" w="17841">
                <a:moveTo>
                  <a:pt x="1" y="0"/>
                </a:moveTo>
                <a:lnTo>
                  <a:pt x="1" y="784"/>
                </a:lnTo>
                <a:lnTo>
                  <a:pt x="17840" y="784"/>
                </a:lnTo>
                <a:lnTo>
                  <a:pt x="1784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5" name="Google Shape;4825;p110"/>
          <p:cNvSpPr/>
          <p:nvPr/>
        </p:nvSpPr>
        <p:spPr>
          <a:xfrm>
            <a:off x="7745296" y="407"/>
            <a:ext cx="704618" cy="704228"/>
          </a:xfrm>
          <a:custGeom>
            <a:rect b="b" l="l" r="r" t="t"/>
            <a:pathLst>
              <a:path extrusionOk="0" h="18034" w="18044">
                <a:moveTo>
                  <a:pt x="0" y="1"/>
                </a:moveTo>
                <a:lnTo>
                  <a:pt x="0" y="18034"/>
                </a:lnTo>
                <a:lnTo>
                  <a:pt x="18044" y="18034"/>
                </a:lnTo>
                <a:lnTo>
                  <a:pt x="1804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6" name="Google Shape;4826;p110"/>
          <p:cNvSpPr/>
          <p:nvPr/>
        </p:nvSpPr>
        <p:spPr>
          <a:xfrm>
            <a:off x="7746077" y="1227"/>
            <a:ext cx="703056" cy="703017"/>
          </a:xfrm>
          <a:custGeom>
            <a:rect b="b" l="l" r="r" t="t"/>
            <a:pathLst>
              <a:path extrusionOk="0" h="18003" w="18004">
                <a:moveTo>
                  <a:pt x="9002" y="0"/>
                </a:moveTo>
                <a:cubicBezTo>
                  <a:pt x="4033" y="0"/>
                  <a:pt x="1" y="4022"/>
                  <a:pt x="1" y="9001"/>
                </a:cubicBezTo>
                <a:cubicBezTo>
                  <a:pt x="1" y="13970"/>
                  <a:pt x="4033" y="18002"/>
                  <a:pt x="9002" y="18002"/>
                </a:cubicBezTo>
                <a:cubicBezTo>
                  <a:pt x="13971" y="18002"/>
                  <a:pt x="18003" y="13970"/>
                  <a:pt x="18003" y="9001"/>
                </a:cubicBezTo>
                <a:cubicBezTo>
                  <a:pt x="18003" y="4022"/>
                  <a:pt x="13971" y="0"/>
                  <a:pt x="900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7" name="Google Shape;4827;p110"/>
          <p:cNvSpPr/>
          <p:nvPr/>
        </p:nvSpPr>
        <p:spPr>
          <a:xfrm>
            <a:off x="7845889" y="122282"/>
            <a:ext cx="505034" cy="460478"/>
          </a:xfrm>
          <a:custGeom>
            <a:rect b="b" l="l" r="r" t="t"/>
            <a:pathLst>
              <a:path extrusionOk="0" h="11792" w="12933">
                <a:moveTo>
                  <a:pt x="6466" y="1"/>
                </a:moveTo>
                <a:cubicBezTo>
                  <a:pt x="4959" y="1"/>
                  <a:pt x="3452" y="576"/>
                  <a:pt x="2302" y="1726"/>
                </a:cubicBezTo>
                <a:cubicBezTo>
                  <a:pt x="1" y="4028"/>
                  <a:pt x="1" y="7765"/>
                  <a:pt x="2302" y="10066"/>
                </a:cubicBezTo>
                <a:cubicBezTo>
                  <a:pt x="3452" y="11216"/>
                  <a:pt x="4959" y="11792"/>
                  <a:pt x="6466" y="11792"/>
                </a:cubicBezTo>
                <a:cubicBezTo>
                  <a:pt x="7973" y="11792"/>
                  <a:pt x="9480" y="11216"/>
                  <a:pt x="10631" y="10066"/>
                </a:cubicBezTo>
                <a:cubicBezTo>
                  <a:pt x="12932" y="7765"/>
                  <a:pt x="12932" y="4028"/>
                  <a:pt x="10631" y="1726"/>
                </a:cubicBezTo>
                <a:cubicBezTo>
                  <a:pt x="9480" y="576"/>
                  <a:pt x="7973" y="1"/>
                  <a:pt x="646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8" name="Google Shape;4828;p110"/>
          <p:cNvSpPr/>
          <p:nvPr/>
        </p:nvSpPr>
        <p:spPr>
          <a:xfrm rot="10800000">
            <a:off x="8802172" y="4439351"/>
            <a:ext cx="351528" cy="703056"/>
          </a:xfrm>
          <a:custGeom>
            <a:rect b="b" l="l" r="r" t="t"/>
            <a:pathLst>
              <a:path extrusionOk="0" h="18004" w="9002">
                <a:moveTo>
                  <a:pt x="0" y="1"/>
                </a:moveTo>
                <a:lnTo>
                  <a:pt x="0" y="18003"/>
                </a:lnTo>
                <a:cubicBezTo>
                  <a:pt x="4969" y="18003"/>
                  <a:pt x="9002" y="13971"/>
                  <a:pt x="9002" y="9002"/>
                </a:cubicBezTo>
                <a:cubicBezTo>
                  <a:pt x="9002" y="4033"/>
                  <a:pt x="4969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9" name="Google Shape;4829;p110"/>
          <p:cNvSpPr/>
          <p:nvPr/>
        </p:nvSpPr>
        <p:spPr>
          <a:xfrm rot="10800000">
            <a:off x="8449082" y="4439351"/>
            <a:ext cx="351528" cy="703056"/>
          </a:xfrm>
          <a:custGeom>
            <a:rect b="b" l="l" r="r" t="t"/>
            <a:pathLst>
              <a:path extrusionOk="0" h="18004" w="9002">
                <a:moveTo>
                  <a:pt x="9002" y="1"/>
                </a:moveTo>
                <a:cubicBezTo>
                  <a:pt x="4033" y="1"/>
                  <a:pt x="0" y="4033"/>
                  <a:pt x="0" y="9002"/>
                </a:cubicBezTo>
                <a:cubicBezTo>
                  <a:pt x="0" y="13981"/>
                  <a:pt x="4033" y="18003"/>
                  <a:pt x="9002" y="18003"/>
                </a:cubicBezTo>
                <a:lnTo>
                  <a:pt x="900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0" name="Google Shape;4830;p110"/>
          <p:cNvSpPr/>
          <p:nvPr/>
        </p:nvSpPr>
        <p:spPr>
          <a:xfrm rot="10800000">
            <a:off x="8734186" y="4723284"/>
            <a:ext cx="134410" cy="134801"/>
          </a:xfrm>
          <a:custGeom>
            <a:rect b="b" l="l" r="r" t="t"/>
            <a:pathLst>
              <a:path extrusionOk="0" h="3452" w="344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67" y="2688"/>
                  <a:pt x="2678" y="2077"/>
                  <a:pt x="3442" y="1721"/>
                </a:cubicBezTo>
                <a:cubicBezTo>
                  <a:pt x="2678" y="1375"/>
                  <a:pt x="206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1" name="Google Shape;4831;p110"/>
          <p:cNvSpPr/>
          <p:nvPr/>
        </p:nvSpPr>
        <p:spPr>
          <a:xfrm rot="10800000">
            <a:off x="8884489" y="4723284"/>
            <a:ext cx="134801" cy="134801"/>
          </a:xfrm>
          <a:custGeom>
            <a:rect b="b" l="l" r="r" t="t"/>
            <a:pathLst>
              <a:path extrusionOk="0" h="3452" w="345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77" y="2688"/>
                  <a:pt x="2688" y="2077"/>
                  <a:pt x="3452" y="1721"/>
                </a:cubicBezTo>
                <a:cubicBezTo>
                  <a:pt x="2688" y="1375"/>
                  <a:pt x="207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2" name="Google Shape;4832;p110"/>
          <p:cNvSpPr/>
          <p:nvPr/>
        </p:nvSpPr>
        <p:spPr>
          <a:xfrm rot="10800000">
            <a:off x="8585874" y="4723284"/>
            <a:ext cx="134410" cy="134801"/>
          </a:xfrm>
          <a:custGeom>
            <a:rect b="b" l="l" r="r" t="t"/>
            <a:pathLst>
              <a:path extrusionOk="0" h="3452" w="344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67" y="2688"/>
                  <a:pt x="2678" y="2077"/>
                  <a:pt x="3442" y="1721"/>
                </a:cubicBezTo>
                <a:cubicBezTo>
                  <a:pt x="2678" y="1375"/>
                  <a:pt x="206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3" name="Google Shape;4833;p110"/>
          <p:cNvSpPr/>
          <p:nvPr/>
        </p:nvSpPr>
        <p:spPr>
          <a:xfrm rot="10800000">
            <a:off x="8522222" y="4318492"/>
            <a:ext cx="62871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67" y="1"/>
                  <a:pt x="0" y="367"/>
                  <a:pt x="0" y="805"/>
                </a:cubicBezTo>
                <a:cubicBezTo>
                  <a:pt x="0" y="1253"/>
                  <a:pt x="36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4" name="Google Shape;4834;p110"/>
          <p:cNvSpPr/>
          <p:nvPr/>
        </p:nvSpPr>
        <p:spPr>
          <a:xfrm rot="10800000">
            <a:off x="8645894" y="4318492"/>
            <a:ext cx="62871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9" y="1253"/>
                  <a:pt x="1609" y="805"/>
                </a:cubicBezTo>
                <a:cubicBezTo>
                  <a:pt x="1609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5" name="Google Shape;4835;p110"/>
          <p:cNvSpPr/>
          <p:nvPr/>
        </p:nvSpPr>
        <p:spPr>
          <a:xfrm rot="10800000">
            <a:off x="8769956" y="4318492"/>
            <a:ext cx="62871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6" name="Google Shape;4836;p110"/>
          <p:cNvSpPr/>
          <p:nvPr/>
        </p:nvSpPr>
        <p:spPr>
          <a:xfrm>
            <a:off x="9027078" y="1190699"/>
            <a:ext cx="62480" cy="62870"/>
          </a:xfrm>
          <a:custGeom>
            <a:rect b="b" l="l" r="r" t="t"/>
            <a:pathLst>
              <a:path extrusionOk="0" h="1610" w="1600">
                <a:moveTo>
                  <a:pt x="805" y="1"/>
                </a:moveTo>
                <a:cubicBezTo>
                  <a:pt x="357" y="1"/>
                  <a:pt x="1" y="357"/>
                  <a:pt x="1" y="805"/>
                </a:cubicBezTo>
                <a:cubicBezTo>
                  <a:pt x="1" y="1243"/>
                  <a:pt x="357" y="1609"/>
                  <a:pt x="805" y="1609"/>
                </a:cubicBezTo>
                <a:cubicBezTo>
                  <a:pt x="1243" y="1609"/>
                  <a:pt x="1600" y="1243"/>
                  <a:pt x="1600" y="805"/>
                </a:cubicBezTo>
                <a:cubicBezTo>
                  <a:pt x="1600" y="35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7" name="Google Shape;4837;p110"/>
          <p:cNvSpPr/>
          <p:nvPr/>
        </p:nvSpPr>
        <p:spPr>
          <a:xfrm>
            <a:off x="9027078" y="1085342"/>
            <a:ext cx="62480" cy="62870"/>
          </a:xfrm>
          <a:custGeom>
            <a:rect b="b" l="l" r="r" t="t"/>
            <a:pathLst>
              <a:path extrusionOk="0" h="1610" w="1600">
                <a:moveTo>
                  <a:pt x="805" y="0"/>
                </a:moveTo>
                <a:cubicBezTo>
                  <a:pt x="357" y="0"/>
                  <a:pt x="1" y="357"/>
                  <a:pt x="1" y="805"/>
                </a:cubicBezTo>
                <a:cubicBezTo>
                  <a:pt x="1" y="1242"/>
                  <a:pt x="357" y="1609"/>
                  <a:pt x="805" y="1609"/>
                </a:cubicBezTo>
                <a:cubicBezTo>
                  <a:pt x="1243" y="1609"/>
                  <a:pt x="1600" y="1242"/>
                  <a:pt x="1600" y="805"/>
                </a:cubicBezTo>
                <a:cubicBezTo>
                  <a:pt x="1600" y="35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8" name="Google Shape;4838;p110"/>
          <p:cNvSpPr/>
          <p:nvPr/>
        </p:nvSpPr>
        <p:spPr>
          <a:xfrm>
            <a:off x="9027078" y="979555"/>
            <a:ext cx="62480" cy="62870"/>
          </a:xfrm>
          <a:custGeom>
            <a:rect b="b" l="l" r="r" t="t"/>
            <a:pathLst>
              <a:path extrusionOk="0" h="1610" w="160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0" y="1253"/>
                  <a:pt x="1600" y="805"/>
                </a:cubicBezTo>
                <a:cubicBezTo>
                  <a:pt x="160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9" name="Google Shape;4839;p110"/>
          <p:cNvSpPr/>
          <p:nvPr/>
        </p:nvSpPr>
        <p:spPr>
          <a:xfrm>
            <a:off x="9027078" y="874198"/>
            <a:ext cx="62480" cy="62870"/>
          </a:xfrm>
          <a:custGeom>
            <a:rect b="b" l="l" r="r" t="t"/>
            <a:pathLst>
              <a:path extrusionOk="0" h="1610" w="160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43" y="1609"/>
                  <a:pt x="1600" y="1253"/>
                  <a:pt x="1600" y="805"/>
                </a:cubicBezTo>
                <a:cubicBezTo>
                  <a:pt x="1600" y="36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0" name="Google Shape;4840;p110"/>
          <p:cNvSpPr/>
          <p:nvPr/>
        </p:nvSpPr>
        <p:spPr>
          <a:xfrm>
            <a:off x="9027078" y="768842"/>
            <a:ext cx="62480" cy="62831"/>
          </a:xfrm>
          <a:custGeom>
            <a:rect b="b" l="l" r="r" t="t"/>
            <a:pathLst>
              <a:path extrusionOk="0" h="1609" w="160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43" y="1609"/>
                  <a:pt x="1600" y="1252"/>
                  <a:pt x="1600" y="804"/>
                </a:cubicBezTo>
                <a:cubicBezTo>
                  <a:pt x="1600" y="356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1" name="Google Shape;4841;p110"/>
          <p:cNvSpPr/>
          <p:nvPr/>
        </p:nvSpPr>
        <p:spPr>
          <a:xfrm rot="10800000">
            <a:off x="8894018" y="4318492"/>
            <a:ext cx="62480" cy="62871"/>
          </a:xfrm>
          <a:custGeom>
            <a:rect b="b" l="l" r="r" t="t"/>
            <a:pathLst>
              <a:path extrusionOk="0" h="1610" w="160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0" y="1253"/>
                  <a:pt x="1600" y="805"/>
                </a:cubicBezTo>
                <a:cubicBezTo>
                  <a:pt x="160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2" name="Google Shape;4842;p110"/>
          <p:cNvSpPr/>
          <p:nvPr/>
        </p:nvSpPr>
        <p:spPr>
          <a:xfrm>
            <a:off x="8903016" y="1190699"/>
            <a:ext cx="62871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57"/>
                  <a:pt x="1" y="805"/>
                </a:cubicBezTo>
                <a:cubicBezTo>
                  <a:pt x="1" y="1243"/>
                  <a:pt x="357" y="1609"/>
                  <a:pt x="805" y="1609"/>
                </a:cubicBezTo>
                <a:cubicBezTo>
                  <a:pt x="1243" y="1609"/>
                  <a:pt x="1610" y="1243"/>
                  <a:pt x="1610" y="805"/>
                </a:cubicBezTo>
                <a:cubicBezTo>
                  <a:pt x="1610" y="35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3" name="Google Shape;4843;p110"/>
          <p:cNvSpPr/>
          <p:nvPr/>
        </p:nvSpPr>
        <p:spPr>
          <a:xfrm>
            <a:off x="8903016" y="1085342"/>
            <a:ext cx="62871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57"/>
                  <a:pt x="1" y="805"/>
                </a:cubicBezTo>
                <a:cubicBezTo>
                  <a:pt x="1" y="1242"/>
                  <a:pt x="357" y="1609"/>
                  <a:pt x="805" y="1609"/>
                </a:cubicBezTo>
                <a:cubicBezTo>
                  <a:pt x="1243" y="1609"/>
                  <a:pt x="1610" y="1242"/>
                  <a:pt x="1610" y="805"/>
                </a:cubicBezTo>
                <a:cubicBezTo>
                  <a:pt x="1610" y="35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4" name="Google Shape;4844;p110"/>
          <p:cNvSpPr/>
          <p:nvPr/>
        </p:nvSpPr>
        <p:spPr>
          <a:xfrm>
            <a:off x="8903016" y="979555"/>
            <a:ext cx="62871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10" y="1253"/>
                  <a:pt x="1610" y="805"/>
                </a:cubicBezTo>
                <a:cubicBezTo>
                  <a:pt x="161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5" name="Google Shape;4845;p110"/>
          <p:cNvSpPr/>
          <p:nvPr/>
        </p:nvSpPr>
        <p:spPr>
          <a:xfrm>
            <a:off x="8903016" y="874198"/>
            <a:ext cx="62871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43" y="1609"/>
                  <a:pt x="1610" y="1253"/>
                  <a:pt x="1610" y="805"/>
                </a:cubicBezTo>
                <a:cubicBezTo>
                  <a:pt x="1610" y="36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6" name="Google Shape;4846;p110"/>
          <p:cNvSpPr/>
          <p:nvPr/>
        </p:nvSpPr>
        <p:spPr>
          <a:xfrm>
            <a:off x="8903016" y="768842"/>
            <a:ext cx="62871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43" y="1609"/>
                  <a:pt x="1610" y="1252"/>
                  <a:pt x="1610" y="804"/>
                </a:cubicBezTo>
                <a:cubicBezTo>
                  <a:pt x="1610" y="356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7" name="Google Shape;4847;p110"/>
          <p:cNvSpPr/>
          <p:nvPr/>
        </p:nvSpPr>
        <p:spPr>
          <a:xfrm rot="10800000">
            <a:off x="9017689" y="4318492"/>
            <a:ext cx="62871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10" y="1253"/>
                  <a:pt x="1610" y="805"/>
                </a:cubicBezTo>
                <a:cubicBezTo>
                  <a:pt x="161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8" name="Google Shape;4848;p110"/>
          <p:cNvSpPr/>
          <p:nvPr/>
        </p:nvSpPr>
        <p:spPr>
          <a:xfrm rot="10800000">
            <a:off x="8097163" y="4438570"/>
            <a:ext cx="351958" cy="351919"/>
          </a:xfrm>
          <a:custGeom>
            <a:rect b="b" l="l" r="r" t="t"/>
            <a:pathLst>
              <a:path extrusionOk="0" h="9012" w="9013">
                <a:moveTo>
                  <a:pt x="1650" y="0"/>
                </a:moveTo>
                <a:cubicBezTo>
                  <a:pt x="734" y="0"/>
                  <a:pt x="1" y="743"/>
                  <a:pt x="1" y="1650"/>
                </a:cubicBezTo>
                <a:lnTo>
                  <a:pt x="1" y="7362"/>
                </a:lnTo>
                <a:cubicBezTo>
                  <a:pt x="1" y="8278"/>
                  <a:pt x="734" y="9011"/>
                  <a:pt x="1650" y="9011"/>
                </a:cubicBezTo>
                <a:lnTo>
                  <a:pt x="7363" y="9011"/>
                </a:lnTo>
                <a:cubicBezTo>
                  <a:pt x="8269" y="9011"/>
                  <a:pt x="9012" y="8278"/>
                  <a:pt x="9012" y="7362"/>
                </a:cubicBezTo>
                <a:lnTo>
                  <a:pt x="9012" y="1650"/>
                </a:lnTo>
                <a:cubicBezTo>
                  <a:pt x="9012" y="743"/>
                  <a:pt x="8269" y="0"/>
                  <a:pt x="736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9" name="Google Shape;4849;p110"/>
          <p:cNvSpPr/>
          <p:nvPr/>
        </p:nvSpPr>
        <p:spPr>
          <a:xfrm rot="10800000">
            <a:off x="7745284" y="4438570"/>
            <a:ext cx="351919" cy="351919"/>
          </a:xfrm>
          <a:custGeom>
            <a:rect b="b" l="l" r="r" t="t"/>
            <a:pathLst>
              <a:path extrusionOk="0" h="9012" w="9012">
                <a:moveTo>
                  <a:pt x="1650" y="0"/>
                </a:moveTo>
                <a:cubicBezTo>
                  <a:pt x="733" y="0"/>
                  <a:pt x="0" y="743"/>
                  <a:pt x="0" y="1650"/>
                </a:cubicBezTo>
                <a:lnTo>
                  <a:pt x="0" y="7362"/>
                </a:lnTo>
                <a:cubicBezTo>
                  <a:pt x="0" y="8278"/>
                  <a:pt x="733" y="9011"/>
                  <a:pt x="1650" y="9011"/>
                </a:cubicBezTo>
                <a:lnTo>
                  <a:pt x="7352" y="9011"/>
                </a:lnTo>
                <a:cubicBezTo>
                  <a:pt x="8268" y="9011"/>
                  <a:pt x="9012" y="8278"/>
                  <a:pt x="9012" y="7362"/>
                </a:cubicBezTo>
                <a:lnTo>
                  <a:pt x="9012" y="1650"/>
                </a:lnTo>
                <a:cubicBezTo>
                  <a:pt x="9012" y="743"/>
                  <a:pt x="8268" y="0"/>
                  <a:pt x="73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0" name="Google Shape;4850;p110"/>
          <p:cNvSpPr/>
          <p:nvPr/>
        </p:nvSpPr>
        <p:spPr>
          <a:xfrm rot="10800000">
            <a:off x="7745284" y="4790450"/>
            <a:ext cx="351919" cy="351958"/>
          </a:xfrm>
          <a:custGeom>
            <a:rect b="b" l="l" r="r" t="t"/>
            <a:pathLst>
              <a:path extrusionOk="0" h="9013" w="9012">
                <a:moveTo>
                  <a:pt x="1650" y="1"/>
                </a:moveTo>
                <a:cubicBezTo>
                  <a:pt x="733" y="1"/>
                  <a:pt x="0" y="744"/>
                  <a:pt x="0" y="1660"/>
                </a:cubicBezTo>
                <a:lnTo>
                  <a:pt x="0" y="7363"/>
                </a:lnTo>
                <a:cubicBezTo>
                  <a:pt x="0" y="8279"/>
                  <a:pt x="733" y="9012"/>
                  <a:pt x="1650" y="9012"/>
                </a:cubicBezTo>
                <a:lnTo>
                  <a:pt x="7352" y="9012"/>
                </a:lnTo>
                <a:cubicBezTo>
                  <a:pt x="8268" y="9012"/>
                  <a:pt x="9012" y="8279"/>
                  <a:pt x="9012" y="7363"/>
                </a:cubicBezTo>
                <a:lnTo>
                  <a:pt x="9012" y="1660"/>
                </a:lnTo>
                <a:cubicBezTo>
                  <a:pt x="9012" y="744"/>
                  <a:pt x="8268" y="1"/>
                  <a:pt x="735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1" name="Google Shape;4851;p110"/>
          <p:cNvSpPr/>
          <p:nvPr/>
        </p:nvSpPr>
        <p:spPr>
          <a:xfrm>
            <a:off x="8449562" y="382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2" name="Google Shape;4852;p110"/>
          <p:cNvSpPr/>
          <p:nvPr/>
        </p:nvSpPr>
        <p:spPr>
          <a:xfrm>
            <a:off x="8449562" y="61222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3" name="Google Shape;4853;p110"/>
          <p:cNvSpPr/>
          <p:nvPr/>
        </p:nvSpPr>
        <p:spPr>
          <a:xfrm>
            <a:off x="8449875" y="122477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4" name="Google Shape;4854;p110"/>
          <p:cNvSpPr/>
          <p:nvPr/>
        </p:nvSpPr>
        <p:spPr>
          <a:xfrm>
            <a:off x="8449875" y="184098"/>
            <a:ext cx="703837" cy="30264"/>
          </a:xfrm>
          <a:custGeom>
            <a:rect b="b" l="l" r="r" t="t"/>
            <a:pathLst>
              <a:path extrusionOk="0" h="775" w="18024">
                <a:moveTo>
                  <a:pt x="1" y="1"/>
                </a:moveTo>
                <a:lnTo>
                  <a:pt x="1" y="775"/>
                </a:lnTo>
                <a:lnTo>
                  <a:pt x="18024" y="775"/>
                </a:lnTo>
                <a:lnTo>
                  <a:pt x="180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5" name="Google Shape;4855;p110"/>
          <p:cNvSpPr/>
          <p:nvPr/>
        </p:nvSpPr>
        <p:spPr>
          <a:xfrm>
            <a:off x="8449875" y="244938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6" name="Google Shape;4856;p110"/>
          <p:cNvSpPr/>
          <p:nvPr/>
        </p:nvSpPr>
        <p:spPr>
          <a:xfrm>
            <a:off x="8449875" y="306168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7" name="Google Shape;4857;p110"/>
          <p:cNvSpPr/>
          <p:nvPr/>
        </p:nvSpPr>
        <p:spPr>
          <a:xfrm>
            <a:off x="8449875" y="367438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8" name="Google Shape;4858;p110"/>
          <p:cNvSpPr/>
          <p:nvPr/>
        </p:nvSpPr>
        <p:spPr>
          <a:xfrm>
            <a:off x="8449875" y="428668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9" name="Google Shape;4859;p110"/>
          <p:cNvSpPr/>
          <p:nvPr/>
        </p:nvSpPr>
        <p:spPr>
          <a:xfrm>
            <a:off x="8449875" y="489899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0" name="Google Shape;4860;p110"/>
          <p:cNvSpPr/>
          <p:nvPr/>
        </p:nvSpPr>
        <p:spPr>
          <a:xfrm>
            <a:off x="8449875" y="551129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1" name="Google Shape;4861;p110"/>
          <p:cNvSpPr/>
          <p:nvPr/>
        </p:nvSpPr>
        <p:spPr>
          <a:xfrm>
            <a:off x="8449875" y="612359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2" name="Google Shape;4862;p110"/>
          <p:cNvSpPr/>
          <p:nvPr/>
        </p:nvSpPr>
        <p:spPr>
          <a:xfrm>
            <a:off x="8449875" y="673590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3" name="Google Shape;4863;p110"/>
          <p:cNvSpPr/>
          <p:nvPr/>
        </p:nvSpPr>
        <p:spPr>
          <a:xfrm>
            <a:off x="7040667" y="216"/>
            <a:ext cx="704657" cy="352348"/>
          </a:xfrm>
          <a:custGeom>
            <a:rect b="b" l="l" r="r" t="t"/>
            <a:pathLst>
              <a:path extrusionOk="0" h="9023" w="18045">
                <a:moveTo>
                  <a:pt x="9012" y="0"/>
                </a:moveTo>
                <a:lnTo>
                  <a:pt x="9012" y="11"/>
                </a:lnTo>
                <a:lnTo>
                  <a:pt x="1" y="11"/>
                </a:lnTo>
                <a:lnTo>
                  <a:pt x="1" y="184"/>
                </a:lnTo>
                <a:cubicBezTo>
                  <a:pt x="1" y="5071"/>
                  <a:pt x="3962" y="9022"/>
                  <a:pt x="8839" y="9022"/>
                </a:cubicBezTo>
                <a:lnTo>
                  <a:pt x="9012" y="9022"/>
                </a:lnTo>
                <a:cubicBezTo>
                  <a:pt x="9012" y="8869"/>
                  <a:pt x="9012" y="8717"/>
                  <a:pt x="9022" y="8564"/>
                </a:cubicBezTo>
                <a:cubicBezTo>
                  <a:pt x="9134" y="6252"/>
                  <a:pt x="10122" y="4175"/>
                  <a:pt x="11649" y="2648"/>
                </a:cubicBezTo>
                <a:cubicBezTo>
                  <a:pt x="13289" y="1019"/>
                  <a:pt x="15549" y="0"/>
                  <a:pt x="1804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4" name="Google Shape;4864;p110"/>
          <p:cNvSpPr/>
          <p:nvPr/>
        </p:nvSpPr>
        <p:spPr>
          <a:xfrm>
            <a:off x="7568360" y="334402"/>
            <a:ext cx="430" cy="17963"/>
          </a:xfrm>
          <a:custGeom>
            <a:rect b="b" l="l" r="r" t="t"/>
            <a:pathLst>
              <a:path extrusionOk="0" h="460" w="11">
                <a:moveTo>
                  <a:pt x="10" y="1"/>
                </a:moveTo>
                <a:cubicBezTo>
                  <a:pt x="0" y="154"/>
                  <a:pt x="0" y="306"/>
                  <a:pt x="0" y="459"/>
                </a:cubicBezTo>
                <a:lnTo>
                  <a:pt x="10" y="459"/>
                </a:lnTo>
                <a:lnTo>
                  <a:pt x="10" y="1"/>
                </a:lnTo>
                <a:close/>
              </a:path>
            </a:pathLst>
          </a:custGeom>
          <a:solidFill>
            <a:srgbClr val="769B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5" name="Google Shape;4865;p110"/>
          <p:cNvSpPr/>
          <p:nvPr/>
        </p:nvSpPr>
        <p:spPr>
          <a:xfrm rot="10800000">
            <a:off x="7039901" y="4790472"/>
            <a:ext cx="704228" cy="351919"/>
          </a:xfrm>
          <a:custGeom>
            <a:rect b="b" l="l" r="r" t="t"/>
            <a:pathLst>
              <a:path extrusionOk="0" h="9012" w="18034">
                <a:moveTo>
                  <a:pt x="1" y="0"/>
                </a:moveTo>
                <a:lnTo>
                  <a:pt x="1" y="9011"/>
                </a:lnTo>
                <a:lnTo>
                  <a:pt x="18034" y="9011"/>
                </a:lnTo>
                <a:cubicBezTo>
                  <a:pt x="18034" y="6517"/>
                  <a:pt x="17026" y="4266"/>
                  <a:pt x="15397" y="2637"/>
                </a:cubicBezTo>
                <a:cubicBezTo>
                  <a:pt x="13839" y="1079"/>
                  <a:pt x="11711" y="82"/>
                  <a:pt x="93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6" name="Google Shape;4866;p110"/>
          <p:cNvSpPr/>
          <p:nvPr/>
        </p:nvSpPr>
        <p:spPr>
          <a:xfrm rot="10800000">
            <a:off x="8097184" y="4791593"/>
            <a:ext cx="351919" cy="351919"/>
          </a:xfrm>
          <a:custGeom>
            <a:rect b="b" l="l" r="r" t="t"/>
            <a:pathLst>
              <a:path extrusionOk="0" h="9012" w="9012">
                <a:moveTo>
                  <a:pt x="1650" y="0"/>
                </a:moveTo>
                <a:cubicBezTo>
                  <a:pt x="733" y="0"/>
                  <a:pt x="0" y="743"/>
                  <a:pt x="0" y="1650"/>
                </a:cubicBezTo>
                <a:lnTo>
                  <a:pt x="0" y="7362"/>
                </a:lnTo>
                <a:cubicBezTo>
                  <a:pt x="0" y="8278"/>
                  <a:pt x="733" y="9011"/>
                  <a:pt x="1650" y="9011"/>
                </a:cubicBezTo>
                <a:lnTo>
                  <a:pt x="7352" y="9011"/>
                </a:lnTo>
                <a:cubicBezTo>
                  <a:pt x="8268" y="9011"/>
                  <a:pt x="9012" y="8278"/>
                  <a:pt x="9012" y="7362"/>
                </a:cubicBezTo>
                <a:lnTo>
                  <a:pt x="9012" y="1650"/>
                </a:lnTo>
                <a:cubicBezTo>
                  <a:pt x="9012" y="743"/>
                  <a:pt x="8268" y="0"/>
                  <a:pt x="73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7" name="Google Shape;4867;p110"/>
          <p:cNvSpPr txBox="1"/>
          <p:nvPr>
            <p:ph type="ctrTitle"/>
          </p:nvPr>
        </p:nvSpPr>
        <p:spPr>
          <a:xfrm>
            <a:off x="3268537" y="1677250"/>
            <a:ext cx="5162100" cy="135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4868" name="Google Shape;4868;p110"/>
          <p:cNvSpPr txBox="1"/>
          <p:nvPr>
            <p:ph idx="1" type="subTitle"/>
          </p:nvPr>
        </p:nvSpPr>
        <p:spPr>
          <a:xfrm>
            <a:off x="3268537" y="3081350"/>
            <a:ext cx="51621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869" name="Google Shape;4869;p110"/>
          <p:cNvSpPr/>
          <p:nvPr>
            <p:ph idx="2" type="pic"/>
          </p:nvPr>
        </p:nvSpPr>
        <p:spPr>
          <a:xfrm>
            <a:off x="0" y="0"/>
            <a:ext cx="2984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870" name="Google Shape;4870;p1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871" name="Shape 4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2" name="Google Shape;4872;p111"/>
          <p:cNvSpPr txBox="1"/>
          <p:nvPr>
            <p:ph type="title"/>
          </p:nvPr>
        </p:nvSpPr>
        <p:spPr>
          <a:xfrm>
            <a:off x="922975" y="2317627"/>
            <a:ext cx="4555800" cy="15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73" name="Google Shape;4873;p111"/>
          <p:cNvSpPr txBox="1"/>
          <p:nvPr>
            <p:ph hasCustomPrompt="1" idx="2" type="title"/>
          </p:nvPr>
        </p:nvSpPr>
        <p:spPr>
          <a:xfrm>
            <a:off x="922975" y="962402"/>
            <a:ext cx="1872300" cy="1377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09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74" name="Google Shape;4874;p111"/>
          <p:cNvSpPr/>
          <p:nvPr>
            <p:ph idx="3" type="pic"/>
          </p:nvPr>
        </p:nvSpPr>
        <p:spPr>
          <a:xfrm>
            <a:off x="5830700" y="0"/>
            <a:ext cx="33039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875" name="Google Shape;4875;p111"/>
          <p:cNvSpPr/>
          <p:nvPr/>
        </p:nvSpPr>
        <p:spPr>
          <a:xfrm flipH="1" rot="-5400000">
            <a:off x="171430" y="1037884"/>
            <a:ext cx="351528" cy="703056"/>
          </a:xfrm>
          <a:custGeom>
            <a:rect b="b" l="l" r="r" t="t"/>
            <a:pathLst>
              <a:path extrusionOk="0" h="18004" w="9002">
                <a:moveTo>
                  <a:pt x="0" y="1"/>
                </a:moveTo>
                <a:lnTo>
                  <a:pt x="0" y="18003"/>
                </a:lnTo>
                <a:cubicBezTo>
                  <a:pt x="4969" y="18003"/>
                  <a:pt x="9002" y="13971"/>
                  <a:pt x="9002" y="9002"/>
                </a:cubicBezTo>
                <a:cubicBezTo>
                  <a:pt x="9002" y="4033"/>
                  <a:pt x="4969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6" name="Google Shape;4876;p111"/>
          <p:cNvSpPr/>
          <p:nvPr/>
        </p:nvSpPr>
        <p:spPr>
          <a:xfrm flipH="1" rot="-5400000">
            <a:off x="171430" y="1390974"/>
            <a:ext cx="351528" cy="703056"/>
          </a:xfrm>
          <a:custGeom>
            <a:rect b="b" l="l" r="r" t="t"/>
            <a:pathLst>
              <a:path extrusionOk="0" h="18004" w="9002">
                <a:moveTo>
                  <a:pt x="9002" y="1"/>
                </a:moveTo>
                <a:cubicBezTo>
                  <a:pt x="4033" y="1"/>
                  <a:pt x="0" y="4033"/>
                  <a:pt x="0" y="9002"/>
                </a:cubicBezTo>
                <a:cubicBezTo>
                  <a:pt x="0" y="13981"/>
                  <a:pt x="4033" y="18003"/>
                  <a:pt x="9002" y="18003"/>
                </a:cubicBezTo>
                <a:lnTo>
                  <a:pt x="900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7" name="Google Shape;4877;p111"/>
          <p:cNvSpPr/>
          <p:nvPr/>
        </p:nvSpPr>
        <p:spPr>
          <a:xfrm flipH="1" rot="-5400000">
            <a:off x="280184" y="1498557"/>
            <a:ext cx="134410" cy="134801"/>
          </a:xfrm>
          <a:custGeom>
            <a:rect b="b" l="l" r="r" t="t"/>
            <a:pathLst>
              <a:path extrusionOk="0" h="3452" w="344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67" y="2688"/>
                  <a:pt x="2678" y="2077"/>
                  <a:pt x="3442" y="1721"/>
                </a:cubicBezTo>
                <a:cubicBezTo>
                  <a:pt x="2678" y="1375"/>
                  <a:pt x="206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8" name="Google Shape;4878;p111"/>
          <p:cNvSpPr/>
          <p:nvPr/>
        </p:nvSpPr>
        <p:spPr>
          <a:xfrm flipH="1" rot="-5400000">
            <a:off x="279989" y="1348058"/>
            <a:ext cx="134801" cy="134801"/>
          </a:xfrm>
          <a:custGeom>
            <a:rect b="b" l="l" r="r" t="t"/>
            <a:pathLst>
              <a:path extrusionOk="0" h="3452" w="345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77" y="2688"/>
                  <a:pt x="2688" y="2077"/>
                  <a:pt x="3452" y="1721"/>
                </a:cubicBezTo>
                <a:cubicBezTo>
                  <a:pt x="2688" y="1375"/>
                  <a:pt x="207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9" name="Google Shape;4879;p111"/>
          <p:cNvSpPr/>
          <p:nvPr/>
        </p:nvSpPr>
        <p:spPr>
          <a:xfrm flipH="1" rot="-5400000">
            <a:off x="280184" y="1646869"/>
            <a:ext cx="134410" cy="134801"/>
          </a:xfrm>
          <a:custGeom>
            <a:rect b="b" l="l" r="r" t="t"/>
            <a:pathLst>
              <a:path extrusionOk="0" h="3452" w="344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67" y="2688"/>
                  <a:pt x="2678" y="2077"/>
                  <a:pt x="3442" y="1721"/>
                </a:cubicBezTo>
                <a:cubicBezTo>
                  <a:pt x="2678" y="1375"/>
                  <a:pt x="206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0" name="Google Shape;4880;p111"/>
          <p:cNvSpPr/>
          <p:nvPr/>
        </p:nvSpPr>
        <p:spPr>
          <a:xfrm flipH="1">
            <a:off x="67221" y="1075518"/>
            <a:ext cx="62871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67" y="1"/>
                  <a:pt x="0" y="367"/>
                  <a:pt x="0" y="805"/>
                </a:cubicBezTo>
                <a:cubicBezTo>
                  <a:pt x="0" y="1253"/>
                  <a:pt x="36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1" name="Google Shape;4881;p111"/>
          <p:cNvSpPr/>
          <p:nvPr/>
        </p:nvSpPr>
        <p:spPr>
          <a:xfrm flipH="1">
            <a:off x="67221" y="970161"/>
            <a:ext cx="62871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67" y="0"/>
                  <a:pt x="0" y="367"/>
                  <a:pt x="0" y="805"/>
                </a:cubicBezTo>
                <a:cubicBezTo>
                  <a:pt x="0" y="1253"/>
                  <a:pt x="367" y="1609"/>
                  <a:pt x="805" y="1609"/>
                </a:cubicBezTo>
                <a:cubicBezTo>
                  <a:pt x="1253" y="1609"/>
                  <a:pt x="1609" y="1253"/>
                  <a:pt x="1609" y="805"/>
                </a:cubicBezTo>
                <a:cubicBezTo>
                  <a:pt x="1609" y="367"/>
                  <a:pt x="125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2" name="Google Shape;4882;p111"/>
          <p:cNvSpPr/>
          <p:nvPr/>
        </p:nvSpPr>
        <p:spPr>
          <a:xfrm flipH="1">
            <a:off x="67221" y="864804"/>
            <a:ext cx="62871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67" y="0"/>
                  <a:pt x="0" y="356"/>
                  <a:pt x="0" y="804"/>
                </a:cubicBezTo>
                <a:cubicBezTo>
                  <a:pt x="0" y="1252"/>
                  <a:pt x="367" y="1609"/>
                  <a:pt x="805" y="1609"/>
                </a:cubicBezTo>
                <a:cubicBezTo>
                  <a:pt x="1253" y="1609"/>
                  <a:pt x="1609" y="1252"/>
                  <a:pt x="1609" y="804"/>
                </a:cubicBezTo>
                <a:cubicBezTo>
                  <a:pt x="1609" y="356"/>
                  <a:pt x="125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3" name="Google Shape;4883;p111"/>
          <p:cNvSpPr/>
          <p:nvPr/>
        </p:nvSpPr>
        <p:spPr>
          <a:xfrm flipH="1">
            <a:off x="67221" y="759408"/>
            <a:ext cx="62871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67" y="1"/>
                  <a:pt x="0" y="367"/>
                  <a:pt x="0" y="805"/>
                </a:cubicBezTo>
                <a:cubicBezTo>
                  <a:pt x="0" y="1253"/>
                  <a:pt x="36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4" name="Google Shape;4884;p111"/>
          <p:cNvSpPr/>
          <p:nvPr/>
        </p:nvSpPr>
        <p:spPr>
          <a:xfrm flipH="1">
            <a:off x="190892" y="1075518"/>
            <a:ext cx="62870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9" y="1253"/>
                  <a:pt x="1609" y="805"/>
                </a:cubicBezTo>
                <a:cubicBezTo>
                  <a:pt x="1609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5" name="Google Shape;4885;p111"/>
          <p:cNvSpPr/>
          <p:nvPr/>
        </p:nvSpPr>
        <p:spPr>
          <a:xfrm flipH="1">
            <a:off x="190892" y="970161"/>
            <a:ext cx="62870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43" y="1609"/>
                  <a:pt x="1609" y="1253"/>
                  <a:pt x="1609" y="805"/>
                </a:cubicBezTo>
                <a:cubicBezTo>
                  <a:pt x="1609" y="36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6" name="Google Shape;4886;p111"/>
          <p:cNvSpPr/>
          <p:nvPr/>
        </p:nvSpPr>
        <p:spPr>
          <a:xfrm flipH="1">
            <a:off x="190892" y="864804"/>
            <a:ext cx="62870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43" y="1609"/>
                  <a:pt x="1609" y="1252"/>
                  <a:pt x="1609" y="804"/>
                </a:cubicBezTo>
                <a:cubicBezTo>
                  <a:pt x="1609" y="356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7" name="Google Shape;4887;p111"/>
          <p:cNvSpPr/>
          <p:nvPr/>
        </p:nvSpPr>
        <p:spPr>
          <a:xfrm flipH="1">
            <a:off x="190892" y="759408"/>
            <a:ext cx="62870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9" y="1253"/>
                  <a:pt x="1609" y="805"/>
                </a:cubicBezTo>
                <a:cubicBezTo>
                  <a:pt x="1609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8" name="Google Shape;4888;p111"/>
          <p:cNvSpPr/>
          <p:nvPr/>
        </p:nvSpPr>
        <p:spPr>
          <a:xfrm flipH="1">
            <a:off x="314954" y="1075518"/>
            <a:ext cx="62870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9" name="Google Shape;4889;p111"/>
          <p:cNvSpPr/>
          <p:nvPr/>
        </p:nvSpPr>
        <p:spPr>
          <a:xfrm flipH="1">
            <a:off x="314954" y="970161"/>
            <a:ext cx="62870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53" y="1609"/>
                  <a:pt x="1609" y="1253"/>
                  <a:pt x="1609" y="805"/>
                </a:cubicBezTo>
                <a:cubicBezTo>
                  <a:pt x="1609" y="367"/>
                  <a:pt x="125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0" name="Google Shape;4890;p111"/>
          <p:cNvSpPr/>
          <p:nvPr/>
        </p:nvSpPr>
        <p:spPr>
          <a:xfrm flipH="1">
            <a:off x="314954" y="864804"/>
            <a:ext cx="62870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53" y="1609"/>
                  <a:pt x="1609" y="1252"/>
                  <a:pt x="1609" y="804"/>
                </a:cubicBezTo>
                <a:cubicBezTo>
                  <a:pt x="1609" y="356"/>
                  <a:pt x="125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1" name="Google Shape;4891;p111"/>
          <p:cNvSpPr/>
          <p:nvPr/>
        </p:nvSpPr>
        <p:spPr>
          <a:xfrm flipH="1">
            <a:off x="314954" y="759408"/>
            <a:ext cx="62870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2" name="Google Shape;4892;p111"/>
          <p:cNvSpPr/>
          <p:nvPr/>
        </p:nvSpPr>
        <p:spPr>
          <a:xfrm flipH="1">
            <a:off x="439016" y="1075518"/>
            <a:ext cx="62480" cy="62870"/>
          </a:xfrm>
          <a:custGeom>
            <a:rect b="b" l="l" r="r" t="t"/>
            <a:pathLst>
              <a:path extrusionOk="0" h="1610" w="160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0" y="1253"/>
                  <a:pt x="1600" y="805"/>
                </a:cubicBezTo>
                <a:cubicBezTo>
                  <a:pt x="160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3" name="Google Shape;4893;p111"/>
          <p:cNvSpPr/>
          <p:nvPr/>
        </p:nvSpPr>
        <p:spPr>
          <a:xfrm flipH="1">
            <a:off x="439016" y="970161"/>
            <a:ext cx="62480" cy="62870"/>
          </a:xfrm>
          <a:custGeom>
            <a:rect b="b" l="l" r="r" t="t"/>
            <a:pathLst>
              <a:path extrusionOk="0" h="1610" w="160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43" y="1609"/>
                  <a:pt x="1600" y="1253"/>
                  <a:pt x="1600" y="805"/>
                </a:cubicBezTo>
                <a:cubicBezTo>
                  <a:pt x="1600" y="36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4" name="Google Shape;4894;p111"/>
          <p:cNvSpPr/>
          <p:nvPr/>
        </p:nvSpPr>
        <p:spPr>
          <a:xfrm flipH="1">
            <a:off x="439016" y="864804"/>
            <a:ext cx="62480" cy="62831"/>
          </a:xfrm>
          <a:custGeom>
            <a:rect b="b" l="l" r="r" t="t"/>
            <a:pathLst>
              <a:path extrusionOk="0" h="1609" w="160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43" y="1609"/>
                  <a:pt x="1600" y="1252"/>
                  <a:pt x="1600" y="804"/>
                </a:cubicBezTo>
                <a:cubicBezTo>
                  <a:pt x="1600" y="356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5" name="Google Shape;4895;p111"/>
          <p:cNvSpPr/>
          <p:nvPr/>
        </p:nvSpPr>
        <p:spPr>
          <a:xfrm flipH="1">
            <a:off x="439016" y="759408"/>
            <a:ext cx="62480" cy="62870"/>
          </a:xfrm>
          <a:custGeom>
            <a:rect b="b" l="l" r="r" t="t"/>
            <a:pathLst>
              <a:path extrusionOk="0" h="1610" w="160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0" y="1253"/>
                  <a:pt x="1600" y="805"/>
                </a:cubicBezTo>
                <a:cubicBezTo>
                  <a:pt x="160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6" name="Google Shape;4896;p111"/>
          <p:cNvSpPr/>
          <p:nvPr/>
        </p:nvSpPr>
        <p:spPr>
          <a:xfrm flipH="1">
            <a:off x="562687" y="1075518"/>
            <a:ext cx="62870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10" y="1253"/>
                  <a:pt x="1610" y="805"/>
                </a:cubicBezTo>
                <a:cubicBezTo>
                  <a:pt x="161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7" name="Google Shape;4897;p111"/>
          <p:cNvSpPr/>
          <p:nvPr/>
        </p:nvSpPr>
        <p:spPr>
          <a:xfrm flipH="1">
            <a:off x="562687" y="970161"/>
            <a:ext cx="62870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43" y="1609"/>
                  <a:pt x="1610" y="1253"/>
                  <a:pt x="1610" y="805"/>
                </a:cubicBezTo>
                <a:cubicBezTo>
                  <a:pt x="1610" y="36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8" name="Google Shape;4898;p111"/>
          <p:cNvSpPr/>
          <p:nvPr/>
        </p:nvSpPr>
        <p:spPr>
          <a:xfrm flipH="1">
            <a:off x="562687" y="864804"/>
            <a:ext cx="62870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43" y="1609"/>
                  <a:pt x="1610" y="1252"/>
                  <a:pt x="1610" y="804"/>
                </a:cubicBezTo>
                <a:cubicBezTo>
                  <a:pt x="1610" y="356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9" name="Google Shape;4899;p111"/>
          <p:cNvSpPr/>
          <p:nvPr/>
        </p:nvSpPr>
        <p:spPr>
          <a:xfrm flipH="1">
            <a:off x="562687" y="759408"/>
            <a:ext cx="62870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10" y="1253"/>
                  <a:pt x="1610" y="805"/>
                </a:cubicBezTo>
                <a:cubicBezTo>
                  <a:pt x="161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0" name="Google Shape;4900;p111"/>
          <p:cNvSpPr/>
          <p:nvPr/>
        </p:nvSpPr>
        <p:spPr>
          <a:xfrm flipH="1" rot="10800000">
            <a:off x="-6137" y="4431435"/>
            <a:ext cx="704228" cy="704228"/>
          </a:xfrm>
          <a:custGeom>
            <a:rect b="b" l="l" r="r" t="t"/>
            <a:pathLst>
              <a:path extrusionOk="0" h="18034" w="18034">
                <a:moveTo>
                  <a:pt x="0" y="0"/>
                </a:moveTo>
                <a:lnTo>
                  <a:pt x="0" y="18033"/>
                </a:lnTo>
                <a:lnTo>
                  <a:pt x="18033" y="18033"/>
                </a:lnTo>
                <a:lnTo>
                  <a:pt x="1803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1" name="Google Shape;4901;p111"/>
          <p:cNvSpPr/>
          <p:nvPr/>
        </p:nvSpPr>
        <p:spPr>
          <a:xfrm flipH="1">
            <a:off x="-6116" y="3726446"/>
            <a:ext cx="704228" cy="704618"/>
          </a:xfrm>
          <a:custGeom>
            <a:rect b="b" l="l" r="r" t="t"/>
            <a:pathLst>
              <a:path extrusionOk="0" h="18044" w="18034">
                <a:moveTo>
                  <a:pt x="1" y="0"/>
                </a:moveTo>
                <a:lnTo>
                  <a:pt x="1" y="18044"/>
                </a:lnTo>
                <a:lnTo>
                  <a:pt x="18034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2" name="Google Shape;4902;p111"/>
          <p:cNvSpPr/>
          <p:nvPr/>
        </p:nvSpPr>
        <p:spPr>
          <a:xfrm flipH="1">
            <a:off x="-39934" y="3727344"/>
            <a:ext cx="771823" cy="702822"/>
          </a:xfrm>
          <a:custGeom>
            <a:rect b="b" l="l" r="r" t="t"/>
            <a:pathLst>
              <a:path extrusionOk="0" h="17998" w="19765">
                <a:moveTo>
                  <a:pt x="9882" y="0"/>
                </a:moveTo>
                <a:cubicBezTo>
                  <a:pt x="7578" y="0"/>
                  <a:pt x="5275" y="879"/>
                  <a:pt x="3513" y="2635"/>
                </a:cubicBezTo>
                <a:cubicBezTo>
                  <a:pt x="0" y="6148"/>
                  <a:pt x="0" y="11850"/>
                  <a:pt x="3513" y="15363"/>
                </a:cubicBezTo>
                <a:cubicBezTo>
                  <a:pt x="5275" y="17119"/>
                  <a:pt x="7578" y="17998"/>
                  <a:pt x="9882" y="17998"/>
                </a:cubicBezTo>
                <a:cubicBezTo>
                  <a:pt x="12186" y="17998"/>
                  <a:pt x="14490" y="17119"/>
                  <a:pt x="16251" y="15363"/>
                </a:cubicBezTo>
                <a:cubicBezTo>
                  <a:pt x="19764" y="11850"/>
                  <a:pt x="19764" y="6148"/>
                  <a:pt x="16251" y="2635"/>
                </a:cubicBezTo>
                <a:cubicBezTo>
                  <a:pt x="14490" y="879"/>
                  <a:pt x="12186" y="0"/>
                  <a:pt x="988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3" name="Google Shape;4903;p111"/>
          <p:cNvSpPr/>
          <p:nvPr/>
        </p:nvSpPr>
        <p:spPr>
          <a:xfrm flipH="1">
            <a:off x="116735" y="3848516"/>
            <a:ext cx="460087" cy="460478"/>
          </a:xfrm>
          <a:custGeom>
            <a:rect b="b" l="l" r="r" t="t"/>
            <a:pathLst>
              <a:path extrusionOk="0" h="11792" w="11782">
                <a:moveTo>
                  <a:pt x="5886" y="0"/>
                </a:moveTo>
                <a:cubicBezTo>
                  <a:pt x="2637" y="0"/>
                  <a:pt x="0" y="2638"/>
                  <a:pt x="0" y="5896"/>
                </a:cubicBezTo>
                <a:cubicBezTo>
                  <a:pt x="0" y="9154"/>
                  <a:pt x="2637" y="11792"/>
                  <a:pt x="5886" y="11792"/>
                </a:cubicBezTo>
                <a:cubicBezTo>
                  <a:pt x="9144" y="11792"/>
                  <a:pt x="11781" y="9154"/>
                  <a:pt x="11781" y="5896"/>
                </a:cubicBezTo>
                <a:cubicBezTo>
                  <a:pt x="11781" y="2638"/>
                  <a:pt x="9144" y="0"/>
                  <a:pt x="58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4" name="Google Shape;4904;p111"/>
          <p:cNvSpPr/>
          <p:nvPr/>
        </p:nvSpPr>
        <p:spPr>
          <a:xfrm flipH="1">
            <a:off x="-4349" y="3375620"/>
            <a:ext cx="351958" cy="351958"/>
          </a:xfrm>
          <a:custGeom>
            <a:rect b="b" l="l" r="r" t="t"/>
            <a:pathLst>
              <a:path extrusionOk="0" h="9013" w="9013">
                <a:moveTo>
                  <a:pt x="1650" y="1"/>
                </a:moveTo>
                <a:cubicBezTo>
                  <a:pt x="734" y="1"/>
                  <a:pt x="1" y="744"/>
                  <a:pt x="1" y="1660"/>
                </a:cubicBezTo>
                <a:lnTo>
                  <a:pt x="1" y="7363"/>
                </a:lnTo>
                <a:cubicBezTo>
                  <a:pt x="1" y="8279"/>
                  <a:pt x="734" y="9012"/>
                  <a:pt x="1650" y="9012"/>
                </a:cubicBezTo>
                <a:lnTo>
                  <a:pt x="7363" y="9012"/>
                </a:lnTo>
                <a:cubicBezTo>
                  <a:pt x="8269" y="9012"/>
                  <a:pt x="9012" y="8279"/>
                  <a:pt x="9012" y="7363"/>
                </a:cubicBezTo>
                <a:lnTo>
                  <a:pt x="9012" y="1660"/>
                </a:lnTo>
                <a:cubicBezTo>
                  <a:pt x="9012" y="744"/>
                  <a:pt x="8269" y="1"/>
                  <a:pt x="73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5" name="Google Shape;4905;p111"/>
          <p:cNvSpPr/>
          <p:nvPr/>
        </p:nvSpPr>
        <p:spPr>
          <a:xfrm flipH="1" rot="-5400000">
            <a:off x="353793" y="345230"/>
            <a:ext cx="352309" cy="352309"/>
          </a:xfrm>
          <a:custGeom>
            <a:rect b="b" l="l" r="r" t="t"/>
            <a:pathLst>
              <a:path extrusionOk="0" h="9022" w="9022">
                <a:moveTo>
                  <a:pt x="0" y="0"/>
                </a:moveTo>
                <a:cubicBezTo>
                  <a:pt x="0" y="4979"/>
                  <a:pt x="4043" y="9022"/>
                  <a:pt x="9022" y="9022"/>
                </a:cubicBezTo>
                <a:lnTo>
                  <a:pt x="90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6" name="Google Shape;4906;p111"/>
          <p:cNvSpPr/>
          <p:nvPr/>
        </p:nvSpPr>
        <p:spPr>
          <a:xfrm flipH="1" rot="-5400000">
            <a:off x="1894" y="345211"/>
            <a:ext cx="351919" cy="351958"/>
          </a:xfrm>
          <a:custGeom>
            <a:rect b="b" l="l" r="r" t="t"/>
            <a:pathLst>
              <a:path extrusionOk="0" h="9013" w="9012">
                <a:moveTo>
                  <a:pt x="0" y="1"/>
                </a:moveTo>
                <a:lnTo>
                  <a:pt x="0" y="9012"/>
                </a:lnTo>
                <a:lnTo>
                  <a:pt x="9012" y="9012"/>
                </a:lnTo>
                <a:cubicBezTo>
                  <a:pt x="9012" y="4033"/>
                  <a:pt x="4979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7" name="Google Shape;4907;p111"/>
          <p:cNvSpPr/>
          <p:nvPr/>
        </p:nvSpPr>
        <p:spPr>
          <a:xfrm flipH="1" rot="-5400000">
            <a:off x="1464" y="-6669"/>
            <a:ext cx="351958" cy="351919"/>
          </a:xfrm>
          <a:custGeom>
            <a:rect b="b" l="l" r="r" t="t"/>
            <a:pathLst>
              <a:path extrusionOk="0" h="9012" w="9013">
                <a:moveTo>
                  <a:pt x="1" y="0"/>
                </a:moveTo>
                <a:cubicBezTo>
                  <a:pt x="1" y="4980"/>
                  <a:pt x="4043" y="9012"/>
                  <a:pt x="9012" y="9012"/>
                </a:cubicBezTo>
                <a:lnTo>
                  <a:pt x="90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8" name="Google Shape;4908;p111"/>
          <p:cNvSpPr/>
          <p:nvPr/>
        </p:nvSpPr>
        <p:spPr>
          <a:xfrm flipH="1" rot="-5400000">
            <a:off x="530336" y="184768"/>
            <a:ext cx="704657" cy="352348"/>
          </a:xfrm>
          <a:custGeom>
            <a:rect b="b" l="l" r="r" t="t"/>
            <a:pathLst>
              <a:path extrusionOk="0" h="9023" w="18045">
                <a:moveTo>
                  <a:pt x="9012" y="0"/>
                </a:moveTo>
                <a:lnTo>
                  <a:pt x="9012" y="11"/>
                </a:lnTo>
                <a:lnTo>
                  <a:pt x="1" y="11"/>
                </a:lnTo>
                <a:lnTo>
                  <a:pt x="1" y="184"/>
                </a:lnTo>
                <a:cubicBezTo>
                  <a:pt x="1" y="5071"/>
                  <a:pt x="3962" y="9022"/>
                  <a:pt x="8839" y="9022"/>
                </a:cubicBezTo>
                <a:lnTo>
                  <a:pt x="9012" y="9022"/>
                </a:lnTo>
                <a:cubicBezTo>
                  <a:pt x="9012" y="8869"/>
                  <a:pt x="9012" y="8717"/>
                  <a:pt x="9022" y="8564"/>
                </a:cubicBezTo>
                <a:cubicBezTo>
                  <a:pt x="9134" y="6252"/>
                  <a:pt x="10122" y="4175"/>
                  <a:pt x="11649" y="2648"/>
                </a:cubicBezTo>
                <a:cubicBezTo>
                  <a:pt x="13289" y="1019"/>
                  <a:pt x="15549" y="0"/>
                  <a:pt x="1804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9" name="Google Shape;4909;p111"/>
          <p:cNvSpPr/>
          <p:nvPr/>
        </p:nvSpPr>
        <p:spPr>
          <a:xfrm rot="10800000">
            <a:off x="1400684" y="4783581"/>
            <a:ext cx="351919" cy="352309"/>
          </a:xfrm>
          <a:custGeom>
            <a:rect b="b" l="l" r="r" t="t"/>
            <a:pathLst>
              <a:path extrusionOk="0" h="9022" w="9012">
                <a:moveTo>
                  <a:pt x="0" y="0"/>
                </a:moveTo>
                <a:cubicBezTo>
                  <a:pt x="0" y="4979"/>
                  <a:pt x="4032" y="9022"/>
                  <a:pt x="9011" y="9022"/>
                </a:cubicBezTo>
                <a:lnTo>
                  <a:pt x="901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0" name="Google Shape;4910;p111"/>
          <p:cNvSpPr/>
          <p:nvPr/>
        </p:nvSpPr>
        <p:spPr>
          <a:xfrm rot="10800000">
            <a:off x="-353570" y="4438702"/>
            <a:ext cx="1048571" cy="704228"/>
          </a:xfrm>
          <a:custGeom>
            <a:rect b="b" l="l" r="r" t="t"/>
            <a:pathLst>
              <a:path extrusionOk="0" h="18034" w="26852">
                <a:moveTo>
                  <a:pt x="8778" y="1"/>
                </a:moveTo>
                <a:cubicBezTo>
                  <a:pt x="3952" y="1"/>
                  <a:pt x="31" y="3951"/>
                  <a:pt x="31" y="8819"/>
                </a:cubicBezTo>
                <a:lnTo>
                  <a:pt x="31" y="9022"/>
                </a:lnTo>
                <a:lnTo>
                  <a:pt x="1" y="9022"/>
                </a:lnTo>
                <a:lnTo>
                  <a:pt x="1" y="9226"/>
                </a:lnTo>
                <a:cubicBezTo>
                  <a:pt x="1" y="14093"/>
                  <a:pt x="3921" y="18034"/>
                  <a:pt x="8747" y="18034"/>
                </a:cubicBezTo>
                <a:lnTo>
                  <a:pt x="17891" y="18034"/>
                </a:lnTo>
                <a:lnTo>
                  <a:pt x="17891" y="17127"/>
                </a:lnTo>
                <a:cubicBezTo>
                  <a:pt x="17891" y="12668"/>
                  <a:pt x="21476" y="9043"/>
                  <a:pt x="25915" y="9043"/>
                </a:cubicBezTo>
                <a:lnTo>
                  <a:pt x="26811" y="9043"/>
                </a:lnTo>
                <a:lnTo>
                  <a:pt x="2685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1" name="Google Shape;4911;p111"/>
          <p:cNvSpPr/>
          <p:nvPr/>
        </p:nvSpPr>
        <p:spPr>
          <a:xfrm rot="10800000">
            <a:off x="169310" y="4615637"/>
            <a:ext cx="351528" cy="352348"/>
          </a:xfrm>
          <a:custGeom>
            <a:rect b="b" l="l" r="r" t="t"/>
            <a:pathLst>
              <a:path extrusionOk="0" h="9023" w="9002">
                <a:moveTo>
                  <a:pt x="4461" y="1"/>
                </a:moveTo>
                <a:cubicBezTo>
                  <a:pt x="1996" y="1"/>
                  <a:pt x="1" y="2027"/>
                  <a:pt x="1" y="4512"/>
                </a:cubicBezTo>
                <a:lnTo>
                  <a:pt x="1" y="4522"/>
                </a:lnTo>
                <a:cubicBezTo>
                  <a:pt x="1" y="7006"/>
                  <a:pt x="1996" y="9023"/>
                  <a:pt x="4461" y="9023"/>
                </a:cubicBezTo>
                <a:lnTo>
                  <a:pt x="4532" y="9023"/>
                </a:lnTo>
                <a:cubicBezTo>
                  <a:pt x="6996" y="9023"/>
                  <a:pt x="9002" y="7006"/>
                  <a:pt x="9002" y="4522"/>
                </a:cubicBezTo>
                <a:lnTo>
                  <a:pt x="9002" y="4512"/>
                </a:lnTo>
                <a:cubicBezTo>
                  <a:pt x="9002" y="2017"/>
                  <a:pt x="6996" y="1"/>
                  <a:pt x="453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2" name="Google Shape;4912;p111"/>
          <p:cNvSpPr/>
          <p:nvPr/>
        </p:nvSpPr>
        <p:spPr>
          <a:xfrm>
            <a:off x="696502" y="4791538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3" name="Google Shape;4913;p111"/>
          <p:cNvSpPr/>
          <p:nvPr/>
        </p:nvSpPr>
        <p:spPr>
          <a:xfrm>
            <a:off x="696502" y="4852768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4" name="Google Shape;4914;p111"/>
          <p:cNvSpPr/>
          <p:nvPr/>
        </p:nvSpPr>
        <p:spPr>
          <a:xfrm>
            <a:off x="696502" y="4913999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5" name="Google Shape;4915;p111"/>
          <p:cNvSpPr/>
          <p:nvPr/>
        </p:nvSpPr>
        <p:spPr>
          <a:xfrm>
            <a:off x="696502" y="4975229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6" name="Google Shape;4916;p111"/>
          <p:cNvSpPr/>
          <p:nvPr/>
        </p:nvSpPr>
        <p:spPr>
          <a:xfrm>
            <a:off x="696502" y="5036460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7" name="Google Shape;4917;p111"/>
          <p:cNvSpPr/>
          <p:nvPr/>
        </p:nvSpPr>
        <p:spPr>
          <a:xfrm>
            <a:off x="696502" y="5097690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8" name="Google Shape;4918;p1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19" name="Shape 4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0" name="Google Shape;4920;p112"/>
          <p:cNvSpPr/>
          <p:nvPr/>
        </p:nvSpPr>
        <p:spPr>
          <a:xfrm flipH="1" rot="-5400000">
            <a:off x="90" y="3704624"/>
            <a:ext cx="385883" cy="386051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lnTo>
                  <a:pt x="0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1" name="Google Shape;4921;p112"/>
          <p:cNvSpPr/>
          <p:nvPr/>
        </p:nvSpPr>
        <p:spPr>
          <a:xfrm flipH="1" rot="10800000">
            <a:off x="113" y="3318741"/>
            <a:ext cx="385837" cy="386096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cubicBezTo>
                  <a:pt x="0" y="9969"/>
                  <a:pt x="8075" y="18044"/>
                  <a:pt x="18033" y="18044"/>
                </a:cubicBezTo>
                <a:lnTo>
                  <a:pt x="1803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2" name="Google Shape;4922;p112"/>
          <p:cNvSpPr/>
          <p:nvPr/>
        </p:nvSpPr>
        <p:spPr>
          <a:xfrm flipH="1" rot="-5400000">
            <a:off x="375765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3" name="Google Shape;4923;p112"/>
          <p:cNvSpPr/>
          <p:nvPr/>
        </p:nvSpPr>
        <p:spPr>
          <a:xfrm flipH="1" rot="-5400000">
            <a:off x="436996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4" name="Google Shape;4924;p112"/>
          <p:cNvSpPr/>
          <p:nvPr/>
        </p:nvSpPr>
        <p:spPr>
          <a:xfrm flipH="1" rot="-5400000">
            <a:off x="498226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5" name="Google Shape;4925;p112"/>
          <p:cNvSpPr/>
          <p:nvPr/>
        </p:nvSpPr>
        <p:spPr>
          <a:xfrm flipH="1" rot="-5400000">
            <a:off x="559456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6" name="Google Shape;4926;p112"/>
          <p:cNvSpPr/>
          <p:nvPr/>
        </p:nvSpPr>
        <p:spPr>
          <a:xfrm flipH="1" rot="-5400000">
            <a:off x="620706" y="4768231"/>
            <a:ext cx="703837" cy="30693"/>
          </a:xfrm>
          <a:custGeom>
            <a:rect b="b" l="l" r="r" t="t"/>
            <a:pathLst>
              <a:path extrusionOk="0" h="786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7" name="Google Shape;4927;p112"/>
          <p:cNvSpPr/>
          <p:nvPr/>
        </p:nvSpPr>
        <p:spPr>
          <a:xfrm flipH="1" rot="-5400000">
            <a:off x="681956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8" name="Google Shape;4928;p112"/>
          <p:cNvSpPr/>
          <p:nvPr/>
        </p:nvSpPr>
        <p:spPr>
          <a:xfrm flipH="1" rot="-5400000">
            <a:off x="743187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9" name="Google Shape;4929;p112"/>
          <p:cNvSpPr/>
          <p:nvPr/>
        </p:nvSpPr>
        <p:spPr>
          <a:xfrm flipH="1" rot="-5400000">
            <a:off x="804222" y="4768446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0" name="Google Shape;4930;p112"/>
          <p:cNvSpPr/>
          <p:nvPr/>
        </p:nvSpPr>
        <p:spPr>
          <a:xfrm flipH="1" rot="-5400000">
            <a:off x="865257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1" name="Google Shape;4931;p112"/>
          <p:cNvSpPr/>
          <p:nvPr/>
        </p:nvSpPr>
        <p:spPr>
          <a:xfrm flipH="1" rot="-5400000">
            <a:off x="926683" y="4768446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2" name="Google Shape;4932;p112"/>
          <p:cNvSpPr/>
          <p:nvPr/>
        </p:nvSpPr>
        <p:spPr>
          <a:xfrm flipH="1" rot="-5400000">
            <a:off x="987718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3" name="Google Shape;4933;p112"/>
          <p:cNvSpPr/>
          <p:nvPr/>
        </p:nvSpPr>
        <p:spPr>
          <a:xfrm flipH="1" rot="-5400000">
            <a:off x="1048948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4" name="Google Shape;4934;p112"/>
          <p:cNvSpPr/>
          <p:nvPr/>
        </p:nvSpPr>
        <p:spPr>
          <a:xfrm flipH="1" rot="-5400000">
            <a:off x="338332" y="4068874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5" y="14002"/>
                </a:lnTo>
                <a:lnTo>
                  <a:pt x="78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5" name="Google Shape;4935;p112"/>
          <p:cNvSpPr/>
          <p:nvPr/>
        </p:nvSpPr>
        <p:spPr>
          <a:xfrm flipH="1" rot="-5400000">
            <a:off x="338332" y="4005908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6" name="Google Shape;4936;p112"/>
          <p:cNvSpPr/>
          <p:nvPr/>
        </p:nvSpPr>
        <p:spPr>
          <a:xfrm flipH="1" rot="-5400000">
            <a:off x="338332" y="3942942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7" name="Google Shape;4937;p112"/>
          <p:cNvSpPr/>
          <p:nvPr/>
        </p:nvSpPr>
        <p:spPr>
          <a:xfrm flipH="1" rot="-5400000">
            <a:off x="338332" y="3879977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8" name="Google Shape;4938;p112"/>
          <p:cNvSpPr/>
          <p:nvPr/>
        </p:nvSpPr>
        <p:spPr>
          <a:xfrm flipH="1" rot="-5400000">
            <a:off x="338332" y="3817011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9" name="Google Shape;4939;p112"/>
          <p:cNvSpPr/>
          <p:nvPr/>
        </p:nvSpPr>
        <p:spPr>
          <a:xfrm flipH="1" rot="-5400000">
            <a:off x="338332" y="3754045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0" name="Google Shape;4940;p112"/>
          <p:cNvSpPr/>
          <p:nvPr/>
        </p:nvSpPr>
        <p:spPr>
          <a:xfrm flipH="1" rot="-5400000">
            <a:off x="1416350" y="4431074"/>
            <a:ext cx="704228" cy="704618"/>
          </a:xfrm>
          <a:custGeom>
            <a:rect b="b" l="l" r="r" t="t"/>
            <a:pathLst>
              <a:path extrusionOk="0" h="18044" w="18034">
                <a:moveTo>
                  <a:pt x="1" y="0"/>
                </a:moveTo>
                <a:lnTo>
                  <a:pt x="1" y="18044"/>
                </a:lnTo>
                <a:lnTo>
                  <a:pt x="18034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1" name="Google Shape;4941;p112"/>
          <p:cNvSpPr/>
          <p:nvPr/>
        </p:nvSpPr>
        <p:spPr>
          <a:xfrm flipH="1" rot="-5400000">
            <a:off x="1382552" y="4431991"/>
            <a:ext cx="771823" cy="702822"/>
          </a:xfrm>
          <a:custGeom>
            <a:rect b="b" l="l" r="r" t="t"/>
            <a:pathLst>
              <a:path extrusionOk="0" h="17998" w="19765">
                <a:moveTo>
                  <a:pt x="9882" y="0"/>
                </a:moveTo>
                <a:cubicBezTo>
                  <a:pt x="7578" y="0"/>
                  <a:pt x="5275" y="879"/>
                  <a:pt x="3513" y="2635"/>
                </a:cubicBezTo>
                <a:cubicBezTo>
                  <a:pt x="0" y="6148"/>
                  <a:pt x="0" y="11850"/>
                  <a:pt x="3513" y="15363"/>
                </a:cubicBezTo>
                <a:cubicBezTo>
                  <a:pt x="5275" y="17119"/>
                  <a:pt x="7578" y="17998"/>
                  <a:pt x="9882" y="17998"/>
                </a:cubicBezTo>
                <a:cubicBezTo>
                  <a:pt x="12186" y="17998"/>
                  <a:pt x="14490" y="17119"/>
                  <a:pt x="16251" y="15363"/>
                </a:cubicBezTo>
                <a:cubicBezTo>
                  <a:pt x="19764" y="11850"/>
                  <a:pt x="19764" y="6148"/>
                  <a:pt x="16251" y="2635"/>
                </a:cubicBezTo>
                <a:cubicBezTo>
                  <a:pt x="14490" y="879"/>
                  <a:pt x="12186" y="0"/>
                  <a:pt x="988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2" name="Google Shape;4942;p112"/>
          <p:cNvSpPr/>
          <p:nvPr/>
        </p:nvSpPr>
        <p:spPr>
          <a:xfrm flipH="1" rot="-5400000">
            <a:off x="1538420" y="4552363"/>
            <a:ext cx="460087" cy="460478"/>
          </a:xfrm>
          <a:custGeom>
            <a:rect b="b" l="l" r="r" t="t"/>
            <a:pathLst>
              <a:path extrusionOk="0" h="11792" w="11782">
                <a:moveTo>
                  <a:pt x="5886" y="0"/>
                </a:moveTo>
                <a:cubicBezTo>
                  <a:pt x="2637" y="0"/>
                  <a:pt x="0" y="2638"/>
                  <a:pt x="0" y="5896"/>
                </a:cubicBezTo>
                <a:cubicBezTo>
                  <a:pt x="0" y="9154"/>
                  <a:pt x="2637" y="11792"/>
                  <a:pt x="5886" y="11792"/>
                </a:cubicBezTo>
                <a:cubicBezTo>
                  <a:pt x="9144" y="11792"/>
                  <a:pt x="11781" y="9154"/>
                  <a:pt x="11781" y="5896"/>
                </a:cubicBezTo>
                <a:cubicBezTo>
                  <a:pt x="11781" y="2638"/>
                  <a:pt x="9144" y="0"/>
                  <a:pt x="588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3" name="Google Shape;4943;p112"/>
          <p:cNvSpPr/>
          <p:nvPr/>
        </p:nvSpPr>
        <p:spPr>
          <a:xfrm flipH="1" rot="-5400000">
            <a:off x="184733" y="4607404"/>
            <a:ext cx="351528" cy="39"/>
          </a:xfrm>
          <a:custGeom>
            <a:rect b="b" l="l" r="r" t="t"/>
            <a:pathLst>
              <a:path extrusionOk="0" fill="none" h="1" w="9002">
                <a:moveTo>
                  <a:pt x="1" y="0"/>
                </a:moveTo>
                <a:lnTo>
                  <a:pt x="900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4" name="Google Shape;4944;p112"/>
          <p:cNvSpPr/>
          <p:nvPr/>
        </p:nvSpPr>
        <p:spPr>
          <a:xfrm flipH="1" rot="-5400000">
            <a:off x="255511" y="4558103"/>
            <a:ext cx="330051" cy="120118"/>
          </a:xfrm>
          <a:custGeom>
            <a:rect b="b" l="l" r="r" t="t"/>
            <a:pathLst>
              <a:path extrusionOk="0" fill="none" h="3076" w="8452">
                <a:moveTo>
                  <a:pt x="1" y="3075"/>
                </a:moveTo>
                <a:lnTo>
                  <a:pt x="845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5" name="Google Shape;4945;p112"/>
          <p:cNvSpPr/>
          <p:nvPr/>
        </p:nvSpPr>
        <p:spPr>
          <a:xfrm flipH="1" rot="-5400000">
            <a:off x="338804" y="4535650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0" y="5784"/>
                </a:moveTo>
                <a:lnTo>
                  <a:pt x="6894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6" name="Google Shape;4946;p112"/>
          <p:cNvSpPr/>
          <p:nvPr/>
        </p:nvSpPr>
        <p:spPr>
          <a:xfrm flipH="1" rot="-5400000">
            <a:off x="424695" y="4543206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0" y="7790"/>
                </a:moveTo>
                <a:lnTo>
                  <a:pt x="4501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7" name="Google Shape;4947;p112"/>
          <p:cNvSpPr/>
          <p:nvPr/>
        </p:nvSpPr>
        <p:spPr>
          <a:xfrm flipH="1" rot="-5400000">
            <a:off x="503029" y="4579796"/>
            <a:ext cx="60840" cy="345944"/>
          </a:xfrm>
          <a:custGeom>
            <a:rect b="b" l="l" r="r" t="t"/>
            <a:pathLst>
              <a:path extrusionOk="0" fill="none" h="8859" w="1558">
                <a:moveTo>
                  <a:pt x="0" y="8859"/>
                </a:moveTo>
                <a:lnTo>
                  <a:pt x="1558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8" name="Google Shape;4948;p112"/>
          <p:cNvSpPr/>
          <p:nvPr/>
        </p:nvSpPr>
        <p:spPr>
          <a:xfrm flipH="1" rot="-5400000">
            <a:off x="502814" y="4640850"/>
            <a:ext cx="61269" cy="345944"/>
          </a:xfrm>
          <a:custGeom>
            <a:rect b="b" l="l" r="r" t="t"/>
            <a:pathLst>
              <a:path extrusionOk="0" fill="none" h="8859" w="1569">
                <a:moveTo>
                  <a:pt x="1568" y="885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9" name="Google Shape;4949;p112"/>
          <p:cNvSpPr/>
          <p:nvPr/>
        </p:nvSpPr>
        <p:spPr>
          <a:xfrm flipH="1" rot="-5400000">
            <a:off x="424695" y="4718970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4501" y="779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0" name="Google Shape;4950;p112"/>
          <p:cNvSpPr/>
          <p:nvPr/>
        </p:nvSpPr>
        <p:spPr>
          <a:xfrm flipH="1" rot="-5400000">
            <a:off x="338804" y="4804860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6894" y="578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1" name="Google Shape;4951;p112"/>
          <p:cNvSpPr/>
          <p:nvPr/>
        </p:nvSpPr>
        <p:spPr>
          <a:xfrm flipH="1" rot="-5400000">
            <a:off x="255315" y="4888349"/>
            <a:ext cx="330441" cy="120118"/>
          </a:xfrm>
          <a:custGeom>
            <a:rect b="b" l="l" r="r" t="t"/>
            <a:pathLst>
              <a:path extrusionOk="0" fill="none" h="3076" w="8462">
                <a:moveTo>
                  <a:pt x="8462" y="3075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2" name="Google Shape;4952;p112"/>
          <p:cNvSpPr/>
          <p:nvPr/>
        </p:nvSpPr>
        <p:spPr>
          <a:xfrm flipH="1" rot="-5400000">
            <a:off x="184733" y="4958932"/>
            <a:ext cx="351528" cy="39"/>
          </a:xfrm>
          <a:custGeom>
            <a:rect b="b" l="l" r="r" t="t"/>
            <a:pathLst>
              <a:path extrusionOk="0" fill="none" h="1" w="9002">
                <a:moveTo>
                  <a:pt x="9001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3" name="Google Shape;4953;p112"/>
          <p:cNvSpPr/>
          <p:nvPr/>
        </p:nvSpPr>
        <p:spPr>
          <a:xfrm flipH="1" rot="-5400000">
            <a:off x="135022" y="4888134"/>
            <a:ext cx="330441" cy="120547"/>
          </a:xfrm>
          <a:custGeom>
            <a:rect b="b" l="l" r="r" t="t"/>
            <a:pathLst>
              <a:path extrusionOk="0" fill="none" h="3087" w="8462">
                <a:moveTo>
                  <a:pt x="8462" y="1"/>
                </a:moveTo>
                <a:lnTo>
                  <a:pt x="0" y="3086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4" name="Google Shape;4954;p112"/>
          <p:cNvSpPr/>
          <p:nvPr/>
        </p:nvSpPr>
        <p:spPr>
          <a:xfrm flipH="1" rot="-5400000">
            <a:off x="112763" y="4804646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0"/>
                </a:moveTo>
                <a:lnTo>
                  <a:pt x="0" y="5794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5" name="Google Shape;4955;p112"/>
          <p:cNvSpPr/>
          <p:nvPr/>
        </p:nvSpPr>
        <p:spPr>
          <a:xfrm flipH="1" rot="-5400000">
            <a:off x="120320" y="4718755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1"/>
                </a:moveTo>
                <a:lnTo>
                  <a:pt x="0" y="780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6" name="Google Shape;4956;p112"/>
          <p:cNvSpPr/>
          <p:nvPr/>
        </p:nvSpPr>
        <p:spPr>
          <a:xfrm flipH="1" rot="-5400000">
            <a:off x="156695" y="4640636"/>
            <a:ext cx="61269" cy="346374"/>
          </a:xfrm>
          <a:custGeom>
            <a:rect b="b" l="l" r="r" t="t"/>
            <a:pathLst>
              <a:path extrusionOk="0" fill="none" h="8870" w="1569">
                <a:moveTo>
                  <a:pt x="1568" y="0"/>
                </a:moveTo>
                <a:lnTo>
                  <a:pt x="0" y="8869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7" name="Google Shape;4957;p112"/>
          <p:cNvSpPr/>
          <p:nvPr/>
        </p:nvSpPr>
        <p:spPr>
          <a:xfrm flipH="1" rot="-5400000">
            <a:off x="156909" y="4579581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8" name="Google Shape;4958;p112"/>
          <p:cNvSpPr/>
          <p:nvPr/>
        </p:nvSpPr>
        <p:spPr>
          <a:xfrm flipH="1" rot="-5400000">
            <a:off x="156909" y="4579581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9" name="Google Shape;4959;p112"/>
          <p:cNvSpPr/>
          <p:nvPr/>
        </p:nvSpPr>
        <p:spPr>
          <a:xfrm flipH="1" rot="-5400000">
            <a:off x="120320" y="4542991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7800"/>
                </a:moveTo>
                <a:lnTo>
                  <a:pt x="0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0" name="Google Shape;4960;p112"/>
          <p:cNvSpPr/>
          <p:nvPr/>
        </p:nvSpPr>
        <p:spPr>
          <a:xfrm flipH="1" rot="-5400000">
            <a:off x="112763" y="4535435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579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1" name="Google Shape;4961;p112"/>
          <p:cNvSpPr/>
          <p:nvPr/>
        </p:nvSpPr>
        <p:spPr>
          <a:xfrm flipH="1" rot="-5400000">
            <a:off x="135217" y="4557889"/>
            <a:ext cx="330051" cy="120547"/>
          </a:xfrm>
          <a:custGeom>
            <a:rect b="b" l="l" r="r" t="t"/>
            <a:pathLst>
              <a:path extrusionOk="0" fill="none" h="3087" w="8452">
                <a:moveTo>
                  <a:pt x="8452" y="3086"/>
                </a:moveTo>
                <a:lnTo>
                  <a:pt x="1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2" name="Google Shape;4962;p112"/>
          <p:cNvSpPr/>
          <p:nvPr/>
        </p:nvSpPr>
        <p:spPr>
          <a:xfrm flipH="1" rot="-5400000">
            <a:off x="2120757" y="4782980"/>
            <a:ext cx="351958" cy="351958"/>
          </a:xfrm>
          <a:custGeom>
            <a:rect b="b" l="l" r="r" t="t"/>
            <a:pathLst>
              <a:path extrusionOk="0" h="9013" w="9013">
                <a:moveTo>
                  <a:pt x="1650" y="1"/>
                </a:moveTo>
                <a:cubicBezTo>
                  <a:pt x="734" y="1"/>
                  <a:pt x="1" y="744"/>
                  <a:pt x="1" y="1660"/>
                </a:cubicBezTo>
                <a:lnTo>
                  <a:pt x="1" y="7363"/>
                </a:lnTo>
                <a:cubicBezTo>
                  <a:pt x="1" y="8279"/>
                  <a:pt x="734" y="9012"/>
                  <a:pt x="1650" y="9012"/>
                </a:cubicBezTo>
                <a:lnTo>
                  <a:pt x="7363" y="9012"/>
                </a:lnTo>
                <a:cubicBezTo>
                  <a:pt x="8269" y="9012"/>
                  <a:pt x="9012" y="8279"/>
                  <a:pt x="9012" y="7363"/>
                </a:cubicBezTo>
                <a:lnTo>
                  <a:pt x="9012" y="1660"/>
                </a:lnTo>
                <a:cubicBezTo>
                  <a:pt x="9012" y="744"/>
                  <a:pt x="8269" y="1"/>
                  <a:pt x="73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3" name="Google Shape;4963;p112"/>
          <p:cNvSpPr/>
          <p:nvPr/>
        </p:nvSpPr>
        <p:spPr>
          <a:xfrm>
            <a:off x="8791684" y="352310"/>
            <a:ext cx="352309" cy="352309"/>
          </a:xfrm>
          <a:custGeom>
            <a:rect b="b" l="l" r="r" t="t"/>
            <a:pathLst>
              <a:path extrusionOk="0" h="9022" w="9022">
                <a:moveTo>
                  <a:pt x="0" y="0"/>
                </a:moveTo>
                <a:cubicBezTo>
                  <a:pt x="0" y="4979"/>
                  <a:pt x="4043" y="9022"/>
                  <a:pt x="9022" y="9022"/>
                </a:cubicBezTo>
                <a:lnTo>
                  <a:pt x="90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4" name="Google Shape;4964;p112"/>
          <p:cNvSpPr/>
          <p:nvPr/>
        </p:nvSpPr>
        <p:spPr>
          <a:xfrm>
            <a:off x="8791684" y="391"/>
            <a:ext cx="351919" cy="351958"/>
          </a:xfrm>
          <a:custGeom>
            <a:rect b="b" l="l" r="r" t="t"/>
            <a:pathLst>
              <a:path extrusionOk="0" h="9013" w="9012">
                <a:moveTo>
                  <a:pt x="0" y="1"/>
                </a:moveTo>
                <a:lnTo>
                  <a:pt x="0" y="9012"/>
                </a:lnTo>
                <a:lnTo>
                  <a:pt x="9012" y="9012"/>
                </a:lnTo>
                <a:cubicBezTo>
                  <a:pt x="9012" y="4033"/>
                  <a:pt x="4979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5" name="Google Shape;4965;p112"/>
          <p:cNvSpPr/>
          <p:nvPr/>
        </p:nvSpPr>
        <p:spPr>
          <a:xfrm>
            <a:off x="8439765" y="0"/>
            <a:ext cx="351958" cy="351919"/>
          </a:xfrm>
          <a:custGeom>
            <a:rect b="b" l="l" r="r" t="t"/>
            <a:pathLst>
              <a:path extrusionOk="0" h="9012" w="9013">
                <a:moveTo>
                  <a:pt x="1" y="0"/>
                </a:moveTo>
                <a:cubicBezTo>
                  <a:pt x="1" y="4980"/>
                  <a:pt x="4043" y="9012"/>
                  <a:pt x="9012" y="9012"/>
                </a:cubicBezTo>
                <a:lnTo>
                  <a:pt x="90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6" name="Google Shape;4966;p11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967" name="Google Shape;4967;p112"/>
          <p:cNvSpPr txBox="1"/>
          <p:nvPr>
            <p:ph idx="1" type="body"/>
          </p:nvPr>
        </p:nvSpPr>
        <p:spPr>
          <a:xfrm>
            <a:off x="720000" y="1215751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30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4968" name="Google Shape;4968;p1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969" name="Shape 4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0" name="Google Shape;4970;p113"/>
          <p:cNvSpPr/>
          <p:nvPr/>
        </p:nvSpPr>
        <p:spPr>
          <a:xfrm>
            <a:off x="7031388" y="4435025"/>
            <a:ext cx="704228" cy="704618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lnTo>
                  <a:pt x="0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1" name="Google Shape;4971;p113"/>
          <p:cNvSpPr/>
          <p:nvPr/>
        </p:nvSpPr>
        <p:spPr>
          <a:xfrm rot="5400000">
            <a:off x="6327199" y="4435025"/>
            <a:ext cx="704228" cy="704618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cubicBezTo>
                  <a:pt x="0" y="9969"/>
                  <a:pt x="8075" y="18044"/>
                  <a:pt x="18033" y="18044"/>
                </a:cubicBezTo>
                <a:lnTo>
                  <a:pt x="1803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2" name="Google Shape;4972;p113"/>
          <p:cNvSpPr/>
          <p:nvPr/>
        </p:nvSpPr>
        <p:spPr>
          <a:xfrm>
            <a:off x="7745974" y="396"/>
            <a:ext cx="351528" cy="703056"/>
          </a:xfrm>
          <a:custGeom>
            <a:rect b="b" l="l" r="r" t="t"/>
            <a:pathLst>
              <a:path extrusionOk="0" h="18004" w="9002">
                <a:moveTo>
                  <a:pt x="0" y="1"/>
                </a:moveTo>
                <a:lnTo>
                  <a:pt x="0" y="18003"/>
                </a:lnTo>
                <a:cubicBezTo>
                  <a:pt x="4969" y="18003"/>
                  <a:pt x="9002" y="13971"/>
                  <a:pt x="9002" y="9002"/>
                </a:cubicBezTo>
                <a:cubicBezTo>
                  <a:pt x="9002" y="4033"/>
                  <a:pt x="4969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3" name="Google Shape;4973;p113"/>
          <p:cNvSpPr/>
          <p:nvPr/>
        </p:nvSpPr>
        <p:spPr>
          <a:xfrm>
            <a:off x="8099064" y="396"/>
            <a:ext cx="351528" cy="703056"/>
          </a:xfrm>
          <a:custGeom>
            <a:rect b="b" l="l" r="r" t="t"/>
            <a:pathLst>
              <a:path extrusionOk="0" h="18004" w="9002">
                <a:moveTo>
                  <a:pt x="9002" y="1"/>
                </a:moveTo>
                <a:cubicBezTo>
                  <a:pt x="4033" y="1"/>
                  <a:pt x="0" y="4033"/>
                  <a:pt x="0" y="9002"/>
                </a:cubicBezTo>
                <a:cubicBezTo>
                  <a:pt x="0" y="13981"/>
                  <a:pt x="4033" y="18003"/>
                  <a:pt x="9002" y="18003"/>
                </a:cubicBezTo>
                <a:lnTo>
                  <a:pt x="900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4" name="Google Shape;4974;p113"/>
          <p:cNvSpPr/>
          <p:nvPr/>
        </p:nvSpPr>
        <p:spPr>
          <a:xfrm>
            <a:off x="8031078" y="284719"/>
            <a:ext cx="134410" cy="134801"/>
          </a:xfrm>
          <a:custGeom>
            <a:rect b="b" l="l" r="r" t="t"/>
            <a:pathLst>
              <a:path extrusionOk="0" h="3452" w="344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67" y="2688"/>
                  <a:pt x="2678" y="2077"/>
                  <a:pt x="3442" y="1721"/>
                </a:cubicBezTo>
                <a:cubicBezTo>
                  <a:pt x="2678" y="1375"/>
                  <a:pt x="206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5" name="Google Shape;4975;p113"/>
          <p:cNvSpPr/>
          <p:nvPr/>
        </p:nvSpPr>
        <p:spPr>
          <a:xfrm>
            <a:off x="7880384" y="284719"/>
            <a:ext cx="134801" cy="134801"/>
          </a:xfrm>
          <a:custGeom>
            <a:rect b="b" l="l" r="r" t="t"/>
            <a:pathLst>
              <a:path extrusionOk="0" h="3452" w="345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77" y="2688"/>
                  <a:pt x="2688" y="2077"/>
                  <a:pt x="3452" y="1721"/>
                </a:cubicBezTo>
                <a:cubicBezTo>
                  <a:pt x="2688" y="1375"/>
                  <a:pt x="207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6" name="Google Shape;4976;p113"/>
          <p:cNvSpPr/>
          <p:nvPr/>
        </p:nvSpPr>
        <p:spPr>
          <a:xfrm>
            <a:off x="8179390" y="284719"/>
            <a:ext cx="134410" cy="134801"/>
          </a:xfrm>
          <a:custGeom>
            <a:rect b="b" l="l" r="r" t="t"/>
            <a:pathLst>
              <a:path extrusionOk="0" h="3452" w="344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67" y="2688"/>
                  <a:pt x="2678" y="2077"/>
                  <a:pt x="3442" y="1721"/>
                </a:cubicBezTo>
                <a:cubicBezTo>
                  <a:pt x="2678" y="1375"/>
                  <a:pt x="206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7" name="Google Shape;4977;p113"/>
          <p:cNvSpPr/>
          <p:nvPr/>
        </p:nvSpPr>
        <p:spPr>
          <a:xfrm>
            <a:off x="8448977" y="704194"/>
            <a:ext cx="704618" cy="704618"/>
          </a:xfrm>
          <a:custGeom>
            <a:rect b="b" l="l" r="r" t="t"/>
            <a:pathLst>
              <a:path extrusionOk="0" h="18044" w="18044">
                <a:moveTo>
                  <a:pt x="0" y="0"/>
                </a:moveTo>
                <a:lnTo>
                  <a:pt x="0" y="18044"/>
                </a:lnTo>
                <a:lnTo>
                  <a:pt x="18044" y="18044"/>
                </a:lnTo>
                <a:lnTo>
                  <a:pt x="1804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8" name="Google Shape;4978;p113"/>
          <p:cNvSpPr/>
          <p:nvPr/>
        </p:nvSpPr>
        <p:spPr>
          <a:xfrm>
            <a:off x="9017584" y="1288694"/>
            <a:ext cx="62871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67" y="1"/>
                  <a:pt x="0" y="357"/>
                  <a:pt x="0" y="805"/>
                </a:cubicBezTo>
                <a:cubicBezTo>
                  <a:pt x="0" y="1243"/>
                  <a:pt x="367" y="1609"/>
                  <a:pt x="805" y="1609"/>
                </a:cubicBezTo>
                <a:cubicBezTo>
                  <a:pt x="1253" y="1609"/>
                  <a:pt x="1609" y="1243"/>
                  <a:pt x="1609" y="805"/>
                </a:cubicBezTo>
                <a:cubicBezTo>
                  <a:pt x="1609" y="35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9" name="Google Shape;4979;p113"/>
          <p:cNvSpPr/>
          <p:nvPr/>
        </p:nvSpPr>
        <p:spPr>
          <a:xfrm>
            <a:off x="9017584" y="1183337"/>
            <a:ext cx="62871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67" y="0"/>
                  <a:pt x="0" y="357"/>
                  <a:pt x="0" y="805"/>
                </a:cubicBezTo>
                <a:cubicBezTo>
                  <a:pt x="0" y="1242"/>
                  <a:pt x="367" y="1609"/>
                  <a:pt x="805" y="1609"/>
                </a:cubicBezTo>
                <a:cubicBezTo>
                  <a:pt x="1253" y="1609"/>
                  <a:pt x="1609" y="1242"/>
                  <a:pt x="1609" y="805"/>
                </a:cubicBezTo>
                <a:cubicBezTo>
                  <a:pt x="1609" y="357"/>
                  <a:pt x="125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0" name="Google Shape;4980;p113"/>
          <p:cNvSpPr/>
          <p:nvPr/>
        </p:nvSpPr>
        <p:spPr>
          <a:xfrm>
            <a:off x="9017584" y="1077551"/>
            <a:ext cx="62871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67" y="1"/>
                  <a:pt x="0" y="367"/>
                  <a:pt x="0" y="805"/>
                </a:cubicBezTo>
                <a:cubicBezTo>
                  <a:pt x="0" y="1253"/>
                  <a:pt x="36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1" name="Google Shape;4981;p113"/>
          <p:cNvSpPr/>
          <p:nvPr/>
        </p:nvSpPr>
        <p:spPr>
          <a:xfrm>
            <a:off x="9017584" y="972194"/>
            <a:ext cx="62871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67" y="0"/>
                  <a:pt x="0" y="367"/>
                  <a:pt x="0" y="805"/>
                </a:cubicBezTo>
                <a:cubicBezTo>
                  <a:pt x="0" y="1253"/>
                  <a:pt x="367" y="1609"/>
                  <a:pt x="805" y="1609"/>
                </a:cubicBezTo>
                <a:cubicBezTo>
                  <a:pt x="1253" y="1609"/>
                  <a:pt x="1609" y="1253"/>
                  <a:pt x="1609" y="805"/>
                </a:cubicBezTo>
                <a:cubicBezTo>
                  <a:pt x="1609" y="367"/>
                  <a:pt x="125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2" name="Google Shape;4982;p113"/>
          <p:cNvSpPr/>
          <p:nvPr/>
        </p:nvSpPr>
        <p:spPr>
          <a:xfrm>
            <a:off x="9017584" y="866837"/>
            <a:ext cx="62871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67" y="0"/>
                  <a:pt x="0" y="356"/>
                  <a:pt x="0" y="804"/>
                </a:cubicBezTo>
                <a:cubicBezTo>
                  <a:pt x="0" y="1252"/>
                  <a:pt x="367" y="1609"/>
                  <a:pt x="805" y="1609"/>
                </a:cubicBezTo>
                <a:cubicBezTo>
                  <a:pt x="1253" y="1609"/>
                  <a:pt x="1609" y="1252"/>
                  <a:pt x="1609" y="804"/>
                </a:cubicBezTo>
                <a:cubicBezTo>
                  <a:pt x="1609" y="356"/>
                  <a:pt x="125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3" name="Google Shape;4983;p113"/>
          <p:cNvSpPr/>
          <p:nvPr/>
        </p:nvSpPr>
        <p:spPr>
          <a:xfrm>
            <a:off x="9017584" y="761441"/>
            <a:ext cx="62871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67" y="1"/>
                  <a:pt x="0" y="367"/>
                  <a:pt x="0" y="805"/>
                </a:cubicBezTo>
                <a:cubicBezTo>
                  <a:pt x="0" y="1253"/>
                  <a:pt x="36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4" name="Google Shape;4984;p113"/>
          <p:cNvSpPr/>
          <p:nvPr/>
        </p:nvSpPr>
        <p:spPr>
          <a:xfrm>
            <a:off x="8893912" y="1288694"/>
            <a:ext cx="62871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57"/>
                  <a:pt x="1" y="805"/>
                </a:cubicBezTo>
                <a:cubicBezTo>
                  <a:pt x="1" y="1243"/>
                  <a:pt x="357" y="1609"/>
                  <a:pt x="805" y="1609"/>
                </a:cubicBezTo>
                <a:cubicBezTo>
                  <a:pt x="1243" y="1609"/>
                  <a:pt x="1609" y="1243"/>
                  <a:pt x="1609" y="805"/>
                </a:cubicBezTo>
                <a:cubicBezTo>
                  <a:pt x="1609" y="35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5" name="Google Shape;4985;p113"/>
          <p:cNvSpPr/>
          <p:nvPr/>
        </p:nvSpPr>
        <p:spPr>
          <a:xfrm>
            <a:off x="8893912" y="1183337"/>
            <a:ext cx="62871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57"/>
                  <a:pt x="1" y="805"/>
                </a:cubicBezTo>
                <a:cubicBezTo>
                  <a:pt x="1" y="1242"/>
                  <a:pt x="357" y="1609"/>
                  <a:pt x="805" y="1609"/>
                </a:cubicBezTo>
                <a:cubicBezTo>
                  <a:pt x="1243" y="1609"/>
                  <a:pt x="1609" y="1242"/>
                  <a:pt x="1609" y="805"/>
                </a:cubicBezTo>
                <a:cubicBezTo>
                  <a:pt x="1609" y="35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6" name="Google Shape;4986;p113"/>
          <p:cNvSpPr/>
          <p:nvPr/>
        </p:nvSpPr>
        <p:spPr>
          <a:xfrm>
            <a:off x="8893912" y="1077551"/>
            <a:ext cx="62871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9" y="1253"/>
                  <a:pt x="1609" y="805"/>
                </a:cubicBezTo>
                <a:cubicBezTo>
                  <a:pt x="1609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7" name="Google Shape;4987;p113"/>
          <p:cNvSpPr/>
          <p:nvPr/>
        </p:nvSpPr>
        <p:spPr>
          <a:xfrm>
            <a:off x="8893912" y="972194"/>
            <a:ext cx="62871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43" y="1609"/>
                  <a:pt x="1609" y="1253"/>
                  <a:pt x="1609" y="805"/>
                </a:cubicBezTo>
                <a:cubicBezTo>
                  <a:pt x="1609" y="36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8" name="Google Shape;4988;p113"/>
          <p:cNvSpPr/>
          <p:nvPr/>
        </p:nvSpPr>
        <p:spPr>
          <a:xfrm>
            <a:off x="8893912" y="866837"/>
            <a:ext cx="62871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43" y="1609"/>
                  <a:pt x="1609" y="1252"/>
                  <a:pt x="1609" y="804"/>
                </a:cubicBezTo>
                <a:cubicBezTo>
                  <a:pt x="1609" y="356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9" name="Google Shape;4989;p113"/>
          <p:cNvSpPr/>
          <p:nvPr/>
        </p:nvSpPr>
        <p:spPr>
          <a:xfrm>
            <a:off x="8893912" y="761441"/>
            <a:ext cx="62871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9" y="1253"/>
                  <a:pt x="1609" y="805"/>
                </a:cubicBezTo>
                <a:cubicBezTo>
                  <a:pt x="1609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0" name="Google Shape;4990;p113"/>
          <p:cNvSpPr/>
          <p:nvPr/>
        </p:nvSpPr>
        <p:spPr>
          <a:xfrm>
            <a:off x="8769850" y="1288694"/>
            <a:ext cx="62871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57"/>
                  <a:pt x="1" y="805"/>
                </a:cubicBezTo>
                <a:cubicBezTo>
                  <a:pt x="1" y="1243"/>
                  <a:pt x="357" y="1609"/>
                  <a:pt x="805" y="1609"/>
                </a:cubicBezTo>
                <a:cubicBezTo>
                  <a:pt x="1253" y="1609"/>
                  <a:pt x="1609" y="1243"/>
                  <a:pt x="1609" y="805"/>
                </a:cubicBezTo>
                <a:cubicBezTo>
                  <a:pt x="1609" y="35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1" name="Google Shape;4991;p113"/>
          <p:cNvSpPr/>
          <p:nvPr/>
        </p:nvSpPr>
        <p:spPr>
          <a:xfrm>
            <a:off x="8769850" y="1183337"/>
            <a:ext cx="62871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57"/>
                  <a:pt x="1" y="805"/>
                </a:cubicBezTo>
                <a:cubicBezTo>
                  <a:pt x="1" y="1242"/>
                  <a:pt x="357" y="1609"/>
                  <a:pt x="805" y="1609"/>
                </a:cubicBezTo>
                <a:cubicBezTo>
                  <a:pt x="1253" y="1609"/>
                  <a:pt x="1609" y="1242"/>
                  <a:pt x="1609" y="805"/>
                </a:cubicBezTo>
                <a:cubicBezTo>
                  <a:pt x="1609" y="357"/>
                  <a:pt x="125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2" name="Google Shape;4992;p113"/>
          <p:cNvSpPr/>
          <p:nvPr/>
        </p:nvSpPr>
        <p:spPr>
          <a:xfrm>
            <a:off x="8769850" y="1077551"/>
            <a:ext cx="62871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3" name="Google Shape;4993;p113"/>
          <p:cNvSpPr/>
          <p:nvPr/>
        </p:nvSpPr>
        <p:spPr>
          <a:xfrm>
            <a:off x="8769850" y="972194"/>
            <a:ext cx="62871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53" y="1609"/>
                  <a:pt x="1609" y="1253"/>
                  <a:pt x="1609" y="805"/>
                </a:cubicBezTo>
                <a:cubicBezTo>
                  <a:pt x="1609" y="367"/>
                  <a:pt x="125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4" name="Google Shape;4994;p113"/>
          <p:cNvSpPr/>
          <p:nvPr/>
        </p:nvSpPr>
        <p:spPr>
          <a:xfrm>
            <a:off x="8769850" y="866837"/>
            <a:ext cx="62871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53" y="1609"/>
                  <a:pt x="1609" y="1252"/>
                  <a:pt x="1609" y="804"/>
                </a:cubicBezTo>
                <a:cubicBezTo>
                  <a:pt x="1609" y="356"/>
                  <a:pt x="125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5" name="Google Shape;4995;p113"/>
          <p:cNvSpPr/>
          <p:nvPr/>
        </p:nvSpPr>
        <p:spPr>
          <a:xfrm>
            <a:off x="8769850" y="761441"/>
            <a:ext cx="62871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6" name="Google Shape;4996;p113"/>
          <p:cNvSpPr/>
          <p:nvPr/>
        </p:nvSpPr>
        <p:spPr>
          <a:xfrm>
            <a:off x="8646179" y="1288694"/>
            <a:ext cx="62480" cy="62870"/>
          </a:xfrm>
          <a:custGeom>
            <a:rect b="b" l="l" r="r" t="t"/>
            <a:pathLst>
              <a:path extrusionOk="0" h="1610" w="1600">
                <a:moveTo>
                  <a:pt x="805" y="1"/>
                </a:moveTo>
                <a:cubicBezTo>
                  <a:pt x="357" y="1"/>
                  <a:pt x="1" y="357"/>
                  <a:pt x="1" y="805"/>
                </a:cubicBezTo>
                <a:cubicBezTo>
                  <a:pt x="1" y="1243"/>
                  <a:pt x="357" y="1609"/>
                  <a:pt x="805" y="1609"/>
                </a:cubicBezTo>
                <a:cubicBezTo>
                  <a:pt x="1243" y="1609"/>
                  <a:pt x="1600" y="1243"/>
                  <a:pt x="1600" y="805"/>
                </a:cubicBezTo>
                <a:cubicBezTo>
                  <a:pt x="1600" y="35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7" name="Google Shape;4997;p113"/>
          <p:cNvSpPr/>
          <p:nvPr/>
        </p:nvSpPr>
        <p:spPr>
          <a:xfrm>
            <a:off x="8646179" y="1183337"/>
            <a:ext cx="62480" cy="62870"/>
          </a:xfrm>
          <a:custGeom>
            <a:rect b="b" l="l" r="r" t="t"/>
            <a:pathLst>
              <a:path extrusionOk="0" h="1610" w="1600">
                <a:moveTo>
                  <a:pt x="805" y="0"/>
                </a:moveTo>
                <a:cubicBezTo>
                  <a:pt x="357" y="0"/>
                  <a:pt x="1" y="357"/>
                  <a:pt x="1" y="805"/>
                </a:cubicBezTo>
                <a:cubicBezTo>
                  <a:pt x="1" y="1242"/>
                  <a:pt x="357" y="1609"/>
                  <a:pt x="805" y="1609"/>
                </a:cubicBezTo>
                <a:cubicBezTo>
                  <a:pt x="1243" y="1609"/>
                  <a:pt x="1600" y="1242"/>
                  <a:pt x="1600" y="805"/>
                </a:cubicBezTo>
                <a:cubicBezTo>
                  <a:pt x="1600" y="35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8" name="Google Shape;4998;p113"/>
          <p:cNvSpPr/>
          <p:nvPr/>
        </p:nvSpPr>
        <p:spPr>
          <a:xfrm>
            <a:off x="8646179" y="1077551"/>
            <a:ext cx="62480" cy="62870"/>
          </a:xfrm>
          <a:custGeom>
            <a:rect b="b" l="l" r="r" t="t"/>
            <a:pathLst>
              <a:path extrusionOk="0" h="1610" w="160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0" y="1253"/>
                  <a:pt x="1600" y="805"/>
                </a:cubicBezTo>
                <a:cubicBezTo>
                  <a:pt x="160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9" name="Google Shape;4999;p113"/>
          <p:cNvSpPr/>
          <p:nvPr/>
        </p:nvSpPr>
        <p:spPr>
          <a:xfrm>
            <a:off x="8646179" y="972194"/>
            <a:ext cx="62480" cy="62870"/>
          </a:xfrm>
          <a:custGeom>
            <a:rect b="b" l="l" r="r" t="t"/>
            <a:pathLst>
              <a:path extrusionOk="0" h="1610" w="160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43" y="1609"/>
                  <a:pt x="1600" y="1253"/>
                  <a:pt x="1600" y="805"/>
                </a:cubicBezTo>
                <a:cubicBezTo>
                  <a:pt x="1600" y="36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0" name="Google Shape;5000;p113"/>
          <p:cNvSpPr/>
          <p:nvPr/>
        </p:nvSpPr>
        <p:spPr>
          <a:xfrm>
            <a:off x="8646179" y="866837"/>
            <a:ext cx="62480" cy="62831"/>
          </a:xfrm>
          <a:custGeom>
            <a:rect b="b" l="l" r="r" t="t"/>
            <a:pathLst>
              <a:path extrusionOk="0" h="1609" w="160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43" y="1609"/>
                  <a:pt x="1600" y="1252"/>
                  <a:pt x="1600" y="804"/>
                </a:cubicBezTo>
                <a:cubicBezTo>
                  <a:pt x="1600" y="356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1" name="Google Shape;5001;p113"/>
          <p:cNvSpPr/>
          <p:nvPr/>
        </p:nvSpPr>
        <p:spPr>
          <a:xfrm>
            <a:off x="8646179" y="761441"/>
            <a:ext cx="62480" cy="62871"/>
          </a:xfrm>
          <a:custGeom>
            <a:rect b="b" l="l" r="r" t="t"/>
            <a:pathLst>
              <a:path extrusionOk="0" h="1610" w="160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0" y="1253"/>
                  <a:pt x="1600" y="805"/>
                </a:cubicBezTo>
                <a:cubicBezTo>
                  <a:pt x="160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2" name="Google Shape;5002;p113"/>
          <p:cNvSpPr/>
          <p:nvPr/>
        </p:nvSpPr>
        <p:spPr>
          <a:xfrm>
            <a:off x="8522117" y="1288694"/>
            <a:ext cx="62871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57"/>
                  <a:pt x="1" y="805"/>
                </a:cubicBezTo>
                <a:cubicBezTo>
                  <a:pt x="1" y="1243"/>
                  <a:pt x="357" y="1609"/>
                  <a:pt x="805" y="1609"/>
                </a:cubicBezTo>
                <a:cubicBezTo>
                  <a:pt x="1243" y="1609"/>
                  <a:pt x="1610" y="1243"/>
                  <a:pt x="1610" y="805"/>
                </a:cubicBezTo>
                <a:cubicBezTo>
                  <a:pt x="1610" y="35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3" name="Google Shape;5003;p113"/>
          <p:cNvSpPr/>
          <p:nvPr/>
        </p:nvSpPr>
        <p:spPr>
          <a:xfrm>
            <a:off x="8522117" y="1183337"/>
            <a:ext cx="62871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57"/>
                  <a:pt x="1" y="805"/>
                </a:cubicBezTo>
                <a:cubicBezTo>
                  <a:pt x="1" y="1242"/>
                  <a:pt x="357" y="1609"/>
                  <a:pt x="805" y="1609"/>
                </a:cubicBezTo>
                <a:cubicBezTo>
                  <a:pt x="1243" y="1609"/>
                  <a:pt x="1610" y="1242"/>
                  <a:pt x="1610" y="805"/>
                </a:cubicBezTo>
                <a:cubicBezTo>
                  <a:pt x="1610" y="35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4" name="Google Shape;5004;p113"/>
          <p:cNvSpPr/>
          <p:nvPr/>
        </p:nvSpPr>
        <p:spPr>
          <a:xfrm>
            <a:off x="8522117" y="1077551"/>
            <a:ext cx="62871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10" y="1253"/>
                  <a:pt x="1610" y="805"/>
                </a:cubicBezTo>
                <a:cubicBezTo>
                  <a:pt x="161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5" name="Google Shape;5005;p113"/>
          <p:cNvSpPr/>
          <p:nvPr/>
        </p:nvSpPr>
        <p:spPr>
          <a:xfrm>
            <a:off x="8522117" y="972194"/>
            <a:ext cx="62871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43" y="1609"/>
                  <a:pt x="1610" y="1253"/>
                  <a:pt x="1610" y="805"/>
                </a:cubicBezTo>
                <a:cubicBezTo>
                  <a:pt x="1610" y="36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6" name="Google Shape;5006;p113"/>
          <p:cNvSpPr/>
          <p:nvPr/>
        </p:nvSpPr>
        <p:spPr>
          <a:xfrm>
            <a:off x="8522117" y="866837"/>
            <a:ext cx="62871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43" y="1609"/>
                  <a:pt x="1610" y="1252"/>
                  <a:pt x="1610" y="804"/>
                </a:cubicBezTo>
                <a:cubicBezTo>
                  <a:pt x="1610" y="356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7" name="Google Shape;5007;p113"/>
          <p:cNvSpPr/>
          <p:nvPr/>
        </p:nvSpPr>
        <p:spPr>
          <a:xfrm>
            <a:off x="8522117" y="761441"/>
            <a:ext cx="62871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10" y="1253"/>
                  <a:pt x="1610" y="805"/>
                </a:cubicBezTo>
                <a:cubicBezTo>
                  <a:pt x="161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8" name="Google Shape;5008;p113"/>
          <p:cNvSpPr/>
          <p:nvPr/>
        </p:nvSpPr>
        <p:spPr>
          <a:xfrm rot="10800000">
            <a:off x="8448585" y="4433583"/>
            <a:ext cx="704228" cy="704228"/>
          </a:xfrm>
          <a:custGeom>
            <a:rect b="b" l="l" r="r" t="t"/>
            <a:pathLst>
              <a:path extrusionOk="0" h="18034" w="18034">
                <a:moveTo>
                  <a:pt x="0" y="0"/>
                </a:moveTo>
                <a:lnTo>
                  <a:pt x="0" y="18033"/>
                </a:lnTo>
                <a:lnTo>
                  <a:pt x="18033" y="18033"/>
                </a:lnTo>
                <a:lnTo>
                  <a:pt x="1803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9" name="Google Shape;5009;p113"/>
          <p:cNvSpPr/>
          <p:nvPr/>
        </p:nvSpPr>
        <p:spPr>
          <a:xfrm rot="10800000">
            <a:off x="8448585" y="4433192"/>
            <a:ext cx="352348" cy="352309"/>
          </a:xfrm>
          <a:custGeom>
            <a:rect b="b" l="l" r="r" t="t"/>
            <a:pathLst>
              <a:path extrusionOk="0" h="9022" w="9023">
                <a:moveTo>
                  <a:pt x="1060" y="0"/>
                </a:moveTo>
                <a:cubicBezTo>
                  <a:pt x="479" y="0"/>
                  <a:pt x="1" y="468"/>
                  <a:pt x="1" y="1059"/>
                </a:cubicBezTo>
                <a:lnTo>
                  <a:pt x="1" y="7953"/>
                </a:lnTo>
                <a:cubicBezTo>
                  <a:pt x="1" y="8543"/>
                  <a:pt x="479" y="9022"/>
                  <a:pt x="1060" y="9022"/>
                </a:cubicBezTo>
                <a:lnTo>
                  <a:pt x="7953" y="9022"/>
                </a:lnTo>
                <a:cubicBezTo>
                  <a:pt x="8544" y="9022"/>
                  <a:pt x="9022" y="8543"/>
                  <a:pt x="9022" y="7953"/>
                </a:cubicBezTo>
                <a:lnTo>
                  <a:pt x="9022" y="1059"/>
                </a:lnTo>
                <a:cubicBezTo>
                  <a:pt x="9022" y="468"/>
                  <a:pt x="8544" y="0"/>
                  <a:pt x="795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0" name="Google Shape;5010;p113"/>
          <p:cNvSpPr/>
          <p:nvPr/>
        </p:nvSpPr>
        <p:spPr>
          <a:xfrm rot="10800000">
            <a:off x="8801675" y="4786282"/>
            <a:ext cx="351138" cy="351528"/>
          </a:xfrm>
          <a:custGeom>
            <a:rect b="b" l="l" r="r" t="t"/>
            <a:pathLst>
              <a:path extrusionOk="0" h="9002" w="8992">
                <a:moveTo>
                  <a:pt x="0" y="0"/>
                </a:moveTo>
                <a:lnTo>
                  <a:pt x="0" y="9002"/>
                </a:lnTo>
                <a:lnTo>
                  <a:pt x="7046" y="9002"/>
                </a:lnTo>
                <a:cubicBezTo>
                  <a:pt x="8116" y="9002"/>
                  <a:pt x="8991" y="8126"/>
                  <a:pt x="8991" y="7057"/>
                </a:cubicBezTo>
                <a:lnTo>
                  <a:pt x="899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1" name="Google Shape;5011;p113"/>
          <p:cNvSpPr/>
          <p:nvPr/>
        </p:nvSpPr>
        <p:spPr>
          <a:xfrm>
            <a:off x="8448563" y="3728594"/>
            <a:ext cx="704228" cy="704618"/>
          </a:xfrm>
          <a:custGeom>
            <a:rect b="b" l="l" r="r" t="t"/>
            <a:pathLst>
              <a:path extrusionOk="0" h="18044" w="18034">
                <a:moveTo>
                  <a:pt x="1" y="0"/>
                </a:moveTo>
                <a:lnTo>
                  <a:pt x="1" y="18044"/>
                </a:lnTo>
                <a:lnTo>
                  <a:pt x="18034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2" name="Google Shape;5012;p113"/>
          <p:cNvSpPr/>
          <p:nvPr/>
        </p:nvSpPr>
        <p:spPr>
          <a:xfrm>
            <a:off x="8414785" y="3729492"/>
            <a:ext cx="771823" cy="702822"/>
          </a:xfrm>
          <a:custGeom>
            <a:rect b="b" l="l" r="r" t="t"/>
            <a:pathLst>
              <a:path extrusionOk="0" h="17998" w="19765">
                <a:moveTo>
                  <a:pt x="9882" y="0"/>
                </a:moveTo>
                <a:cubicBezTo>
                  <a:pt x="7578" y="0"/>
                  <a:pt x="5275" y="879"/>
                  <a:pt x="3513" y="2635"/>
                </a:cubicBezTo>
                <a:cubicBezTo>
                  <a:pt x="0" y="6148"/>
                  <a:pt x="0" y="11850"/>
                  <a:pt x="3513" y="15363"/>
                </a:cubicBezTo>
                <a:cubicBezTo>
                  <a:pt x="5275" y="17119"/>
                  <a:pt x="7578" y="17998"/>
                  <a:pt x="9882" y="17998"/>
                </a:cubicBezTo>
                <a:cubicBezTo>
                  <a:pt x="12186" y="17998"/>
                  <a:pt x="14490" y="17119"/>
                  <a:pt x="16251" y="15363"/>
                </a:cubicBezTo>
                <a:cubicBezTo>
                  <a:pt x="19764" y="11850"/>
                  <a:pt x="19764" y="6148"/>
                  <a:pt x="16251" y="2635"/>
                </a:cubicBezTo>
                <a:cubicBezTo>
                  <a:pt x="14490" y="879"/>
                  <a:pt x="12186" y="0"/>
                  <a:pt x="988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3" name="Google Shape;5013;p113"/>
          <p:cNvSpPr/>
          <p:nvPr/>
        </p:nvSpPr>
        <p:spPr>
          <a:xfrm>
            <a:off x="8569853" y="3850664"/>
            <a:ext cx="460087" cy="460478"/>
          </a:xfrm>
          <a:custGeom>
            <a:rect b="b" l="l" r="r" t="t"/>
            <a:pathLst>
              <a:path extrusionOk="0" h="11792" w="11782">
                <a:moveTo>
                  <a:pt x="5886" y="0"/>
                </a:moveTo>
                <a:cubicBezTo>
                  <a:pt x="2637" y="0"/>
                  <a:pt x="0" y="2638"/>
                  <a:pt x="0" y="5896"/>
                </a:cubicBezTo>
                <a:cubicBezTo>
                  <a:pt x="0" y="9154"/>
                  <a:pt x="2637" y="11792"/>
                  <a:pt x="5886" y="11792"/>
                </a:cubicBezTo>
                <a:cubicBezTo>
                  <a:pt x="9144" y="11792"/>
                  <a:pt x="11781" y="9154"/>
                  <a:pt x="11781" y="5896"/>
                </a:cubicBezTo>
                <a:cubicBezTo>
                  <a:pt x="11781" y="2638"/>
                  <a:pt x="9144" y="0"/>
                  <a:pt x="58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4" name="Google Shape;5014;p113"/>
          <p:cNvSpPr/>
          <p:nvPr/>
        </p:nvSpPr>
        <p:spPr>
          <a:xfrm>
            <a:off x="8459401" y="352716"/>
            <a:ext cx="351528" cy="39"/>
          </a:xfrm>
          <a:custGeom>
            <a:rect b="b" l="l" r="r" t="t"/>
            <a:pathLst>
              <a:path extrusionOk="0" fill="none" h="1" w="9002">
                <a:moveTo>
                  <a:pt x="1" y="0"/>
                </a:moveTo>
                <a:lnTo>
                  <a:pt x="900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5" name="Google Shape;5015;p113"/>
          <p:cNvSpPr/>
          <p:nvPr/>
        </p:nvSpPr>
        <p:spPr>
          <a:xfrm>
            <a:off x="8480879" y="352716"/>
            <a:ext cx="330051" cy="120118"/>
          </a:xfrm>
          <a:custGeom>
            <a:rect b="b" l="l" r="r" t="t"/>
            <a:pathLst>
              <a:path extrusionOk="0" fill="none" h="3076" w="8452">
                <a:moveTo>
                  <a:pt x="1" y="3075"/>
                </a:moveTo>
                <a:lnTo>
                  <a:pt x="845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6" name="Google Shape;5016;p113"/>
          <p:cNvSpPr/>
          <p:nvPr/>
        </p:nvSpPr>
        <p:spPr>
          <a:xfrm>
            <a:off x="8541719" y="352716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0" y="5784"/>
                </a:moveTo>
                <a:lnTo>
                  <a:pt x="6894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7" name="Google Shape;5017;p113"/>
          <p:cNvSpPr/>
          <p:nvPr/>
        </p:nvSpPr>
        <p:spPr>
          <a:xfrm>
            <a:off x="8635166" y="352716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0" y="7790"/>
                </a:moveTo>
                <a:lnTo>
                  <a:pt x="4501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8" name="Google Shape;5018;p113"/>
          <p:cNvSpPr/>
          <p:nvPr/>
        </p:nvSpPr>
        <p:spPr>
          <a:xfrm>
            <a:off x="8750090" y="352716"/>
            <a:ext cx="60840" cy="345944"/>
          </a:xfrm>
          <a:custGeom>
            <a:rect b="b" l="l" r="r" t="t"/>
            <a:pathLst>
              <a:path extrusionOk="0" fill="none" h="8859" w="1558">
                <a:moveTo>
                  <a:pt x="0" y="8859"/>
                </a:moveTo>
                <a:lnTo>
                  <a:pt x="1558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9" name="Google Shape;5019;p113"/>
          <p:cNvSpPr/>
          <p:nvPr/>
        </p:nvSpPr>
        <p:spPr>
          <a:xfrm>
            <a:off x="8810930" y="352716"/>
            <a:ext cx="61269" cy="345944"/>
          </a:xfrm>
          <a:custGeom>
            <a:rect b="b" l="l" r="r" t="t"/>
            <a:pathLst>
              <a:path extrusionOk="0" fill="none" h="8859" w="1569">
                <a:moveTo>
                  <a:pt x="1568" y="885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0" name="Google Shape;5020;p113"/>
          <p:cNvSpPr/>
          <p:nvPr/>
        </p:nvSpPr>
        <p:spPr>
          <a:xfrm>
            <a:off x="8810930" y="352716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4501" y="779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1" name="Google Shape;5021;p113"/>
          <p:cNvSpPr/>
          <p:nvPr/>
        </p:nvSpPr>
        <p:spPr>
          <a:xfrm>
            <a:off x="8810930" y="352716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6894" y="578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2" name="Google Shape;5022;p113"/>
          <p:cNvSpPr/>
          <p:nvPr/>
        </p:nvSpPr>
        <p:spPr>
          <a:xfrm>
            <a:off x="8810930" y="352716"/>
            <a:ext cx="330441" cy="120118"/>
          </a:xfrm>
          <a:custGeom>
            <a:rect b="b" l="l" r="r" t="t"/>
            <a:pathLst>
              <a:path extrusionOk="0" fill="none" h="3076" w="8462">
                <a:moveTo>
                  <a:pt x="8462" y="3075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3" name="Google Shape;5023;p113"/>
          <p:cNvSpPr/>
          <p:nvPr/>
        </p:nvSpPr>
        <p:spPr>
          <a:xfrm>
            <a:off x="8810930" y="352716"/>
            <a:ext cx="351528" cy="39"/>
          </a:xfrm>
          <a:custGeom>
            <a:rect b="b" l="l" r="r" t="t"/>
            <a:pathLst>
              <a:path extrusionOk="0" fill="none" h="1" w="9002">
                <a:moveTo>
                  <a:pt x="9001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4" name="Google Shape;5024;p113"/>
          <p:cNvSpPr/>
          <p:nvPr/>
        </p:nvSpPr>
        <p:spPr>
          <a:xfrm>
            <a:off x="8810930" y="232208"/>
            <a:ext cx="330441" cy="120547"/>
          </a:xfrm>
          <a:custGeom>
            <a:rect b="b" l="l" r="r" t="t"/>
            <a:pathLst>
              <a:path extrusionOk="0" fill="none" h="3087" w="8462">
                <a:moveTo>
                  <a:pt x="8462" y="1"/>
                </a:moveTo>
                <a:lnTo>
                  <a:pt x="0" y="3086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5" name="Google Shape;5025;p113"/>
          <p:cNvSpPr/>
          <p:nvPr/>
        </p:nvSpPr>
        <p:spPr>
          <a:xfrm>
            <a:off x="8810930" y="126460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0"/>
                </a:moveTo>
                <a:lnTo>
                  <a:pt x="0" y="5794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6" name="Google Shape;5026;p113"/>
          <p:cNvSpPr/>
          <p:nvPr/>
        </p:nvSpPr>
        <p:spPr>
          <a:xfrm>
            <a:off x="8810930" y="48126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1"/>
                </a:moveTo>
                <a:lnTo>
                  <a:pt x="0" y="780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7" name="Google Shape;5027;p113"/>
          <p:cNvSpPr/>
          <p:nvPr/>
        </p:nvSpPr>
        <p:spPr>
          <a:xfrm>
            <a:off x="8810930" y="6382"/>
            <a:ext cx="61269" cy="346374"/>
          </a:xfrm>
          <a:custGeom>
            <a:rect b="b" l="l" r="r" t="t"/>
            <a:pathLst>
              <a:path extrusionOk="0" fill="none" h="8870" w="1569">
                <a:moveTo>
                  <a:pt x="1568" y="0"/>
                </a:moveTo>
                <a:lnTo>
                  <a:pt x="0" y="8869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8" name="Google Shape;5028;p113"/>
          <p:cNvSpPr/>
          <p:nvPr/>
        </p:nvSpPr>
        <p:spPr>
          <a:xfrm>
            <a:off x="8750090" y="6382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1025">
            <a:solidFill>
              <a:srgbClr val="262B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9" name="Google Shape;5029;p113"/>
          <p:cNvSpPr/>
          <p:nvPr/>
        </p:nvSpPr>
        <p:spPr>
          <a:xfrm>
            <a:off x="8750090" y="6382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0" name="Google Shape;5030;p113"/>
          <p:cNvSpPr/>
          <p:nvPr/>
        </p:nvSpPr>
        <p:spPr>
          <a:xfrm>
            <a:off x="8635166" y="48126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7800"/>
                </a:moveTo>
                <a:lnTo>
                  <a:pt x="0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1" name="Google Shape;5031;p113"/>
          <p:cNvSpPr/>
          <p:nvPr/>
        </p:nvSpPr>
        <p:spPr>
          <a:xfrm>
            <a:off x="8541719" y="126460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579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2" name="Google Shape;5032;p113"/>
          <p:cNvSpPr/>
          <p:nvPr/>
        </p:nvSpPr>
        <p:spPr>
          <a:xfrm>
            <a:off x="8480879" y="232208"/>
            <a:ext cx="330051" cy="120547"/>
          </a:xfrm>
          <a:custGeom>
            <a:rect b="b" l="l" r="r" t="t"/>
            <a:pathLst>
              <a:path extrusionOk="0" fill="none" h="3087" w="8452">
                <a:moveTo>
                  <a:pt x="8452" y="3086"/>
                </a:moveTo>
                <a:lnTo>
                  <a:pt x="1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3" name="Google Shape;5033;p113"/>
          <p:cNvSpPr/>
          <p:nvPr/>
        </p:nvSpPr>
        <p:spPr>
          <a:xfrm rot="5400000">
            <a:off x="8623419" y="3200116"/>
            <a:ext cx="704657" cy="352348"/>
          </a:xfrm>
          <a:custGeom>
            <a:rect b="b" l="l" r="r" t="t"/>
            <a:pathLst>
              <a:path extrusionOk="0" h="9023" w="18045">
                <a:moveTo>
                  <a:pt x="9012" y="0"/>
                </a:moveTo>
                <a:lnTo>
                  <a:pt x="9012" y="11"/>
                </a:lnTo>
                <a:lnTo>
                  <a:pt x="1" y="11"/>
                </a:lnTo>
                <a:lnTo>
                  <a:pt x="1" y="184"/>
                </a:lnTo>
                <a:cubicBezTo>
                  <a:pt x="1" y="5071"/>
                  <a:pt x="3962" y="9022"/>
                  <a:pt x="8839" y="9022"/>
                </a:cubicBezTo>
                <a:lnTo>
                  <a:pt x="9012" y="9022"/>
                </a:lnTo>
                <a:cubicBezTo>
                  <a:pt x="9012" y="8869"/>
                  <a:pt x="9012" y="8717"/>
                  <a:pt x="9022" y="8564"/>
                </a:cubicBezTo>
                <a:cubicBezTo>
                  <a:pt x="9134" y="6252"/>
                  <a:pt x="10122" y="4175"/>
                  <a:pt x="11649" y="2648"/>
                </a:cubicBezTo>
                <a:cubicBezTo>
                  <a:pt x="13289" y="1019"/>
                  <a:pt x="15549" y="0"/>
                  <a:pt x="1804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4" name="Google Shape;5034;p113"/>
          <p:cNvSpPr/>
          <p:nvPr/>
        </p:nvSpPr>
        <p:spPr>
          <a:xfrm flipH="1" rot="5400000">
            <a:off x="7745584" y="704387"/>
            <a:ext cx="352309" cy="352309"/>
          </a:xfrm>
          <a:custGeom>
            <a:rect b="b" l="l" r="r" t="t"/>
            <a:pathLst>
              <a:path extrusionOk="0" h="9022" w="9022">
                <a:moveTo>
                  <a:pt x="0" y="0"/>
                </a:moveTo>
                <a:cubicBezTo>
                  <a:pt x="0" y="4979"/>
                  <a:pt x="4043" y="9022"/>
                  <a:pt x="9022" y="9022"/>
                </a:cubicBezTo>
                <a:lnTo>
                  <a:pt x="90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5" name="Google Shape;5035;p113"/>
          <p:cNvSpPr/>
          <p:nvPr/>
        </p:nvSpPr>
        <p:spPr>
          <a:xfrm flipH="1" rot="5400000">
            <a:off x="8097874" y="704758"/>
            <a:ext cx="351919" cy="351958"/>
          </a:xfrm>
          <a:custGeom>
            <a:rect b="b" l="l" r="r" t="t"/>
            <a:pathLst>
              <a:path extrusionOk="0" h="9013" w="9012">
                <a:moveTo>
                  <a:pt x="0" y="1"/>
                </a:moveTo>
                <a:lnTo>
                  <a:pt x="0" y="9012"/>
                </a:lnTo>
                <a:lnTo>
                  <a:pt x="9012" y="9012"/>
                </a:lnTo>
                <a:cubicBezTo>
                  <a:pt x="9012" y="4033"/>
                  <a:pt x="4979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6" name="Google Shape;5036;p113"/>
          <p:cNvSpPr/>
          <p:nvPr/>
        </p:nvSpPr>
        <p:spPr>
          <a:xfrm flipH="1" rot="5400000">
            <a:off x="8098264" y="1056676"/>
            <a:ext cx="351958" cy="351919"/>
          </a:xfrm>
          <a:custGeom>
            <a:rect b="b" l="l" r="r" t="t"/>
            <a:pathLst>
              <a:path extrusionOk="0" h="9012" w="9013">
                <a:moveTo>
                  <a:pt x="1" y="0"/>
                </a:moveTo>
                <a:cubicBezTo>
                  <a:pt x="1" y="4980"/>
                  <a:pt x="4043" y="9012"/>
                  <a:pt x="9012" y="9012"/>
                </a:cubicBezTo>
                <a:lnTo>
                  <a:pt x="901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7" name="Google Shape;5037;p113"/>
          <p:cNvSpPr/>
          <p:nvPr/>
        </p:nvSpPr>
        <p:spPr>
          <a:xfrm>
            <a:off x="7735577" y="4435025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8" name="Google Shape;5038;p113"/>
          <p:cNvSpPr/>
          <p:nvPr/>
        </p:nvSpPr>
        <p:spPr>
          <a:xfrm>
            <a:off x="7735577" y="4496256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9" name="Google Shape;5039;p113"/>
          <p:cNvSpPr/>
          <p:nvPr/>
        </p:nvSpPr>
        <p:spPr>
          <a:xfrm>
            <a:off x="7735577" y="4557486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0" name="Google Shape;5040;p113"/>
          <p:cNvSpPr/>
          <p:nvPr/>
        </p:nvSpPr>
        <p:spPr>
          <a:xfrm>
            <a:off x="7735577" y="4618717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1" name="Google Shape;5041;p113"/>
          <p:cNvSpPr/>
          <p:nvPr/>
        </p:nvSpPr>
        <p:spPr>
          <a:xfrm>
            <a:off x="7735577" y="4679947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2" name="Google Shape;5042;p113"/>
          <p:cNvSpPr/>
          <p:nvPr/>
        </p:nvSpPr>
        <p:spPr>
          <a:xfrm>
            <a:off x="7735577" y="4741177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3" name="Google Shape;5043;p113"/>
          <p:cNvSpPr/>
          <p:nvPr/>
        </p:nvSpPr>
        <p:spPr>
          <a:xfrm>
            <a:off x="7735577" y="4802447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4" name="Google Shape;5044;p113"/>
          <p:cNvSpPr/>
          <p:nvPr/>
        </p:nvSpPr>
        <p:spPr>
          <a:xfrm>
            <a:off x="7735577" y="4863677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5" name="Google Shape;5045;p113"/>
          <p:cNvSpPr/>
          <p:nvPr/>
        </p:nvSpPr>
        <p:spPr>
          <a:xfrm>
            <a:off x="7735577" y="4924908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6" name="Google Shape;5046;p113"/>
          <p:cNvSpPr/>
          <p:nvPr/>
        </p:nvSpPr>
        <p:spPr>
          <a:xfrm>
            <a:off x="7735577" y="4986138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7" name="Google Shape;5047;p113"/>
          <p:cNvSpPr/>
          <p:nvPr/>
        </p:nvSpPr>
        <p:spPr>
          <a:xfrm>
            <a:off x="7735577" y="5047369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8" name="Google Shape;5048;p113"/>
          <p:cNvSpPr/>
          <p:nvPr/>
        </p:nvSpPr>
        <p:spPr>
          <a:xfrm>
            <a:off x="7735577" y="5108989"/>
            <a:ext cx="704228" cy="30264"/>
          </a:xfrm>
          <a:custGeom>
            <a:rect b="b" l="l" r="r" t="t"/>
            <a:pathLst>
              <a:path extrusionOk="0" h="775" w="18034">
                <a:moveTo>
                  <a:pt x="1" y="1"/>
                </a:moveTo>
                <a:lnTo>
                  <a:pt x="1" y="774"/>
                </a:lnTo>
                <a:lnTo>
                  <a:pt x="18034" y="774"/>
                </a:lnTo>
                <a:lnTo>
                  <a:pt x="180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9" name="Google Shape;5049;p113"/>
          <p:cNvSpPr/>
          <p:nvPr/>
        </p:nvSpPr>
        <p:spPr>
          <a:xfrm>
            <a:off x="727000" y="542825"/>
            <a:ext cx="7704000" cy="40611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0" name="Google Shape;5050;p113"/>
          <p:cNvSpPr/>
          <p:nvPr/>
        </p:nvSpPr>
        <p:spPr>
          <a:xfrm>
            <a:off x="7034887" y="-4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1" name="Google Shape;5051;p113"/>
          <p:cNvSpPr/>
          <p:nvPr/>
        </p:nvSpPr>
        <p:spPr>
          <a:xfrm>
            <a:off x="7034887" y="61226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2" name="Google Shape;5052;p113"/>
          <p:cNvSpPr/>
          <p:nvPr/>
        </p:nvSpPr>
        <p:spPr>
          <a:xfrm>
            <a:off x="7034887" y="122456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3" name="Google Shape;5053;p113"/>
          <p:cNvSpPr/>
          <p:nvPr/>
        </p:nvSpPr>
        <p:spPr>
          <a:xfrm>
            <a:off x="7034887" y="183687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4" name="Google Shape;5054;p113"/>
          <p:cNvSpPr/>
          <p:nvPr/>
        </p:nvSpPr>
        <p:spPr>
          <a:xfrm>
            <a:off x="7034887" y="244917"/>
            <a:ext cx="703837" cy="30693"/>
          </a:xfrm>
          <a:custGeom>
            <a:rect b="b" l="l" r="r" t="t"/>
            <a:pathLst>
              <a:path extrusionOk="0" h="786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5" name="Google Shape;5055;p113"/>
          <p:cNvSpPr/>
          <p:nvPr/>
        </p:nvSpPr>
        <p:spPr>
          <a:xfrm>
            <a:off x="7383659" y="4787531"/>
            <a:ext cx="351958" cy="351919"/>
          </a:xfrm>
          <a:custGeom>
            <a:rect b="b" l="l" r="r" t="t"/>
            <a:pathLst>
              <a:path extrusionOk="0" h="9012" w="9013">
                <a:moveTo>
                  <a:pt x="1060" y="1"/>
                </a:moveTo>
                <a:cubicBezTo>
                  <a:pt x="469" y="1"/>
                  <a:pt x="1" y="469"/>
                  <a:pt x="1" y="1060"/>
                </a:cubicBezTo>
                <a:lnTo>
                  <a:pt x="1" y="7953"/>
                </a:lnTo>
                <a:cubicBezTo>
                  <a:pt x="1" y="8544"/>
                  <a:pt x="469" y="9012"/>
                  <a:pt x="1060" y="9012"/>
                </a:cubicBezTo>
                <a:lnTo>
                  <a:pt x="7953" y="9012"/>
                </a:lnTo>
                <a:cubicBezTo>
                  <a:pt x="8544" y="9012"/>
                  <a:pt x="9012" y="8544"/>
                  <a:pt x="9012" y="7953"/>
                </a:cubicBezTo>
                <a:lnTo>
                  <a:pt x="9012" y="1060"/>
                </a:lnTo>
                <a:cubicBezTo>
                  <a:pt x="9012" y="469"/>
                  <a:pt x="8544" y="1"/>
                  <a:pt x="795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6" name="Google Shape;5056;p1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057" name="Google Shape;5057;p113"/>
          <p:cNvSpPr txBox="1"/>
          <p:nvPr>
            <p:ph idx="1" type="subTitle"/>
          </p:nvPr>
        </p:nvSpPr>
        <p:spPr>
          <a:xfrm>
            <a:off x="4178970" y="2421749"/>
            <a:ext cx="2945100" cy="13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058" name="Google Shape;5058;p113"/>
          <p:cNvSpPr txBox="1"/>
          <p:nvPr>
            <p:ph idx="2" type="subTitle"/>
          </p:nvPr>
        </p:nvSpPr>
        <p:spPr>
          <a:xfrm>
            <a:off x="713225" y="2421749"/>
            <a:ext cx="2945100" cy="13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059" name="Google Shape;5059;p113"/>
          <p:cNvSpPr txBox="1"/>
          <p:nvPr>
            <p:ph idx="3" type="subTitle"/>
          </p:nvPr>
        </p:nvSpPr>
        <p:spPr>
          <a:xfrm>
            <a:off x="713225" y="1997175"/>
            <a:ext cx="2945100" cy="4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5060" name="Google Shape;5060;p113"/>
          <p:cNvSpPr txBox="1"/>
          <p:nvPr>
            <p:ph idx="4" type="subTitle"/>
          </p:nvPr>
        </p:nvSpPr>
        <p:spPr>
          <a:xfrm>
            <a:off x="4178970" y="1997175"/>
            <a:ext cx="2945100" cy="4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5061" name="Google Shape;5061;p1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62" name="Shape 5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3" name="Google Shape;5063;p114"/>
          <p:cNvSpPr/>
          <p:nvPr/>
        </p:nvSpPr>
        <p:spPr>
          <a:xfrm>
            <a:off x="8791684" y="391"/>
            <a:ext cx="351919" cy="351958"/>
          </a:xfrm>
          <a:custGeom>
            <a:rect b="b" l="l" r="r" t="t"/>
            <a:pathLst>
              <a:path extrusionOk="0" h="9013" w="9012">
                <a:moveTo>
                  <a:pt x="0" y="1"/>
                </a:moveTo>
                <a:lnTo>
                  <a:pt x="0" y="9012"/>
                </a:lnTo>
                <a:lnTo>
                  <a:pt x="9012" y="9012"/>
                </a:lnTo>
                <a:cubicBezTo>
                  <a:pt x="9012" y="4033"/>
                  <a:pt x="4979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4" name="Google Shape;5064;p114"/>
          <p:cNvSpPr/>
          <p:nvPr/>
        </p:nvSpPr>
        <p:spPr>
          <a:xfrm>
            <a:off x="8439765" y="0"/>
            <a:ext cx="351958" cy="351919"/>
          </a:xfrm>
          <a:custGeom>
            <a:rect b="b" l="l" r="r" t="t"/>
            <a:pathLst>
              <a:path extrusionOk="0" h="9012" w="9013">
                <a:moveTo>
                  <a:pt x="1" y="0"/>
                </a:moveTo>
                <a:cubicBezTo>
                  <a:pt x="1" y="4980"/>
                  <a:pt x="4043" y="9012"/>
                  <a:pt x="9012" y="9012"/>
                </a:cubicBezTo>
                <a:lnTo>
                  <a:pt x="901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5" name="Google Shape;5065;p114"/>
          <p:cNvSpPr/>
          <p:nvPr/>
        </p:nvSpPr>
        <p:spPr>
          <a:xfrm>
            <a:off x="7735577" y="0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6" name="Google Shape;5066;p114"/>
          <p:cNvSpPr/>
          <p:nvPr/>
        </p:nvSpPr>
        <p:spPr>
          <a:xfrm>
            <a:off x="7735577" y="61231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7" name="Google Shape;5067;p114"/>
          <p:cNvSpPr/>
          <p:nvPr/>
        </p:nvSpPr>
        <p:spPr>
          <a:xfrm>
            <a:off x="7735577" y="122461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8" name="Google Shape;5068;p114"/>
          <p:cNvSpPr/>
          <p:nvPr/>
        </p:nvSpPr>
        <p:spPr>
          <a:xfrm>
            <a:off x="7735577" y="183692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9" name="Google Shape;5069;p114"/>
          <p:cNvSpPr/>
          <p:nvPr/>
        </p:nvSpPr>
        <p:spPr>
          <a:xfrm>
            <a:off x="7735577" y="244922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0" name="Google Shape;5070;p114"/>
          <p:cNvSpPr/>
          <p:nvPr/>
        </p:nvSpPr>
        <p:spPr>
          <a:xfrm>
            <a:off x="7735577" y="306152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1" name="Google Shape;5071;p114"/>
          <p:cNvSpPr/>
          <p:nvPr/>
        </p:nvSpPr>
        <p:spPr>
          <a:xfrm>
            <a:off x="7031388" y="0"/>
            <a:ext cx="704228" cy="704618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lnTo>
                  <a:pt x="0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2" name="Google Shape;5072;p114"/>
          <p:cNvSpPr/>
          <p:nvPr/>
        </p:nvSpPr>
        <p:spPr>
          <a:xfrm rot="-5400000">
            <a:off x="198" y="-1"/>
            <a:ext cx="704228" cy="704618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cubicBezTo>
                  <a:pt x="0" y="9969"/>
                  <a:pt x="8075" y="18044"/>
                  <a:pt x="18033" y="18044"/>
                </a:cubicBezTo>
                <a:lnTo>
                  <a:pt x="1803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3" name="Google Shape;5073;p114"/>
          <p:cNvSpPr/>
          <p:nvPr/>
        </p:nvSpPr>
        <p:spPr>
          <a:xfrm>
            <a:off x="8791684" y="352310"/>
            <a:ext cx="352309" cy="352309"/>
          </a:xfrm>
          <a:custGeom>
            <a:rect b="b" l="l" r="r" t="t"/>
            <a:pathLst>
              <a:path extrusionOk="0" h="9022" w="9022">
                <a:moveTo>
                  <a:pt x="0" y="0"/>
                </a:moveTo>
                <a:cubicBezTo>
                  <a:pt x="0" y="4979"/>
                  <a:pt x="4043" y="9022"/>
                  <a:pt x="9022" y="9022"/>
                </a:cubicBezTo>
                <a:lnTo>
                  <a:pt x="90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4" name="Google Shape;5074;p114"/>
          <p:cNvSpPr/>
          <p:nvPr/>
        </p:nvSpPr>
        <p:spPr>
          <a:xfrm>
            <a:off x="7735577" y="367422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5" name="Google Shape;5075;p114"/>
          <p:cNvSpPr/>
          <p:nvPr/>
        </p:nvSpPr>
        <p:spPr>
          <a:xfrm>
            <a:off x="7735577" y="428652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6" name="Google Shape;5076;p114"/>
          <p:cNvSpPr/>
          <p:nvPr/>
        </p:nvSpPr>
        <p:spPr>
          <a:xfrm>
            <a:off x="7735577" y="489883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7" name="Google Shape;5077;p114"/>
          <p:cNvSpPr/>
          <p:nvPr/>
        </p:nvSpPr>
        <p:spPr>
          <a:xfrm>
            <a:off x="7735577" y="551113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8" name="Google Shape;5078;p114"/>
          <p:cNvSpPr/>
          <p:nvPr/>
        </p:nvSpPr>
        <p:spPr>
          <a:xfrm>
            <a:off x="7735577" y="612344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9" name="Google Shape;5079;p114"/>
          <p:cNvSpPr/>
          <p:nvPr/>
        </p:nvSpPr>
        <p:spPr>
          <a:xfrm>
            <a:off x="7735577" y="673964"/>
            <a:ext cx="704228" cy="30264"/>
          </a:xfrm>
          <a:custGeom>
            <a:rect b="b" l="l" r="r" t="t"/>
            <a:pathLst>
              <a:path extrusionOk="0" h="775" w="18034">
                <a:moveTo>
                  <a:pt x="1" y="1"/>
                </a:moveTo>
                <a:lnTo>
                  <a:pt x="1" y="774"/>
                </a:lnTo>
                <a:lnTo>
                  <a:pt x="18034" y="774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0" name="Google Shape;5080;p114"/>
          <p:cNvSpPr/>
          <p:nvPr/>
        </p:nvSpPr>
        <p:spPr>
          <a:xfrm>
            <a:off x="7383659" y="352506"/>
            <a:ext cx="351958" cy="351919"/>
          </a:xfrm>
          <a:custGeom>
            <a:rect b="b" l="l" r="r" t="t"/>
            <a:pathLst>
              <a:path extrusionOk="0" h="9012" w="9013">
                <a:moveTo>
                  <a:pt x="1060" y="1"/>
                </a:moveTo>
                <a:cubicBezTo>
                  <a:pt x="469" y="1"/>
                  <a:pt x="1" y="469"/>
                  <a:pt x="1" y="1060"/>
                </a:cubicBezTo>
                <a:lnTo>
                  <a:pt x="1" y="7953"/>
                </a:lnTo>
                <a:cubicBezTo>
                  <a:pt x="1" y="8544"/>
                  <a:pt x="469" y="9012"/>
                  <a:pt x="1060" y="9012"/>
                </a:cubicBezTo>
                <a:lnTo>
                  <a:pt x="7953" y="9012"/>
                </a:lnTo>
                <a:cubicBezTo>
                  <a:pt x="8544" y="9012"/>
                  <a:pt x="9012" y="8544"/>
                  <a:pt x="9012" y="7953"/>
                </a:cubicBezTo>
                <a:lnTo>
                  <a:pt x="9012" y="1060"/>
                </a:lnTo>
                <a:cubicBezTo>
                  <a:pt x="9012" y="469"/>
                  <a:pt x="8544" y="1"/>
                  <a:pt x="795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1" name="Google Shape;5081;p114"/>
          <p:cNvSpPr/>
          <p:nvPr/>
        </p:nvSpPr>
        <p:spPr>
          <a:xfrm>
            <a:off x="727000" y="542825"/>
            <a:ext cx="7704000" cy="40611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2" name="Google Shape;5082;p1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083" name="Google Shape;5083;p1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084" name="Shape 5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5" name="Google Shape;5085;p115"/>
          <p:cNvSpPr/>
          <p:nvPr/>
        </p:nvSpPr>
        <p:spPr>
          <a:xfrm>
            <a:off x="8433598" y="704596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6" name="Google Shape;5086;p115"/>
          <p:cNvSpPr/>
          <p:nvPr/>
        </p:nvSpPr>
        <p:spPr>
          <a:xfrm>
            <a:off x="8433598" y="765826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7" name="Google Shape;5087;p115"/>
          <p:cNvSpPr/>
          <p:nvPr/>
        </p:nvSpPr>
        <p:spPr>
          <a:xfrm>
            <a:off x="8433598" y="827056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8" name="Google Shape;5088;p115"/>
          <p:cNvSpPr/>
          <p:nvPr/>
        </p:nvSpPr>
        <p:spPr>
          <a:xfrm>
            <a:off x="8433598" y="888287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9" name="Google Shape;5089;p115"/>
          <p:cNvSpPr/>
          <p:nvPr/>
        </p:nvSpPr>
        <p:spPr>
          <a:xfrm>
            <a:off x="8433598" y="949517"/>
            <a:ext cx="703837" cy="30693"/>
          </a:xfrm>
          <a:custGeom>
            <a:rect b="b" l="l" r="r" t="t"/>
            <a:pathLst>
              <a:path extrusionOk="0" h="786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0" name="Google Shape;5090;p115"/>
          <p:cNvSpPr/>
          <p:nvPr/>
        </p:nvSpPr>
        <p:spPr>
          <a:xfrm>
            <a:off x="8433598" y="1010787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1" name="Google Shape;5091;p115"/>
          <p:cNvSpPr/>
          <p:nvPr/>
        </p:nvSpPr>
        <p:spPr>
          <a:xfrm>
            <a:off x="8433598" y="1072017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2" name="Google Shape;5092;p115"/>
          <p:cNvSpPr/>
          <p:nvPr/>
        </p:nvSpPr>
        <p:spPr>
          <a:xfrm>
            <a:off x="8433598" y="1133247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3" name="Google Shape;5093;p115"/>
          <p:cNvSpPr/>
          <p:nvPr/>
        </p:nvSpPr>
        <p:spPr>
          <a:xfrm>
            <a:off x="8433598" y="1194087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4" name="Google Shape;5094;p115"/>
          <p:cNvSpPr/>
          <p:nvPr/>
        </p:nvSpPr>
        <p:spPr>
          <a:xfrm>
            <a:off x="8433598" y="1255708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5" name="Google Shape;5095;p115"/>
          <p:cNvSpPr/>
          <p:nvPr/>
        </p:nvSpPr>
        <p:spPr>
          <a:xfrm>
            <a:off x="8433598" y="1316548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6" name="Google Shape;5096;p115"/>
          <p:cNvSpPr/>
          <p:nvPr/>
        </p:nvSpPr>
        <p:spPr>
          <a:xfrm>
            <a:off x="8433598" y="1377778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7" name="Google Shape;5097;p115"/>
          <p:cNvSpPr/>
          <p:nvPr/>
        </p:nvSpPr>
        <p:spPr>
          <a:xfrm>
            <a:off x="8433207" y="1408394"/>
            <a:ext cx="704228" cy="704618"/>
          </a:xfrm>
          <a:custGeom>
            <a:rect b="b" l="l" r="r" t="t"/>
            <a:pathLst>
              <a:path extrusionOk="0" h="18044" w="18034">
                <a:moveTo>
                  <a:pt x="1" y="0"/>
                </a:moveTo>
                <a:lnTo>
                  <a:pt x="1" y="18044"/>
                </a:lnTo>
                <a:lnTo>
                  <a:pt x="18034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8" name="Google Shape;5098;p115"/>
          <p:cNvSpPr/>
          <p:nvPr/>
        </p:nvSpPr>
        <p:spPr>
          <a:xfrm>
            <a:off x="8399429" y="1409292"/>
            <a:ext cx="771823" cy="702822"/>
          </a:xfrm>
          <a:custGeom>
            <a:rect b="b" l="l" r="r" t="t"/>
            <a:pathLst>
              <a:path extrusionOk="0" h="17998" w="19765">
                <a:moveTo>
                  <a:pt x="9882" y="0"/>
                </a:moveTo>
                <a:cubicBezTo>
                  <a:pt x="7578" y="0"/>
                  <a:pt x="5275" y="879"/>
                  <a:pt x="3513" y="2635"/>
                </a:cubicBezTo>
                <a:cubicBezTo>
                  <a:pt x="0" y="6148"/>
                  <a:pt x="0" y="11850"/>
                  <a:pt x="3513" y="15363"/>
                </a:cubicBezTo>
                <a:cubicBezTo>
                  <a:pt x="5275" y="17119"/>
                  <a:pt x="7578" y="17998"/>
                  <a:pt x="9882" y="17998"/>
                </a:cubicBezTo>
                <a:cubicBezTo>
                  <a:pt x="12186" y="17998"/>
                  <a:pt x="14490" y="17119"/>
                  <a:pt x="16251" y="15363"/>
                </a:cubicBezTo>
                <a:cubicBezTo>
                  <a:pt x="19764" y="11850"/>
                  <a:pt x="19764" y="6148"/>
                  <a:pt x="16251" y="2635"/>
                </a:cubicBezTo>
                <a:cubicBezTo>
                  <a:pt x="14490" y="879"/>
                  <a:pt x="12186" y="0"/>
                  <a:pt x="988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9" name="Google Shape;5099;p115"/>
          <p:cNvSpPr/>
          <p:nvPr/>
        </p:nvSpPr>
        <p:spPr>
          <a:xfrm>
            <a:off x="8554497" y="1530464"/>
            <a:ext cx="460087" cy="460478"/>
          </a:xfrm>
          <a:custGeom>
            <a:rect b="b" l="l" r="r" t="t"/>
            <a:pathLst>
              <a:path extrusionOk="0" h="11792" w="11782">
                <a:moveTo>
                  <a:pt x="5886" y="0"/>
                </a:moveTo>
                <a:cubicBezTo>
                  <a:pt x="2637" y="0"/>
                  <a:pt x="0" y="2638"/>
                  <a:pt x="0" y="5896"/>
                </a:cubicBezTo>
                <a:cubicBezTo>
                  <a:pt x="0" y="9154"/>
                  <a:pt x="2637" y="11792"/>
                  <a:pt x="5886" y="11792"/>
                </a:cubicBezTo>
                <a:cubicBezTo>
                  <a:pt x="9144" y="11792"/>
                  <a:pt x="11781" y="9154"/>
                  <a:pt x="11781" y="5896"/>
                </a:cubicBezTo>
                <a:cubicBezTo>
                  <a:pt x="11781" y="2638"/>
                  <a:pt x="9144" y="0"/>
                  <a:pt x="588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0" name="Google Shape;5100;p115"/>
          <p:cNvSpPr/>
          <p:nvPr/>
        </p:nvSpPr>
        <p:spPr>
          <a:xfrm>
            <a:off x="8450800" y="352716"/>
            <a:ext cx="351528" cy="39"/>
          </a:xfrm>
          <a:custGeom>
            <a:rect b="b" l="l" r="r" t="t"/>
            <a:pathLst>
              <a:path extrusionOk="0" fill="none" h="1" w="9002">
                <a:moveTo>
                  <a:pt x="1" y="0"/>
                </a:moveTo>
                <a:lnTo>
                  <a:pt x="900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1" name="Google Shape;5101;p115"/>
          <p:cNvSpPr/>
          <p:nvPr/>
        </p:nvSpPr>
        <p:spPr>
          <a:xfrm>
            <a:off x="8472278" y="352716"/>
            <a:ext cx="330051" cy="120118"/>
          </a:xfrm>
          <a:custGeom>
            <a:rect b="b" l="l" r="r" t="t"/>
            <a:pathLst>
              <a:path extrusionOk="0" fill="none" h="3076" w="8452">
                <a:moveTo>
                  <a:pt x="1" y="3075"/>
                </a:moveTo>
                <a:lnTo>
                  <a:pt x="845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2" name="Google Shape;5102;p115"/>
          <p:cNvSpPr/>
          <p:nvPr/>
        </p:nvSpPr>
        <p:spPr>
          <a:xfrm>
            <a:off x="8533118" y="352716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0" y="5784"/>
                </a:moveTo>
                <a:lnTo>
                  <a:pt x="6894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3" name="Google Shape;5103;p115"/>
          <p:cNvSpPr/>
          <p:nvPr/>
        </p:nvSpPr>
        <p:spPr>
          <a:xfrm>
            <a:off x="8626564" y="352716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0" y="7790"/>
                </a:moveTo>
                <a:lnTo>
                  <a:pt x="4501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4" name="Google Shape;5104;p115"/>
          <p:cNvSpPr/>
          <p:nvPr/>
        </p:nvSpPr>
        <p:spPr>
          <a:xfrm>
            <a:off x="8741488" y="352716"/>
            <a:ext cx="60840" cy="345944"/>
          </a:xfrm>
          <a:custGeom>
            <a:rect b="b" l="l" r="r" t="t"/>
            <a:pathLst>
              <a:path extrusionOk="0" fill="none" h="8859" w="1558">
                <a:moveTo>
                  <a:pt x="0" y="8859"/>
                </a:moveTo>
                <a:lnTo>
                  <a:pt x="1558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5" name="Google Shape;5105;p115"/>
          <p:cNvSpPr/>
          <p:nvPr/>
        </p:nvSpPr>
        <p:spPr>
          <a:xfrm>
            <a:off x="8802328" y="352716"/>
            <a:ext cx="61269" cy="345944"/>
          </a:xfrm>
          <a:custGeom>
            <a:rect b="b" l="l" r="r" t="t"/>
            <a:pathLst>
              <a:path extrusionOk="0" fill="none" h="8859" w="1569">
                <a:moveTo>
                  <a:pt x="1568" y="885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6" name="Google Shape;5106;p115"/>
          <p:cNvSpPr/>
          <p:nvPr/>
        </p:nvSpPr>
        <p:spPr>
          <a:xfrm>
            <a:off x="8802328" y="352716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4501" y="779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7" name="Google Shape;5107;p115"/>
          <p:cNvSpPr/>
          <p:nvPr/>
        </p:nvSpPr>
        <p:spPr>
          <a:xfrm>
            <a:off x="8802328" y="352716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6894" y="578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8" name="Google Shape;5108;p115"/>
          <p:cNvSpPr/>
          <p:nvPr/>
        </p:nvSpPr>
        <p:spPr>
          <a:xfrm>
            <a:off x="8802328" y="352716"/>
            <a:ext cx="330441" cy="120118"/>
          </a:xfrm>
          <a:custGeom>
            <a:rect b="b" l="l" r="r" t="t"/>
            <a:pathLst>
              <a:path extrusionOk="0" fill="none" h="3076" w="8462">
                <a:moveTo>
                  <a:pt x="8462" y="3075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9" name="Google Shape;5109;p115"/>
          <p:cNvSpPr/>
          <p:nvPr/>
        </p:nvSpPr>
        <p:spPr>
          <a:xfrm>
            <a:off x="8802328" y="352716"/>
            <a:ext cx="351528" cy="39"/>
          </a:xfrm>
          <a:custGeom>
            <a:rect b="b" l="l" r="r" t="t"/>
            <a:pathLst>
              <a:path extrusionOk="0" fill="none" h="1" w="9002">
                <a:moveTo>
                  <a:pt x="9001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0" name="Google Shape;5110;p115"/>
          <p:cNvSpPr/>
          <p:nvPr/>
        </p:nvSpPr>
        <p:spPr>
          <a:xfrm>
            <a:off x="8802328" y="232208"/>
            <a:ext cx="330441" cy="120547"/>
          </a:xfrm>
          <a:custGeom>
            <a:rect b="b" l="l" r="r" t="t"/>
            <a:pathLst>
              <a:path extrusionOk="0" fill="none" h="3087" w="8462">
                <a:moveTo>
                  <a:pt x="8462" y="1"/>
                </a:moveTo>
                <a:lnTo>
                  <a:pt x="0" y="3086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1" name="Google Shape;5111;p115"/>
          <p:cNvSpPr/>
          <p:nvPr/>
        </p:nvSpPr>
        <p:spPr>
          <a:xfrm>
            <a:off x="8802328" y="126460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0"/>
                </a:moveTo>
                <a:lnTo>
                  <a:pt x="0" y="5794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2" name="Google Shape;5112;p115"/>
          <p:cNvSpPr/>
          <p:nvPr/>
        </p:nvSpPr>
        <p:spPr>
          <a:xfrm>
            <a:off x="8802328" y="48126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1"/>
                </a:moveTo>
                <a:lnTo>
                  <a:pt x="0" y="780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3" name="Google Shape;5113;p115"/>
          <p:cNvSpPr/>
          <p:nvPr/>
        </p:nvSpPr>
        <p:spPr>
          <a:xfrm>
            <a:off x="8802328" y="6382"/>
            <a:ext cx="61269" cy="346374"/>
          </a:xfrm>
          <a:custGeom>
            <a:rect b="b" l="l" r="r" t="t"/>
            <a:pathLst>
              <a:path extrusionOk="0" fill="none" h="8870" w="1569">
                <a:moveTo>
                  <a:pt x="1568" y="0"/>
                </a:moveTo>
                <a:lnTo>
                  <a:pt x="0" y="8869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4" name="Google Shape;5114;p115"/>
          <p:cNvSpPr/>
          <p:nvPr/>
        </p:nvSpPr>
        <p:spPr>
          <a:xfrm>
            <a:off x="8741488" y="6382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1025">
            <a:solidFill>
              <a:srgbClr val="262B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5" name="Google Shape;5115;p115"/>
          <p:cNvSpPr/>
          <p:nvPr/>
        </p:nvSpPr>
        <p:spPr>
          <a:xfrm>
            <a:off x="8741488" y="6382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6" name="Google Shape;5116;p115"/>
          <p:cNvSpPr/>
          <p:nvPr/>
        </p:nvSpPr>
        <p:spPr>
          <a:xfrm>
            <a:off x="8626564" y="48126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7800"/>
                </a:moveTo>
                <a:lnTo>
                  <a:pt x="0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7" name="Google Shape;5117;p115"/>
          <p:cNvSpPr/>
          <p:nvPr/>
        </p:nvSpPr>
        <p:spPr>
          <a:xfrm>
            <a:off x="8533118" y="126460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579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8" name="Google Shape;5118;p115"/>
          <p:cNvSpPr/>
          <p:nvPr/>
        </p:nvSpPr>
        <p:spPr>
          <a:xfrm>
            <a:off x="8472278" y="232208"/>
            <a:ext cx="330051" cy="120547"/>
          </a:xfrm>
          <a:custGeom>
            <a:rect b="b" l="l" r="r" t="t"/>
            <a:pathLst>
              <a:path extrusionOk="0" fill="none" h="3087" w="8452">
                <a:moveTo>
                  <a:pt x="8452" y="3086"/>
                </a:moveTo>
                <a:lnTo>
                  <a:pt x="1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9" name="Google Shape;5119;p115"/>
          <p:cNvSpPr/>
          <p:nvPr/>
        </p:nvSpPr>
        <p:spPr>
          <a:xfrm>
            <a:off x="7728093" y="407"/>
            <a:ext cx="704618" cy="704228"/>
          </a:xfrm>
          <a:custGeom>
            <a:rect b="b" l="l" r="r" t="t"/>
            <a:pathLst>
              <a:path extrusionOk="0" h="18034" w="18044">
                <a:moveTo>
                  <a:pt x="0" y="1"/>
                </a:moveTo>
                <a:lnTo>
                  <a:pt x="0" y="18034"/>
                </a:lnTo>
                <a:lnTo>
                  <a:pt x="18044" y="18034"/>
                </a:lnTo>
                <a:lnTo>
                  <a:pt x="180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0" name="Google Shape;5120;p115"/>
          <p:cNvSpPr/>
          <p:nvPr/>
        </p:nvSpPr>
        <p:spPr>
          <a:xfrm>
            <a:off x="7728874" y="1227"/>
            <a:ext cx="703056" cy="703017"/>
          </a:xfrm>
          <a:custGeom>
            <a:rect b="b" l="l" r="r" t="t"/>
            <a:pathLst>
              <a:path extrusionOk="0" h="18003" w="18004">
                <a:moveTo>
                  <a:pt x="9002" y="0"/>
                </a:moveTo>
                <a:cubicBezTo>
                  <a:pt x="4033" y="0"/>
                  <a:pt x="1" y="4022"/>
                  <a:pt x="1" y="9001"/>
                </a:cubicBezTo>
                <a:cubicBezTo>
                  <a:pt x="1" y="13970"/>
                  <a:pt x="4033" y="18002"/>
                  <a:pt x="9002" y="18002"/>
                </a:cubicBezTo>
                <a:cubicBezTo>
                  <a:pt x="13971" y="18002"/>
                  <a:pt x="18003" y="13970"/>
                  <a:pt x="18003" y="9001"/>
                </a:cubicBezTo>
                <a:cubicBezTo>
                  <a:pt x="18003" y="4022"/>
                  <a:pt x="13971" y="0"/>
                  <a:pt x="900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1" name="Google Shape;5121;p115"/>
          <p:cNvSpPr/>
          <p:nvPr/>
        </p:nvSpPr>
        <p:spPr>
          <a:xfrm>
            <a:off x="7828686" y="122282"/>
            <a:ext cx="505034" cy="460478"/>
          </a:xfrm>
          <a:custGeom>
            <a:rect b="b" l="l" r="r" t="t"/>
            <a:pathLst>
              <a:path extrusionOk="0" h="11792" w="12933">
                <a:moveTo>
                  <a:pt x="6466" y="1"/>
                </a:moveTo>
                <a:cubicBezTo>
                  <a:pt x="4959" y="1"/>
                  <a:pt x="3452" y="576"/>
                  <a:pt x="2302" y="1726"/>
                </a:cubicBezTo>
                <a:cubicBezTo>
                  <a:pt x="1" y="4028"/>
                  <a:pt x="1" y="7765"/>
                  <a:pt x="2302" y="10066"/>
                </a:cubicBezTo>
                <a:cubicBezTo>
                  <a:pt x="3452" y="11216"/>
                  <a:pt x="4959" y="11792"/>
                  <a:pt x="6466" y="11792"/>
                </a:cubicBezTo>
                <a:cubicBezTo>
                  <a:pt x="7973" y="11792"/>
                  <a:pt x="9480" y="11216"/>
                  <a:pt x="10631" y="10066"/>
                </a:cubicBezTo>
                <a:cubicBezTo>
                  <a:pt x="12932" y="7765"/>
                  <a:pt x="12932" y="4028"/>
                  <a:pt x="10631" y="1726"/>
                </a:cubicBezTo>
                <a:cubicBezTo>
                  <a:pt x="9480" y="576"/>
                  <a:pt x="7973" y="1"/>
                  <a:pt x="646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2" name="Google Shape;5122;p115"/>
          <p:cNvSpPr/>
          <p:nvPr/>
        </p:nvSpPr>
        <p:spPr>
          <a:xfrm>
            <a:off x="8791662" y="2112971"/>
            <a:ext cx="351958" cy="351958"/>
          </a:xfrm>
          <a:custGeom>
            <a:rect b="b" l="l" r="r" t="t"/>
            <a:pathLst>
              <a:path extrusionOk="0" h="9013" w="9013">
                <a:moveTo>
                  <a:pt x="1650" y="1"/>
                </a:moveTo>
                <a:cubicBezTo>
                  <a:pt x="734" y="1"/>
                  <a:pt x="1" y="744"/>
                  <a:pt x="1" y="1660"/>
                </a:cubicBezTo>
                <a:lnTo>
                  <a:pt x="1" y="7363"/>
                </a:lnTo>
                <a:cubicBezTo>
                  <a:pt x="1" y="8279"/>
                  <a:pt x="734" y="9012"/>
                  <a:pt x="1650" y="9012"/>
                </a:cubicBezTo>
                <a:lnTo>
                  <a:pt x="7363" y="9012"/>
                </a:lnTo>
                <a:cubicBezTo>
                  <a:pt x="8269" y="9012"/>
                  <a:pt x="9012" y="8279"/>
                  <a:pt x="9012" y="7363"/>
                </a:cubicBezTo>
                <a:lnTo>
                  <a:pt x="9012" y="1660"/>
                </a:lnTo>
                <a:cubicBezTo>
                  <a:pt x="9012" y="744"/>
                  <a:pt x="8269" y="1"/>
                  <a:pt x="73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3" name="Google Shape;5123;p115"/>
          <p:cNvSpPr/>
          <p:nvPr/>
        </p:nvSpPr>
        <p:spPr>
          <a:xfrm>
            <a:off x="7023464" y="216"/>
            <a:ext cx="704657" cy="352348"/>
          </a:xfrm>
          <a:custGeom>
            <a:rect b="b" l="l" r="r" t="t"/>
            <a:pathLst>
              <a:path extrusionOk="0" h="9023" w="18045">
                <a:moveTo>
                  <a:pt x="9012" y="0"/>
                </a:moveTo>
                <a:lnTo>
                  <a:pt x="9012" y="11"/>
                </a:lnTo>
                <a:lnTo>
                  <a:pt x="1" y="11"/>
                </a:lnTo>
                <a:lnTo>
                  <a:pt x="1" y="184"/>
                </a:lnTo>
                <a:cubicBezTo>
                  <a:pt x="1" y="5071"/>
                  <a:pt x="3962" y="9022"/>
                  <a:pt x="8839" y="9022"/>
                </a:cubicBezTo>
                <a:lnTo>
                  <a:pt x="9012" y="9022"/>
                </a:lnTo>
                <a:cubicBezTo>
                  <a:pt x="9012" y="8869"/>
                  <a:pt x="9012" y="8717"/>
                  <a:pt x="9022" y="8564"/>
                </a:cubicBezTo>
                <a:cubicBezTo>
                  <a:pt x="9134" y="6252"/>
                  <a:pt x="10122" y="4175"/>
                  <a:pt x="11649" y="2648"/>
                </a:cubicBezTo>
                <a:cubicBezTo>
                  <a:pt x="13289" y="1019"/>
                  <a:pt x="15549" y="0"/>
                  <a:pt x="1804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4" name="Google Shape;5124;p115"/>
          <p:cNvSpPr/>
          <p:nvPr/>
        </p:nvSpPr>
        <p:spPr>
          <a:xfrm>
            <a:off x="7551158" y="334402"/>
            <a:ext cx="430" cy="17963"/>
          </a:xfrm>
          <a:custGeom>
            <a:rect b="b" l="l" r="r" t="t"/>
            <a:pathLst>
              <a:path extrusionOk="0" h="460" w="11">
                <a:moveTo>
                  <a:pt x="10" y="1"/>
                </a:moveTo>
                <a:cubicBezTo>
                  <a:pt x="0" y="154"/>
                  <a:pt x="0" y="306"/>
                  <a:pt x="0" y="459"/>
                </a:cubicBezTo>
                <a:lnTo>
                  <a:pt x="10" y="459"/>
                </a:lnTo>
                <a:lnTo>
                  <a:pt x="10" y="1"/>
                </a:lnTo>
                <a:close/>
              </a:path>
            </a:pathLst>
          </a:custGeom>
          <a:solidFill>
            <a:srgbClr val="769B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5" name="Google Shape;5125;p115"/>
          <p:cNvSpPr/>
          <p:nvPr/>
        </p:nvSpPr>
        <p:spPr>
          <a:xfrm>
            <a:off x="8791684" y="4787335"/>
            <a:ext cx="352309" cy="352309"/>
          </a:xfrm>
          <a:custGeom>
            <a:rect b="b" l="l" r="r" t="t"/>
            <a:pathLst>
              <a:path extrusionOk="0" h="9022" w="9022">
                <a:moveTo>
                  <a:pt x="0" y="0"/>
                </a:moveTo>
                <a:cubicBezTo>
                  <a:pt x="0" y="4979"/>
                  <a:pt x="4043" y="9022"/>
                  <a:pt x="9022" y="9022"/>
                </a:cubicBezTo>
                <a:lnTo>
                  <a:pt x="90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6" name="Google Shape;5126;p115"/>
          <p:cNvSpPr/>
          <p:nvPr/>
        </p:nvSpPr>
        <p:spPr>
          <a:xfrm>
            <a:off x="8791684" y="4435416"/>
            <a:ext cx="351919" cy="351958"/>
          </a:xfrm>
          <a:custGeom>
            <a:rect b="b" l="l" r="r" t="t"/>
            <a:pathLst>
              <a:path extrusionOk="0" h="9013" w="9012">
                <a:moveTo>
                  <a:pt x="0" y="1"/>
                </a:moveTo>
                <a:lnTo>
                  <a:pt x="0" y="9012"/>
                </a:lnTo>
                <a:lnTo>
                  <a:pt x="9012" y="9012"/>
                </a:lnTo>
                <a:cubicBezTo>
                  <a:pt x="9012" y="4033"/>
                  <a:pt x="4979" y="1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7" name="Google Shape;5127;p115"/>
          <p:cNvSpPr/>
          <p:nvPr/>
        </p:nvSpPr>
        <p:spPr>
          <a:xfrm>
            <a:off x="8439765" y="4435025"/>
            <a:ext cx="351958" cy="351919"/>
          </a:xfrm>
          <a:custGeom>
            <a:rect b="b" l="l" r="r" t="t"/>
            <a:pathLst>
              <a:path extrusionOk="0" h="9012" w="9013">
                <a:moveTo>
                  <a:pt x="1" y="0"/>
                </a:moveTo>
                <a:cubicBezTo>
                  <a:pt x="1" y="4980"/>
                  <a:pt x="4043" y="9012"/>
                  <a:pt x="9012" y="9012"/>
                </a:cubicBezTo>
                <a:lnTo>
                  <a:pt x="90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8" name="Google Shape;5128;p115"/>
          <p:cNvSpPr/>
          <p:nvPr/>
        </p:nvSpPr>
        <p:spPr>
          <a:xfrm>
            <a:off x="7735577" y="4435025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9" name="Google Shape;5129;p115"/>
          <p:cNvSpPr/>
          <p:nvPr/>
        </p:nvSpPr>
        <p:spPr>
          <a:xfrm>
            <a:off x="7735577" y="4496256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0" name="Google Shape;5130;p115"/>
          <p:cNvSpPr/>
          <p:nvPr/>
        </p:nvSpPr>
        <p:spPr>
          <a:xfrm>
            <a:off x="7735577" y="4557486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1" name="Google Shape;5131;p115"/>
          <p:cNvSpPr/>
          <p:nvPr/>
        </p:nvSpPr>
        <p:spPr>
          <a:xfrm>
            <a:off x="7735577" y="4618717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2" name="Google Shape;5132;p115"/>
          <p:cNvSpPr/>
          <p:nvPr/>
        </p:nvSpPr>
        <p:spPr>
          <a:xfrm>
            <a:off x="7735577" y="4679947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3" name="Google Shape;5133;p115"/>
          <p:cNvSpPr/>
          <p:nvPr/>
        </p:nvSpPr>
        <p:spPr>
          <a:xfrm>
            <a:off x="7735577" y="4741177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4" name="Google Shape;5134;p115"/>
          <p:cNvSpPr/>
          <p:nvPr/>
        </p:nvSpPr>
        <p:spPr>
          <a:xfrm>
            <a:off x="7735577" y="4802447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5" name="Google Shape;5135;p115"/>
          <p:cNvSpPr/>
          <p:nvPr/>
        </p:nvSpPr>
        <p:spPr>
          <a:xfrm>
            <a:off x="7735577" y="4863677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6" name="Google Shape;5136;p115"/>
          <p:cNvSpPr/>
          <p:nvPr/>
        </p:nvSpPr>
        <p:spPr>
          <a:xfrm>
            <a:off x="7735577" y="4924908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7" name="Google Shape;5137;p115"/>
          <p:cNvSpPr/>
          <p:nvPr/>
        </p:nvSpPr>
        <p:spPr>
          <a:xfrm>
            <a:off x="7735577" y="4986138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8" name="Google Shape;5138;p115"/>
          <p:cNvSpPr/>
          <p:nvPr/>
        </p:nvSpPr>
        <p:spPr>
          <a:xfrm>
            <a:off x="7735577" y="5047369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139" name="Google Shape;5139;p115"/>
          <p:cNvSpPr/>
          <p:nvPr/>
        </p:nvSpPr>
        <p:spPr>
          <a:xfrm>
            <a:off x="7031388" y="4435025"/>
            <a:ext cx="704228" cy="704618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lnTo>
                  <a:pt x="0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0" name="Google Shape;5140;p115"/>
          <p:cNvSpPr/>
          <p:nvPr/>
        </p:nvSpPr>
        <p:spPr>
          <a:xfrm rot="5400000">
            <a:off x="6327199" y="4435025"/>
            <a:ext cx="704228" cy="704618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cubicBezTo>
                  <a:pt x="0" y="9969"/>
                  <a:pt x="8075" y="18044"/>
                  <a:pt x="18033" y="18044"/>
                </a:cubicBezTo>
                <a:lnTo>
                  <a:pt x="1803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1" name="Google Shape;5141;p115"/>
          <p:cNvSpPr/>
          <p:nvPr/>
        </p:nvSpPr>
        <p:spPr>
          <a:xfrm>
            <a:off x="7383659" y="4787531"/>
            <a:ext cx="351958" cy="351919"/>
          </a:xfrm>
          <a:custGeom>
            <a:rect b="b" l="l" r="r" t="t"/>
            <a:pathLst>
              <a:path extrusionOk="0" h="9012" w="9013">
                <a:moveTo>
                  <a:pt x="1060" y="1"/>
                </a:moveTo>
                <a:cubicBezTo>
                  <a:pt x="469" y="1"/>
                  <a:pt x="1" y="469"/>
                  <a:pt x="1" y="1060"/>
                </a:cubicBezTo>
                <a:lnTo>
                  <a:pt x="1" y="7953"/>
                </a:lnTo>
                <a:cubicBezTo>
                  <a:pt x="1" y="8544"/>
                  <a:pt x="469" y="9012"/>
                  <a:pt x="1060" y="9012"/>
                </a:cubicBezTo>
                <a:lnTo>
                  <a:pt x="7953" y="9012"/>
                </a:lnTo>
                <a:cubicBezTo>
                  <a:pt x="8544" y="9012"/>
                  <a:pt x="9012" y="8544"/>
                  <a:pt x="9012" y="7953"/>
                </a:cubicBezTo>
                <a:lnTo>
                  <a:pt x="9012" y="1060"/>
                </a:lnTo>
                <a:cubicBezTo>
                  <a:pt x="9012" y="469"/>
                  <a:pt x="8544" y="1"/>
                  <a:pt x="795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2" name="Google Shape;5142;p115"/>
          <p:cNvSpPr/>
          <p:nvPr/>
        </p:nvSpPr>
        <p:spPr>
          <a:xfrm>
            <a:off x="7735577" y="5114949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143" name="Google Shape;5143;p115"/>
          <p:cNvSpPr txBox="1"/>
          <p:nvPr>
            <p:ph type="title"/>
          </p:nvPr>
        </p:nvSpPr>
        <p:spPr>
          <a:xfrm>
            <a:off x="713225" y="676950"/>
            <a:ext cx="4533600" cy="12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144" name="Google Shape;5144;p115"/>
          <p:cNvSpPr txBox="1"/>
          <p:nvPr>
            <p:ph idx="1" type="subTitle"/>
          </p:nvPr>
        </p:nvSpPr>
        <p:spPr>
          <a:xfrm>
            <a:off x="713225" y="1972200"/>
            <a:ext cx="45336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Open Sans"/>
              <a:buAutoNum type="arabicPeriod"/>
              <a:defRPr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/>
        </p:txBody>
      </p:sp>
      <p:sp>
        <p:nvSpPr>
          <p:cNvPr id="5145" name="Google Shape;5145;p115"/>
          <p:cNvSpPr/>
          <p:nvPr>
            <p:ph idx="2" type="pic"/>
          </p:nvPr>
        </p:nvSpPr>
        <p:spPr>
          <a:xfrm>
            <a:off x="5823000" y="704625"/>
            <a:ext cx="2607900" cy="3730500"/>
          </a:xfrm>
          <a:prstGeom prst="rect">
            <a:avLst/>
          </a:prstGeom>
          <a:noFill/>
          <a:ln>
            <a:noFill/>
          </a:ln>
        </p:spPr>
      </p:sp>
      <p:sp>
        <p:nvSpPr>
          <p:cNvPr id="5146" name="Google Shape;5146;p1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147" name="Shape 5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8" name="Google Shape;5148;p116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149" name="Google Shape;5149;p116"/>
          <p:cNvSpPr/>
          <p:nvPr/>
        </p:nvSpPr>
        <p:spPr>
          <a:xfrm>
            <a:off x="8406348" y="550971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0" name="Google Shape;5150;p116"/>
          <p:cNvSpPr/>
          <p:nvPr/>
        </p:nvSpPr>
        <p:spPr>
          <a:xfrm>
            <a:off x="8406348" y="612201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1" name="Google Shape;5151;p116"/>
          <p:cNvSpPr/>
          <p:nvPr/>
        </p:nvSpPr>
        <p:spPr>
          <a:xfrm>
            <a:off x="8406348" y="673431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2" name="Google Shape;5152;p116"/>
          <p:cNvSpPr/>
          <p:nvPr/>
        </p:nvSpPr>
        <p:spPr>
          <a:xfrm>
            <a:off x="8406348" y="734662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3" name="Google Shape;5153;p116"/>
          <p:cNvSpPr/>
          <p:nvPr/>
        </p:nvSpPr>
        <p:spPr>
          <a:xfrm>
            <a:off x="8406348" y="795892"/>
            <a:ext cx="703837" cy="30693"/>
          </a:xfrm>
          <a:custGeom>
            <a:rect b="b" l="l" r="r" t="t"/>
            <a:pathLst>
              <a:path extrusionOk="0" h="786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4" name="Google Shape;5154;p116"/>
          <p:cNvSpPr/>
          <p:nvPr/>
        </p:nvSpPr>
        <p:spPr>
          <a:xfrm>
            <a:off x="8406348" y="857162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5" name="Google Shape;5155;p116"/>
          <p:cNvSpPr/>
          <p:nvPr/>
        </p:nvSpPr>
        <p:spPr>
          <a:xfrm>
            <a:off x="8406348" y="918392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6" name="Google Shape;5156;p116"/>
          <p:cNvSpPr/>
          <p:nvPr/>
        </p:nvSpPr>
        <p:spPr>
          <a:xfrm>
            <a:off x="8406348" y="979622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7" name="Google Shape;5157;p116"/>
          <p:cNvSpPr/>
          <p:nvPr/>
        </p:nvSpPr>
        <p:spPr>
          <a:xfrm>
            <a:off x="8406348" y="1040462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8" name="Google Shape;5158;p116"/>
          <p:cNvSpPr/>
          <p:nvPr/>
        </p:nvSpPr>
        <p:spPr>
          <a:xfrm>
            <a:off x="8406348" y="1102083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9" name="Google Shape;5159;p116"/>
          <p:cNvSpPr/>
          <p:nvPr/>
        </p:nvSpPr>
        <p:spPr>
          <a:xfrm>
            <a:off x="8406348" y="1162923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0" name="Google Shape;5160;p116"/>
          <p:cNvSpPr/>
          <p:nvPr/>
        </p:nvSpPr>
        <p:spPr>
          <a:xfrm>
            <a:off x="8406348" y="1224153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1" name="Google Shape;5161;p116"/>
          <p:cNvSpPr/>
          <p:nvPr/>
        </p:nvSpPr>
        <p:spPr>
          <a:xfrm>
            <a:off x="8405957" y="1254769"/>
            <a:ext cx="704228" cy="704618"/>
          </a:xfrm>
          <a:custGeom>
            <a:rect b="b" l="l" r="r" t="t"/>
            <a:pathLst>
              <a:path extrusionOk="0" h="18044" w="18034">
                <a:moveTo>
                  <a:pt x="1" y="0"/>
                </a:moveTo>
                <a:lnTo>
                  <a:pt x="1" y="18044"/>
                </a:lnTo>
                <a:lnTo>
                  <a:pt x="18034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2" name="Google Shape;5162;p116"/>
          <p:cNvSpPr/>
          <p:nvPr/>
        </p:nvSpPr>
        <p:spPr>
          <a:xfrm>
            <a:off x="8372179" y="1255667"/>
            <a:ext cx="771823" cy="702822"/>
          </a:xfrm>
          <a:custGeom>
            <a:rect b="b" l="l" r="r" t="t"/>
            <a:pathLst>
              <a:path extrusionOk="0" h="17998" w="19765">
                <a:moveTo>
                  <a:pt x="9882" y="0"/>
                </a:moveTo>
                <a:cubicBezTo>
                  <a:pt x="7578" y="0"/>
                  <a:pt x="5275" y="879"/>
                  <a:pt x="3513" y="2635"/>
                </a:cubicBezTo>
                <a:cubicBezTo>
                  <a:pt x="0" y="6148"/>
                  <a:pt x="0" y="11850"/>
                  <a:pt x="3513" y="15363"/>
                </a:cubicBezTo>
                <a:cubicBezTo>
                  <a:pt x="5275" y="17119"/>
                  <a:pt x="7578" y="17998"/>
                  <a:pt x="9882" y="17998"/>
                </a:cubicBezTo>
                <a:cubicBezTo>
                  <a:pt x="12186" y="17998"/>
                  <a:pt x="14490" y="17119"/>
                  <a:pt x="16251" y="15363"/>
                </a:cubicBezTo>
                <a:cubicBezTo>
                  <a:pt x="19764" y="11850"/>
                  <a:pt x="19764" y="6148"/>
                  <a:pt x="16251" y="2635"/>
                </a:cubicBezTo>
                <a:cubicBezTo>
                  <a:pt x="14490" y="879"/>
                  <a:pt x="12186" y="0"/>
                  <a:pt x="9882" y="0"/>
                </a:cubicBezTo>
                <a:close/>
              </a:path>
            </a:pathLst>
          </a:custGeom>
          <a:solidFill>
            <a:srgbClr val="F4F0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3" name="Google Shape;5163;p116"/>
          <p:cNvSpPr/>
          <p:nvPr/>
        </p:nvSpPr>
        <p:spPr>
          <a:xfrm>
            <a:off x="8527247" y="1376839"/>
            <a:ext cx="460087" cy="460478"/>
          </a:xfrm>
          <a:custGeom>
            <a:rect b="b" l="l" r="r" t="t"/>
            <a:pathLst>
              <a:path extrusionOk="0" h="11792" w="11782">
                <a:moveTo>
                  <a:pt x="5886" y="0"/>
                </a:moveTo>
                <a:cubicBezTo>
                  <a:pt x="2637" y="0"/>
                  <a:pt x="0" y="2638"/>
                  <a:pt x="0" y="5896"/>
                </a:cubicBezTo>
                <a:cubicBezTo>
                  <a:pt x="0" y="9154"/>
                  <a:pt x="2637" y="11792"/>
                  <a:pt x="5886" y="11792"/>
                </a:cubicBezTo>
                <a:cubicBezTo>
                  <a:pt x="9144" y="11792"/>
                  <a:pt x="11781" y="9154"/>
                  <a:pt x="11781" y="5896"/>
                </a:cubicBezTo>
                <a:cubicBezTo>
                  <a:pt x="11781" y="2638"/>
                  <a:pt x="9144" y="0"/>
                  <a:pt x="588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4" name="Google Shape;5164;p116"/>
          <p:cNvSpPr/>
          <p:nvPr/>
        </p:nvSpPr>
        <p:spPr>
          <a:xfrm>
            <a:off x="8423550" y="199091"/>
            <a:ext cx="351528" cy="39"/>
          </a:xfrm>
          <a:custGeom>
            <a:rect b="b" l="l" r="r" t="t"/>
            <a:pathLst>
              <a:path extrusionOk="0" fill="none" h="1" w="9002">
                <a:moveTo>
                  <a:pt x="1" y="0"/>
                </a:moveTo>
                <a:lnTo>
                  <a:pt x="900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5" name="Google Shape;5165;p116"/>
          <p:cNvSpPr/>
          <p:nvPr/>
        </p:nvSpPr>
        <p:spPr>
          <a:xfrm>
            <a:off x="8445028" y="199091"/>
            <a:ext cx="330051" cy="120118"/>
          </a:xfrm>
          <a:custGeom>
            <a:rect b="b" l="l" r="r" t="t"/>
            <a:pathLst>
              <a:path extrusionOk="0" fill="none" h="3076" w="8452">
                <a:moveTo>
                  <a:pt x="1" y="3075"/>
                </a:moveTo>
                <a:lnTo>
                  <a:pt x="845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6" name="Google Shape;5166;p116"/>
          <p:cNvSpPr/>
          <p:nvPr/>
        </p:nvSpPr>
        <p:spPr>
          <a:xfrm>
            <a:off x="8505868" y="199091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0" y="5784"/>
                </a:moveTo>
                <a:lnTo>
                  <a:pt x="6894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7" name="Google Shape;5167;p116"/>
          <p:cNvSpPr/>
          <p:nvPr/>
        </p:nvSpPr>
        <p:spPr>
          <a:xfrm>
            <a:off x="8599314" y="199091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0" y="7790"/>
                </a:moveTo>
                <a:lnTo>
                  <a:pt x="4501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8" name="Google Shape;5168;p116"/>
          <p:cNvSpPr/>
          <p:nvPr/>
        </p:nvSpPr>
        <p:spPr>
          <a:xfrm>
            <a:off x="8714238" y="199091"/>
            <a:ext cx="60840" cy="345944"/>
          </a:xfrm>
          <a:custGeom>
            <a:rect b="b" l="l" r="r" t="t"/>
            <a:pathLst>
              <a:path extrusionOk="0" fill="none" h="8859" w="1558">
                <a:moveTo>
                  <a:pt x="0" y="8859"/>
                </a:moveTo>
                <a:lnTo>
                  <a:pt x="1558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9" name="Google Shape;5169;p116"/>
          <p:cNvSpPr/>
          <p:nvPr/>
        </p:nvSpPr>
        <p:spPr>
          <a:xfrm>
            <a:off x="8775078" y="199091"/>
            <a:ext cx="61269" cy="345944"/>
          </a:xfrm>
          <a:custGeom>
            <a:rect b="b" l="l" r="r" t="t"/>
            <a:pathLst>
              <a:path extrusionOk="0" fill="none" h="8859" w="1569">
                <a:moveTo>
                  <a:pt x="1568" y="885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0" name="Google Shape;5170;p116"/>
          <p:cNvSpPr/>
          <p:nvPr/>
        </p:nvSpPr>
        <p:spPr>
          <a:xfrm>
            <a:off x="8775078" y="199091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4501" y="779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1" name="Google Shape;5171;p116"/>
          <p:cNvSpPr/>
          <p:nvPr/>
        </p:nvSpPr>
        <p:spPr>
          <a:xfrm>
            <a:off x="8775078" y="199091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6894" y="578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2" name="Google Shape;5172;p116"/>
          <p:cNvSpPr/>
          <p:nvPr/>
        </p:nvSpPr>
        <p:spPr>
          <a:xfrm>
            <a:off x="8775078" y="199091"/>
            <a:ext cx="330441" cy="120118"/>
          </a:xfrm>
          <a:custGeom>
            <a:rect b="b" l="l" r="r" t="t"/>
            <a:pathLst>
              <a:path extrusionOk="0" fill="none" h="3076" w="8462">
                <a:moveTo>
                  <a:pt x="8462" y="3075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3" name="Google Shape;5173;p116"/>
          <p:cNvSpPr/>
          <p:nvPr/>
        </p:nvSpPr>
        <p:spPr>
          <a:xfrm>
            <a:off x="8775078" y="199091"/>
            <a:ext cx="351528" cy="39"/>
          </a:xfrm>
          <a:custGeom>
            <a:rect b="b" l="l" r="r" t="t"/>
            <a:pathLst>
              <a:path extrusionOk="0" fill="none" h="1" w="9002">
                <a:moveTo>
                  <a:pt x="9001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4" name="Google Shape;5174;p116"/>
          <p:cNvSpPr/>
          <p:nvPr/>
        </p:nvSpPr>
        <p:spPr>
          <a:xfrm>
            <a:off x="8775078" y="78583"/>
            <a:ext cx="330441" cy="120547"/>
          </a:xfrm>
          <a:custGeom>
            <a:rect b="b" l="l" r="r" t="t"/>
            <a:pathLst>
              <a:path extrusionOk="0" fill="none" h="3087" w="8462">
                <a:moveTo>
                  <a:pt x="8462" y="1"/>
                </a:moveTo>
                <a:lnTo>
                  <a:pt x="0" y="3086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5" name="Google Shape;5175;p116"/>
          <p:cNvSpPr/>
          <p:nvPr/>
        </p:nvSpPr>
        <p:spPr>
          <a:xfrm>
            <a:off x="8775078" y="-27165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0"/>
                </a:moveTo>
                <a:lnTo>
                  <a:pt x="0" y="5794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6" name="Google Shape;5176;p116"/>
          <p:cNvSpPr/>
          <p:nvPr/>
        </p:nvSpPr>
        <p:spPr>
          <a:xfrm>
            <a:off x="8775078" y="-105499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1"/>
                </a:moveTo>
                <a:lnTo>
                  <a:pt x="0" y="780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7" name="Google Shape;5177;p116"/>
          <p:cNvSpPr/>
          <p:nvPr/>
        </p:nvSpPr>
        <p:spPr>
          <a:xfrm>
            <a:off x="8775078" y="-147243"/>
            <a:ext cx="61269" cy="346374"/>
          </a:xfrm>
          <a:custGeom>
            <a:rect b="b" l="l" r="r" t="t"/>
            <a:pathLst>
              <a:path extrusionOk="0" fill="none" h="8870" w="1569">
                <a:moveTo>
                  <a:pt x="1568" y="0"/>
                </a:moveTo>
                <a:lnTo>
                  <a:pt x="0" y="8869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8" name="Google Shape;5178;p116"/>
          <p:cNvSpPr/>
          <p:nvPr/>
        </p:nvSpPr>
        <p:spPr>
          <a:xfrm>
            <a:off x="8714238" y="-147243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1025">
            <a:solidFill>
              <a:srgbClr val="262B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9" name="Google Shape;5179;p116"/>
          <p:cNvSpPr/>
          <p:nvPr/>
        </p:nvSpPr>
        <p:spPr>
          <a:xfrm>
            <a:off x="8714238" y="-147243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0" name="Google Shape;5180;p116"/>
          <p:cNvSpPr/>
          <p:nvPr/>
        </p:nvSpPr>
        <p:spPr>
          <a:xfrm>
            <a:off x="8599314" y="-105499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7800"/>
                </a:moveTo>
                <a:lnTo>
                  <a:pt x="0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1" name="Google Shape;5181;p116"/>
          <p:cNvSpPr/>
          <p:nvPr/>
        </p:nvSpPr>
        <p:spPr>
          <a:xfrm>
            <a:off x="8505868" y="-27165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579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2" name="Google Shape;5182;p116"/>
          <p:cNvSpPr/>
          <p:nvPr/>
        </p:nvSpPr>
        <p:spPr>
          <a:xfrm>
            <a:off x="8445028" y="78583"/>
            <a:ext cx="330051" cy="120547"/>
          </a:xfrm>
          <a:custGeom>
            <a:rect b="b" l="l" r="r" t="t"/>
            <a:pathLst>
              <a:path extrusionOk="0" fill="none" h="3087" w="8452">
                <a:moveTo>
                  <a:pt x="8452" y="3086"/>
                </a:moveTo>
                <a:lnTo>
                  <a:pt x="1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3" name="Google Shape;5183;p116"/>
          <p:cNvSpPr/>
          <p:nvPr/>
        </p:nvSpPr>
        <p:spPr>
          <a:xfrm>
            <a:off x="7700843" y="-153218"/>
            <a:ext cx="704618" cy="704228"/>
          </a:xfrm>
          <a:custGeom>
            <a:rect b="b" l="l" r="r" t="t"/>
            <a:pathLst>
              <a:path extrusionOk="0" h="18034" w="18044">
                <a:moveTo>
                  <a:pt x="0" y="1"/>
                </a:moveTo>
                <a:lnTo>
                  <a:pt x="0" y="18034"/>
                </a:lnTo>
                <a:lnTo>
                  <a:pt x="18044" y="18034"/>
                </a:lnTo>
                <a:lnTo>
                  <a:pt x="180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4" name="Google Shape;5184;p116"/>
          <p:cNvSpPr/>
          <p:nvPr/>
        </p:nvSpPr>
        <p:spPr>
          <a:xfrm>
            <a:off x="7701624" y="-152398"/>
            <a:ext cx="703056" cy="703017"/>
          </a:xfrm>
          <a:custGeom>
            <a:rect b="b" l="l" r="r" t="t"/>
            <a:pathLst>
              <a:path extrusionOk="0" h="18003" w="18004">
                <a:moveTo>
                  <a:pt x="9002" y="0"/>
                </a:moveTo>
                <a:cubicBezTo>
                  <a:pt x="4033" y="0"/>
                  <a:pt x="1" y="4022"/>
                  <a:pt x="1" y="9001"/>
                </a:cubicBezTo>
                <a:cubicBezTo>
                  <a:pt x="1" y="13970"/>
                  <a:pt x="4033" y="18002"/>
                  <a:pt x="9002" y="18002"/>
                </a:cubicBezTo>
                <a:cubicBezTo>
                  <a:pt x="13971" y="18002"/>
                  <a:pt x="18003" y="13970"/>
                  <a:pt x="18003" y="9001"/>
                </a:cubicBezTo>
                <a:cubicBezTo>
                  <a:pt x="18003" y="4022"/>
                  <a:pt x="13971" y="0"/>
                  <a:pt x="900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5" name="Google Shape;5185;p116"/>
          <p:cNvSpPr/>
          <p:nvPr/>
        </p:nvSpPr>
        <p:spPr>
          <a:xfrm>
            <a:off x="7801436" y="-31343"/>
            <a:ext cx="505034" cy="460478"/>
          </a:xfrm>
          <a:custGeom>
            <a:rect b="b" l="l" r="r" t="t"/>
            <a:pathLst>
              <a:path extrusionOk="0" h="11792" w="12933">
                <a:moveTo>
                  <a:pt x="6466" y="1"/>
                </a:moveTo>
                <a:cubicBezTo>
                  <a:pt x="4959" y="1"/>
                  <a:pt x="3452" y="576"/>
                  <a:pt x="2302" y="1726"/>
                </a:cubicBezTo>
                <a:cubicBezTo>
                  <a:pt x="1" y="4028"/>
                  <a:pt x="1" y="7765"/>
                  <a:pt x="2302" y="10066"/>
                </a:cubicBezTo>
                <a:cubicBezTo>
                  <a:pt x="3452" y="11216"/>
                  <a:pt x="4959" y="11792"/>
                  <a:pt x="6466" y="11792"/>
                </a:cubicBezTo>
                <a:cubicBezTo>
                  <a:pt x="7973" y="11792"/>
                  <a:pt x="9480" y="11216"/>
                  <a:pt x="10631" y="10066"/>
                </a:cubicBezTo>
                <a:cubicBezTo>
                  <a:pt x="12932" y="7765"/>
                  <a:pt x="12932" y="4028"/>
                  <a:pt x="10631" y="1726"/>
                </a:cubicBezTo>
                <a:cubicBezTo>
                  <a:pt x="9480" y="576"/>
                  <a:pt x="7973" y="1"/>
                  <a:pt x="646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6" name="Google Shape;5186;p116"/>
          <p:cNvSpPr/>
          <p:nvPr/>
        </p:nvSpPr>
        <p:spPr>
          <a:xfrm>
            <a:off x="8764412" y="1959346"/>
            <a:ext cx="351958" cy="351958"/>
          </a:xfrm>
          <a:custGeom>
            <a:rect b="b" l="l" r="r" t="t"/>
            <a:pathLst>
              <a:path extrusionOk="0" h="9013" w="9013">
                <a:moveTo>
                  <a:pt x="1650" y="1"/>
                </a:moveTo>
                <a:cubicBezTo>
                  <a:pt x="734" y="1"/>
                  <a:pt x="1" y="744"/>
                  <a:pt x="1" y="1660"/>
                </a:cubicBezTo>
                <a:lnTo>
                  <a:pt x="1" y="7363"/>
                </a:lnTo>
                <a:cubicBezTo>
                  <a:pt x="1" y="8279"/>
                  <a:pt x="734" y="9012"/>
                  <a:pt x="1650" y="9012"/>
                </a:cubicBezTo>
                <a:lnTo>
                  <a:pt x="7363" y="9012"/>
                </a:lnTo>
                <a:cubicBezTo>
                  <a:pt x="8269" y="9012"/>
                  <a:pt x="9012" y="8279"/>
                  <a:pt x="9012" y="7363"/>
                </a:cubicBezTo>
                <a:lnTo>
                  <a:pt x="9012" y="1660"/>
                </a:lnTo>
                <a:cubicBezTo>
                  <a:pt x="9012" y="744"/>
                  <a:pt x="8269" y="1"/>
                  <a:pt x="73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7" name="Google Shape;5187;p116"/>
          <p:cNvSpPr/>
          <p:nvPr/>
        </p:nvSpPr>
        <p:spPr>
          <a:xfrm>
            <a:off x="6996214" y="-153409"/>
            <a:ext cx="704657" cy="352348"/>
          </a:xfrm>
          <a:custGeom>
            <a:rect b="b" l="l" r="r" t="t"/>
            <a:pathLst>
              <a:path extrusionOk="0" h="9023" w="18045">
                <a:moveTo>
                  <a:pt x="9012" y="0"/>
                </a:moveTo>
                <a:lnTo>
                  <a:pt x="9012" y="11"/>
                </a:lnTo>
                <a:lnTo>
                  <a:pt x="1" y="11"/>
                </a:lnTo>
                <a:lnTo>
                  <a:pt x="1" y="184"/>
                </a:lnTo>
                <a:cubicBezTo>
                  <a:pt x="1" y="5071"/>
                  <a:pt x="3962" y="9022"/>
                  <a:pt x="8839" y="9022"/>
                </a:cubicBezTo>
                <a:lnTo>
                  <a:pt x="9012" y="9022"/>
                </a:lnTo>
                <a:cubicBezTo>
                  <a:pt x="9012" y="8869"/>
                  <a:pt x="9012" y="8717"/>
                  <a:pt x="9022" y="8564"/>
                </a:cubicBezTo>
                <a:cubicBezTo>
                  <a:pt x="9134" y="6252"/>
                  <a:pt x="10122" y="4175"/>
                  <a:pt x="11649" y="2648"/>
                </a:cubicBezTo>
                <a:cubicBezTo>
                  <a:pt x="13289" y="1019"/>
                  <a:pt x="15549" y="0"/>
                  <a:pt x="1804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8" name="Google Shape;5188;p116"/>
          <p:cNvSpPr/>
          <p:nvPr/>
        </p:nvSpPr>
        <p:spPr>
          <a:xfrm>
            <a:off x="7523908" y="180777"/>
            <a:ext cx="430" cy="17963"/>
          </a:xfrm>
          <a:custGeom>
            <a:rect b="b" l="l" r="r" t="t"/>
            <a:pathLst>
              <a:path extrusionOk="0" h="460" w="11">
                <a:moveTo>
                  <a:pt x="10" y="1"/>
                </a:moveTo>
                <a:cubicBezTo>
                  <a:pt x="0" y="154"/>
                  <a:pt x="0" y="306"/>
                  <a:pt x="0" y="459"/>
                </a:cubicBezTo>
                <a:lnTo>
                  <a:pt x="10" y="459"/>
                </a:lnTo>
                <a:lnTo>
                  <a:pt x="10" y="1"/>
                </a:lnTo>
                <a:close/>
              </a:path>
            </a:pathLst>
          </a:custGeom>
          <a:solidFill>
            <a:srgbClr val="769B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9" name="Google Shape;5189;p116"/>
          <p:cNvSpPr/>
          <p:nvPr/>
        </p:nvSpPr>
        <p:spPr>
          <a:xfrm>
            <a:off x="2464684" y="4956310"/>
            <a:ext cx="352309" cy="352309"/>
          </a:xfrm>
          <a:custGeom>
            <a:rect b="b" l="l" r="r" t="t"/>
            <a:pathLst>
              <a:path extrusionOk="0" h="9022" w="9022">
                <a:moveTo>
                  <a:pt x="0" y="0"/>
                </a:moveTo>
                <a:cubicBezTo>
                  <a:pt x="0" y="4979"/>
                  <a:pt x="4043" y="9022"/>
                  <a:pt x="9022" y="9022"/>
                </a:cubicBezTo>
                <a:lnTo>
                  <a:pt x="90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0" name="Google Shape;5190;p116"/>
          <p:cNvSpPr/>
          <p:nvPr/>
        </p:nvSpPr>
        <p:spPr>
          <a:xfrm>
            <a:off x="2464684" y="4604391"/>
            <a:ext cx="351919" cy="351958"/>
          </a:xfrm>
          <a:custGeom>
            <a:rect b="b" l="l" r="r" t="t"/>
            <a:pathLst>
              <a:path extrusionOk="0" h="9013" w="9012">
                <a:moveTo>
                  <a:pt x="0" y="1"/>
                </a:moveTo>
                <a:lnTo>
                  <a:pt x="0" y="9012"/>
                </a:lnTo>
                <a:lnTo>
                  <a:pt x="9012" y="9012"/>
                </a:lnTo>
                <a:cubicBezTo>
                  <a:pt x="9012" y="4033"/>
                  <a:pt x="4979" y="1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1" name="Google Shape;5191;p116"/>
          <p:cNvSpPr/>
          <p:nvPr/>
        </p:nvSpPr>
        <p:spPr>
          <a:xfrm>
            <a:off x="2112765" y="4604000"/>
            <a:ext cx="351958" cy="351919"/>
          </a:xfrm>
          <a:custGeom>
            <a:rect b="b" l="l" r="r" t="t"/>
            <a:pathLst>
              <a:path extrusionOk="0" h="9012" w="9013">
                <a:moveTo>
                  <a:pt x="1" y="0"/>
                </a:moveTo>
                <a:cubicBezTo>
                  <a:pt x="1" y="4980"/>
                  <a:pt x="4043" y="9012"/>
                  <a:pt x="9012" y="9012"/>
                </a:cubicBezTo>
                <a:lnTo>
                  <a:pt x="90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2" name="Google Shape;5192;p116"/>
          <p:cNvSpPr/>
          <p:nvPr/>
        </p:nvSpPr>
        <p:spPr>
          <a:xfrm>
            <a:off x="1408577" y="4604000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3" name="Google Shape;5193;p116"/>
          <p:cNvSpPr/>
          <p:nvPr/>
        </p:nvSpPr>
        <p:spPr>
          <a:xfrm>
            <a:off x="1408577" y="4665231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4" name="Google Shape;5194;p116"/>
          <p:cNvSpPr/>
          <p:nvPr/>
        </p:nvSpPr>
        <p:spPr>
          <a:xfrm>
            <a:off x="1408577" y="4726461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5" name="Google Shape;5195;p116"/>
          <p:cNvSpPr/>
          <p:nvPr/>
        </p:nvSpPr>
        <p:spPr>
          <a:xfrm>
            <a:off x="1408577" y="4787692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6" name="Google Shape;5196;p116"/>
          <p:cNvSpPr/>
          <p:nvPr/>
        </p:nvSpPr>
        <p:spPr>
          <a:xfrm>
            <a:off x="1408577" y="4848922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7" name="Google Shape;5197;p116"/>
          <p:cNvSpPr/>
          <p:nvPr/>
        </p:nvSpPr>
        <p:spPr>
          <a:xfrm>
            <a:off x="1408577" y="4910152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8" name="Google Shape;5198;p116"/>
          <p:cNvSpPr/>
          <p:nvPr/>
        </p:nvSpPr>
        <p:spPr>
          <a:xfrm>
            <a:off x="1408577" y="4971422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9" name="Google Shape;5199;p116"/>
          <p:cNvSpPr/>
          <p:nvPr/>
        </p:nvSpPr>
        <p:spPr>
          <a:xfrm>
            <a:off x="1408577" y="5032652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0" name="Google Shape;5200;p116"/>
          <p:cNvSpPr/>
          <p:nvPr/>
        </p:nvSpPr>
        <p:spPr>
          <a:xfrm>
            <a:off x="1408577" y="5093883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1" name="Google Shape;5201;p116"/>
          <p:cNvSpPr/>
          <p:nvPr/>
        </p:nvSpPr>
        <p:spPr>
          <a:xfrm>
            <a:off x="1408577" y="5155113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2" name="Google Shape;5202;p116"/>
          <p:cNvSpPr/>
          <p:nvPr/>
        </p:nvSpPr>
        <p:spPr>
          <a:xfrm>
            <a:off x="1408577" y="5216344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203" name="Google Shape;5203;p116"/>
          <p:cNvSpPr/>
          <p:nvPr/>
        </p:nvSpPr>
        <p:spPr>
          <a:xfrm>
            <a:off x="704388" y="4604000"/>
            <a:ext cx="704228" cy="704618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lnTo>
                  <a:pt x="0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4" name="Google Shape;5204;p116"/>
          <p:cNvSpPr/>
          <p:nvPr/>
        </p:nvSpPr>
        <p:spPr>
          <a:xfrm rot="5400000">
            <a:off x="199" y="4604000"/>
            <a:ext cx="704228" cy="704618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cubicBezTo>
                  <a:pt x="0" y="9969"/>
                  <a:pt x="8075" y="18044"/>
                  <a:pt x="18033" y="18044"/>
                </a:cubicBezTo>
                <a:lnTo>
                  <a:pt x="1803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5" name="Google Shape;5205;p116"/>
          <p:cNvSpPr/>
          <p:nvPr/>
        </p:nvSpPr>
        <p:spPr>
          <a:xfrm>
            <a:off x="1056659" y="4956506"/>
            <a:ext cx="351958" cy="351919"/>
          </a:xfrm>
          <a:custGeom>
            <a:rect b="b" l="l" r="r" t="t"/>
            <a:pathLst>
              <a:path extrusionOk="0" h="9012" w="9013">
                <a:moveTo>
                  <a:pt x="1060" y="1"/>
                </a:moveTo>
                <a:cubicBezTo>
                  <a:pt x="469" y="1"/>
                  <a:pt x="1" y="469"/>
                  <a:pt x="1" y="1060"/>
                </a:cubicBezTo>
                <a:lnTo>
                  <a:pt x="1" y="7953"/>
                </a:lnTo>
                <a:cubicBezTo>
                  <a:pt x="1" y="8544"/>
                  <a:pt x="469" y="9012"/>
                  <a:pt x="1060" y="9012"/>
                </a:cubicBezTo>
                <a:lnTo>
                  <a:pt x="7953" y="9012"/>
                </a:lnTo>
                <a:cubicBezTo>
                  <a:pt x="8544" y="9012"/>
                  <a:pt x="9012" y="8544"/>
                  <a:pt x="9012" y="7953"/>
                </a:cubicBezTo>
                <a:lnTo>
                  <a:pt x="9012" y="1060"/>
                </a:lnTo>
                <a:cubicBezTo>
                  <a:pt x="9012" y="469"/>
                  <a:pt x="8544" y="1"/>
                  <a:pt x="795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6" name="Google Shape;5206;p116"/>
          <p:cNvSpPr/>
          <p:nvPr/>
        </p:nvSpPr>
        <p:spPr>
          <a:xfrm>
            <a:off x="1408577" y="5283924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207" name="Google Shape;5207;p1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208" name="Shape 5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9" name="Google Shape;5209;p117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10" name="Google Shape;5210;p117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11" name="Google Shape;5211;p117"/>
          <p:cNvSpPr/>
          <p:nvPr/>
        </p:nvSpPr>
        <p:spPr>
          <a:xfrm flipH="1" rot="-5400000">
            <a:off x="90" y="3704624"/>
            <a:ext cx="385883" cy="386051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lnTo>
                  <a:pt x="0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2" name="Google Shape;5212;p117"/>
          <p:cNvSpPr/>
          <p:nvPr/>
        </p:nvSpPr>
        <p:spPr>
          <a:xfrm flipH="1" rot="10800000">
            <a:off x="113" y="3318741"/>
            <a:ext cx="385837" cy="386096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cubicBezTo>
                  <a:pt x="0" y="9969"/>
                  <a:pt x="8075" y="18044"/>
                  <a:pt x="18033" y="18044"/>
                </a:cubicBezTo>
                <a:lnTo>
                  <a:pt x="1803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3" name="Google Shape;5213;p117"/>
          <p:cNvSpPr/>
          <p:nvPr/>
        </p:nvSpPr>
        <p:spPr>
          <a:xfrm flipH="1" rot="-5400000">
            <a:off x="375765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4" name="Google Shape;5214;p117"/>
          <p:cNvSpPr/>
          <p:nvPr/>
        </p:nvSpPr>
        <p:spPr>
          <a:xfrm flipH="1" rot="-5400000">
            <a:off x="436996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5" name="Google Shape;5215;p117"/>
          <p:cNvSpPr/>
          <p:nvPr/>
        </p:nvSpPr>
        <p:spPr>
          <a:xfrm flipH="1" rot="-5400000">
            <a:off x="498226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6" name="Google Shape;5216;p117"/>
          <p:cNvSpPr/>
          <p:nvPr/>
        </p:nvSpPr>
        <p:spPr>
          <a:xfrm flipH="1" rot="-5400000">
            <a:off x="559456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7" name="Google Shape;5217;p117"/>
          <p:cNvSpPr/>
          <p:nvPr/>
        </p:nvSpPr>
        <p:spPr>
          <a:xfrm flipH="1" rot="-5400000">
            <a:off x="620706" y="4768231"/>
            <a:ext cx="703837" cy="30693"/>
          </a:xfrm>
          <a:custGeom>
            <a:rect b="b" l="l" r="r" t="t"/>
            <a:pathLst>
              <a:path extrusionOk="0" h="786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8" name="Google Shape;5218;p117"/>
          <p:cNvSpPr/>
          <p:nvPr/>
        </p:nvSpPr>
        <p:spPr>
          <a:xfrm flipH="1" rot="-5400000">
            <a:off x="681956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9" name="Google Shape;5219;p117"/>
          <p:cNvSpPr/>
          <p:nvPr/>
        </p:nvSpPr>
        <p:spPr>
          <a:xfrm flipH="1" rot="-5400000">
            <a:off x="743187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0" name="Google Shape;5220;p117"/>
          <p:cNvSpPr/>
          <p:nvPr/>
        </p:nvSpPr>
        <p:spPr>
          <a:xfrm flipH="1" rot="-5400000">
            <a:off x="804222" y="4768446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1" name="Google Shape;5221;p117"/>
          <p:cNvSpPr/>
          <p:nvPr/>
        </p:nvSpPr>
        <p:spPr>
          <a:xfrm flipH="1" rot="-5400000">
            <a:off x="865257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2" name="Google Shape;5222;p117"/>
          <p:cNvSpPr/>
          <p:nvPr/>
        </p:nvSpPr>
        <p:spPr>
          <a:xfrm flipH="1" rot="-5400000">
            <a:off x="926683" y="4768446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3" name="Google Shape;5223;p117"/>
          <p:cNvSpPr/>
          <p:nvPr/>
        </p:nvSpPr>
        <p:spPr>
          <a:xfrm flipH="1" rot="-5400000">
            <a:off x="987718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4" name="Google Shape;5224;p117"/>
          <p:cNvSpPr/>
          <p:nvPr/>
        </p:nvSpPr>
        <p:spPr>
          <a:xfrm flipH="1" rot="-5400000">
            <a:off x="1048948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5" name="Google Shape;5225;p117"/>
          <p:cNvSpPr/>
          <p:nvPr/>
        </p:nvSpPr>
        <p:spPr>
          <a:xfrm flipH="1" rot="-5400000">
            <a:off x="338332" y="4068874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5" y="14002"/>
                </a:lnTo>
                <a:lnTo>
                  <a:pt x="78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6" name="Google Shape;5226;p117"/>
          <p:cNvSpPr/>
          <p:nvPr/>
        </p:nvSpPr>
        <p:spPr>
          <a:xfrm flipH="1" rot="-5400000">
            <a:off x="338332" y="4005908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7" name="Google Shape;5227;p117"/>
          <p:cNvSpPr/>
          <p:nvPr/>
        </p:nvSpPr>
        <p:spPr>
          <a:xfrm flipH="1" rot="-5400000">
            <a:off x="338332" y="3942942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8" name="Google Shape;5228;p117"/>
          <p:cNvSpPr/>
          <p:nvPr/>
        </p:nvSpPr>
        <p:spPr>
          <a:xfrm flipH="1" rot="-5400000">
            <a:off x="338332" y="3879977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9" name="Google Shape;5229;p117"/>
          <p:cNvSpPr/>
          <p:nvPr/>
        </p:nvSpPr>
        <p:spPr>
          <a:xfrm flipH="1" rot="-5400000">
            <a:off x="338332" y="3817011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0" name="Google Shape;5230;p117"/>
          <p:cNvSpPr/>
          <p:nvPr/>
        </p:nvSpPr>
        <p:spPr>
          <a:xfrm flipH="1" rot="-5400000">
            <a:off x="338332" y="3754045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1" name="Google Shape;5231;p117"/>
          <p:cNvSpPr/>
          <p:nvPr/>
        </p:nvSpPr>
        <p:spPr>
          <a:xfrm flipH="1" rot="-5400000">
            <a:off x="1416350" y="4431074"/>
            <a:ext cx="704228" cy="704618"/>
          </a:xfrm>
          <a:custGeom>
            <a:rect b="b" l="l" r="r" t="t"/>
            <a:pathLst>
              <a:path extrusionOk="0" h="18044" w="18034">
                <a:moveTo>
                  <a:pt x="1" y="0"/>
                </a:moveTo>
                <a:lnTo>
                  <a:pt x="1" y="18044"/>
                </a:lnTo>
                <a:lnTo>
                  <a:pt x="18034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2" name="Google Shape;5232;p117"/>
          <p:cNvSpPr/>
          <p:nvPr/>
        </p:nvSpPr>
        <p:spPr>
          <a:xfrm flipH="1" rot="-5400000">
            <a:off x="1382552" y="4431991"/>
            <a:ext cx="771823" cy="702822"/>
          </a:xfrm>
          <a:custGeom>
            <a:rect b="b" l="l" r="r" t="t"/>
            <a:pathLst>
              <a:path extrusionOk="0" h="17998" w="19765">
                <a:moveTo>
                  <a:pt x="9882" y="0"/>
                </a:moveTo>
                <a:cubicBezTo>
                  <a:pt x="7578" y="0"/>
                  <a:pt x="5275" y="879"/>
                  <a:pt x="3513" y="2635"/>
                </a:cubicBezTo>
                <a:cubicBezTo>
                  <a:pt x="0" y="6148"/>
                  <a:pt x="0" y="11850"/>
                  <a:pt x="3513" y="15363"/>
                </a:cubicBezTo>
                <a:cubicBezTo>
                  <a:pt x="5275" y="17119"/>
                  <a:pt x="7578" y="17998"/>
                  <a:pt x="9882" y="17998"/>
                </a:cubicBezTo>
                <a:cubicBezTo>
                  <a:pt x="12186" y="17998"/>
                  <a:pt x="14490" y="17119"/>
                  <a:pt x="16251" y="15363"/>
                </a:cubicBezTo>
                <a:cubicBezTo>
                  <a:pt x="19764" y="11850"/>
                  <a:pt x="19764" y="6148"/>
                  <a:pt x="16251" y="2635"/>
                </a:cubicBezTo>
                <a:cubicBezTo>
                  <a:pt x="14490" y="879"/>
                  <a:pt x="12186" y="0"/>
                  <a:pt x="9882" y="0"/>
                </a:cubicBezTo>
                <a:close/>
              </a:path>
            </a:pathLst>
          </a:custGeom>
          <a:solidFill>
            <a:srgbClr val="F4F0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3" name="Google Shape;5233;p117"/>
          <p:cNvSpPr/>
          <p:nvPr/>
        </p:nvSpPr>
        <p:spPr>
          <a:xfrm flipH="1" rot="-5400000">
            <a:off x="1538420" y="4552363"/>
            <a:ext cx="460087" cy="460478"/>
          </a:xfrm>
          <a:custGeom>
            <a:rect b="b" l="l" r="r" t="t"/>
            <a:pathLst>
              <a:path extrusionOk="0" h="11792" w="11782">
                <a:moveTo>
                  <a:pt x="5886" y="0"/>
                </a:moveTo>
                <a:cubicBezTo>
                  <a:pt x="2637" y="0"/>
                  <a:pt x="0" y="2638"/>
                  <a:pt x="0" y="5896"/>
                </a:cubicBezTo>
                <a:cubicBezTo>
                  <a:pt x="0" y="9154"/>
                  <a:pt x="2637" y="11792"/>
                  <a:pt x="5886" y="11792"/>
                </a:cubicBezTo>
                <a:cubicBezTo>
                  <a:pt x="9144" y="11792"/>
                  <a:pt x="11781" y="9154"/>
                  <a:pt x="11781" y="5896"/>
                </a:cubicBezTo>
                <a:cubicBezTo>
                  <a:pt x="11781" y="2638"/>
                  <a:pt x="9144" y="0"/>
                  <a:pt x="588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4" name="Google Shape;5234;p117"/>
          <p:cNvSpPr/>
          <p:nvPr/>
        </p:nvSpPr>
        <p:spPr>
          <a:xfrm flipH="1" rot="-5400000">
            <a:off x="184733" y="4607404"/>
            <a:ext cx="351528" cy="39"/>
          </a:xfrm>
          <a:custGeom>
            <a:rect b="b" l="l" r="r" t="t"/>
            <a:pathLst>
              <a:path extrusionOk="0" fill="none" h="1" w="9002">
                <a:moveTo>
                  <a:pt x="1" y="0"/>
                </a:moveTo>
                <a:lnTo>
                  <a:pt x="900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5" name="Google Shape;5235;p117"/>
          <p:cNvSpPr/>
          <p:nvPr/>
        </p:nvSpPr>
        <p:spPr>
          <a:xfrm flipH="1" rot="-5400000">
            <a:off x="255511" y="4558103"/>
            <a:ext cx="330051" cy="120118"/>
          </a:xfrm>
          <a:custGeom>
            <a:rect b="b" l="l" r="r" t="t"/>
            <a:pathLst>
              <a:path extrusionOk="0" fill="none" h="3076" w="8452">
                <a:moveTo>
                  <a:pt x="1" y="3075"/>
                </a:moveTo>
                <a:lnTo>
                  <a:pt x="845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6" name="Google Shape;5236;p117"/>
          <p:cNvSpPr/>
          <p:nvPr/>
        </p:nvSpPr>
        <p:spPr>
          <a:xfrm flipH="1" rot="-5400000">
            <a:off x="338804" y="4535650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0" y="5784"/>
                </a:moveTo>
                <a:lnTo>
                  <a:pt x="6894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7" name="Google Shape;5237;p117"/>
          <p:cNvSpPr/>
          <p:nvPr/>
        </p:nvSpPr>
        <p:spPr>
          <a:xfrm flipH="1" rot="-5400000">
            <a:off x="424695" y="4543206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0" y="7790"/>
                </a:moveTo>
                <a:lnTo>
                  <a:pt x="4501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8" name="Google Shape;5238;p117"/>
          <p:cNvSpPr/>
          <p:nvPr/>
        </p:nvSpPr>
        <p:spPr>
          <a:xfrm flipH="1" rot="-5400000">
            <a:off x="503029" y="4579796"/>
            <a:ext cx="60840" cy="345944"/>
          </a:xfrm>
          <a:custGeom>
            <a:rect b="b" l="l" r="r" t="t"/>
            <a:pathLst>
              <a:path extrusionOk="0" fill="none" h="8859" w="1558">
                <a:moveTo>
                  <a:pt x="0" y="8859"/>
                </a:moveTo>
                <a:lnTo>
                  <a:pt x="1558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9" name="Google Shape;5239;p117"/>
          <p:cNvSpPr/>
          <p:nvPr/>
        </p:nvSpPr>
        <p:spPr>
          <a:xfrm flipH="1" rot="-5400000">
            <a:off x="502814" y="4640850"/>
            <a:ext cx="61269" cy="345944"/>
          </a:xfrm>
          <a:custGeom>
            <a:rect b="b" l="l" r="r" t="t"/>
            <a:pathLst>
              <a:path extrusionOk="0" fill="none" h="8859" w="1569">
                <a:moveTo>
                  <a:pt x="1568" y="885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0" name="Google Shape;5240;p117"/>
          <p:cNvSpPr/>
          <p:nvPr/>
        </p:nvSpPr>
        <p:spPr>
          <a:xfrm flipH="1" rot="-5400000">
            <a:off x="424695" y="4718970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4501" y="779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1" name="Google Shape;5241;p117"/>
          <p:cNvSpPr/>
          <p:nvPr/>
        </p:nvSpPr>
        <p:spPr>
          <a:xfrm flipH="1" rot="-5400000">
            <a:off x="338804" y="4804860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6894" y="578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2" name="Google Shape;5242;p117"/>
          <p:cNvSpPr/>
          <p:nvPr/>
        </p:nvSpPr>
        <p:spPr>
          <a:xfrm flipH="1" rot="-5400000">
            <a:off x="255315" y="4888349"/>
            <a:ext cx="330441" cy="120118"/>
          </a:xfrm>
          <a:custGeom>
            <a:rect b="b" l="l" r="r" t="t"/>
            <a:pathLst>
              <a:path extrusionOk="0" fill="none" h="3076" w="8462">
                <a:moveTo>
                  <a:pt x="8462" y="3075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3" name="Google Shape;5243;p117"/>
          <p:cNvSpPr/>
          <p:nvPr/>
        </p:nvSpPr>
        <p:spPr>
          <a:xfrm flipH="1" rot="-5400000">
            <a:off x="184733" y="4958932"/>
            <a:ext cx="351528" cy="39"/>
          </a:xfrm>
          <a:custGeom>
            <a:rect b="b" l="l" r="r" t="t"/>
            <a:pathLst>
              <a:path extrusionOk="0" fill="none" h="1" w="9002">
                <a:moveTo>
                  <a:pt x="9001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4" name="Google Shape;5244;p117"/>
          <p:cNvSpPr/>
          <p:nvPr/>
        </p:nvSpPr>
        <p:spPr>
          <a:xfrm flipH="1" rot="-5400000">
            <a:off x="135022" y="4888134"/>
            <a:ext cx="330441" cy="120547"/>
          </a:xfrm>
          <a:custGeom>
            <a:rect b="b" l="l" r="r" t="t"/>
            <a:pathLst>
              <a:path extrusionOk="0" fill="none" h="3087" w="8462">
                <a:moveTo>
                  <a:pt x="8462" y="1"/>
                </a:moveTo>
                <a:lnTo>
                  <a:pt x="0" y="3086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5" name="Google Shape;5245;p117"/>
          <p:cNvSpPr/>
          <p:nvPr/>
        </p:nvSpPr>
        <p:spPr>
          <a:xfrm flipH="1" rot="-5400000">
            <a:off x="112763" y="4804646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0"/>
                </a:moveTo>
                <a:lnTo>
                  <a:pt x="0" y="5794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6" name="Google Shape;5246;p117"/>
          <p:cNvSpPr/>
          <p:nvPr/>
        </p:nvSpPr>
        <p:spPr>
          <a:xfrm flipH="1" rot="-5400000">
            <a:off x="120320" y="4718755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1"/>
                </a:moveTo>
                <a:lnTo>
                  <a:pt x="0" y="780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7" name="Google Shape;5247;p117"/>
          <p:cNvSpPr/>
          <p:nvPr/>
        </p:nvSpPr>
        <p:spPr>
          <a:xfrm flipH="1" rot="-5400000">
            <a:off x="156695" y="4640636"/>
            <a:ext cx="61269" cy="346374"/>
          </a:xfrm>
          <a:custGeom>
            <a:rect b="b" l="l" r="r" t="t"/>
            <a:pathLst>
              <a:path extrusionOk="0" fill="none" h="8870" w="1569">
                <a:moveTo>
                  <a:pt x="1568" y="0"/>
                </a:moveTo>
                <a:lnTo>
                  <a:pt x="0" y="8869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8" name="Google Shape;5248;p117"/>
          <p:cNvSpPr/>
          <p:nvPr/>
        </p:nvSpPr>
        <p:spPr>
          <a:xfrm flipH="1" rot="-5400000">
            <a:off x="156909" y="4579581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9" name="Google Shape;5249;p117"/>
          <p:cNvSpPr/>
          <p:nvPr/>
        </p:nvSpPr>
        <p:spPr>
          <a:xfrm flipH="1" rot="-5400000">
            <a:off x="156909" y="4579581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0" name="Google Shape;5250;p117"/>
          <p:cNvSpPr/>
          <p:nvPr/>
        </p:nvSpPr>
        <p:spPr>
          <a:xfrm flipH="1" rot="-5400000">
            <a:off x="120320" y="4542991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7800"/>
                </a:moveTo>
                <a:lnTo>
                  <a:pt x="0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1" name="Google Shape;5251;p117"/>
          <p:cNvSpPr/>
          <p:nvPr/>
        </p:nvSpPr>
        <p:spPr>
          <a:xfrm flipH="1" rot="-5400000">
            <a:off x="112763" y="4535435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579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2" name="Google Shape;5252;p117"/>
          <p:cNvSpPr/>
          <p:nvPr/>
        </p:nvSpPr>
        <p:spPr>
          <a:xfrm flipH="1" rot="-5400000">
            <a:off x="135217" y="4557889"/>
            <a:ext cx="330051" cy="120547"/>
          </a:xfrm>
          <a:custGeom>
            <a:rect b="b" l="l" r="r" t="t"/>
            <a:pathLst>
              <a:path extrusionOk="0" fill="none" h="3087" w="8452">
                <a:moveTo>
                  <a:pt x="8452" y="3086"/>
                </a:moveTo>
                <a:lnTo>
                  <a:pt x="1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3" name="Google Shape;5253;p117"/>
          <p:cNvSpPr/>
          <p:nvPr/>
        </p:nvSpPr>
        <p:spPr>
          <a:xfrm flipH="1" rot="-5400000">
            <a:off x="2120757" y="4782980"/>
            <a:ext cx="351958" cy="351958"/>
          </a:xfrm>
          <a:custGeom>
            <a:rect b="b" l="l" r="r" t="t"/>
            <a:pathLst>
              <a:path extrusionOk="0" h="9013" w="9013">
                <a:moveTo>
                  <a:pt x="1650" y="1"/>
                </a:moveTo>
                <a:cubicBezTo>
                  <a:pt x="734" y="1"/>
                  <a:pt x="1" y="744"/>
                  <a:pt x="1" y="1660"/>
                </a:cubicBezTo>
                <a:lnTo>
                  <a:pt x="1" y="7363"/>
                </a:lnTo>
                <a:cubicBezTo>
                  <a:pt x="1" y="8279"/>
                  <a:pt x="734" y="9012"/>
                  <a:pt x="1650" y="9012"/>
                </a:cubicBezTo>
                <a:lnTo>
                  <a:pt x="7363" y="9012"/>
                </a:lnTo>
                <a:cubicBezTo>
                  <a:pt x="8269" y="9012"/>
                  <a:pt x="9012" y="8279"/>
                  <a:pt x="9012" y="7363"/>
                </a:cubicBezTo>
                <a:lnTo>
                  <a:pt x="9012" y="1660"/>
                </a:lnTo>
                <a:cubicBezTo>
                  <a:pt x="9012" y="744"/>
                  <a:pt x="8269" y="1"/>
                  <a:pt x="73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4" name="Google Shape;5254;p117"/>
          <p:cNvSpPr/>
          <p:nvPr/>
        </p:nvSpPr>
        <p:spPr>
          <a:xfrm>
            <a:off x="7745296" y="407"/>
            <a:ext cx="704618" cy="704228"/>
          </a:xfrm>
          <a:custGeom>
            <a:rect b="b" l="l" r="r" t="t"/>
            <a:pathLst>
              <a:path extrusionOk="0" h="18034" w="18044">
                <a:moveTo>
                  <a:pt x="0" y="1"/>
                </a:moveTo>
                <a:lnTo>
                  <a:pt x="0" y="18034"/>
                </a:lnTo>
                <a:lnTo>
                  <a:pt x="18044" y="18034"/>
                </a:lnTo>
                <a:lnTo>
                  <a:pt x="1804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5" name="Google Shape;5255;p117"/>
          <p:cNvSpPr/>
          <p:nvPr/>
        </p:nvSpPr>
        <p:spPr>
          <a:xfrm>
            <a:off x="7746077" y="1227"/>
            <a:ext cx="703056" cy="703017"/>
          </a:xfrm>
          <a:custGeom>
            <a:rect b="b" l="l" r="r" t="t"/>
            <a:pathLst>
              <a:path extrusionOk="0" h="18003" w="18004">
                <a:moveTo>
                  <a:pt x="9002" y="0"/>
                </a:moveTo>
                <a:cubicBezTo>
                  <a:pt x="4033" y="0"/>
                  <a:pt x="1" y="4022"/>
                  <a:pt x="1" y="9001"/>
                </a:cubicBezTo>
                <a:cubicBezTo>
                  <a:pt x="1" y="13970"/>
                  <a:pt x="4033" y="18002"/>
                  <a:pt x="9002" y="18002"/>
                </a:cubicBezTo>
                <a:cubicBezTo>
                  <a:pt x="13971" y="18002"/>
                  <a:pt x="18003" y="13970"/>
                  <a:pt x="18003" y="9001"/>
                </a:cubicBezTo>
                <a:cubicBezTo>
                  <a:pt x="18003" y="4022"/>
                  <a:pt x="13971" y="0"/>
                  <a:pt x="900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6" name="Google Shape;5256;p117"/>
          <p:cNvSpPr/>
          <p:nvPr/>
        </p:nvSpPr>
        <p:spPr>
          <a:xfrm>
            <a:off x="7845889" y="122282"/>
            <a:ext cx="505034" cy="460478"/>
          </a:xfrm>
          <a:custGeom>
            <a:rect b="b" l="l" r="r" t="t"/>
            <a:pathLst>
              <a:path extrusionOk="0" h="11792" w="12933">
                <a:moveTo>
                  <a:pt x="6466" y="1"/>
                </a:moveTo>
                <a:cubicBezTo>
                  <a:pt x="4959" y="1"/>
                  <a:pt x="3452" y="576"/>
                  <a:pt x="2302" y="1726"/>
                </a:cubicBezTo>
                <a:cubicBezTo>
                  <a:pt x="1" y="4028"/>
                  <a:pt x="1" y="7765"/>
                  <a:pt x="2302" y="10066"/>
                </a:cubicBezTo>
                <a:cubicBezTo>
                  <a:pt x="3452" y="11216"/>
                  <a:pt x="4959" y="11792"/>
                  <a:pt x="6466" y="11792"/>
                </a:cubicBezTo>
                <a:cubicBezTo>
                  <a:pt x="7973" y="11792"/>
                  <a:pt x="9480" y="11216"/>
                  <a:pt x="10631" y="10066"/>
                </a:cubicBezTo>
                <a:cubicBezTo>
                  <a:pt x="12932" y="7765"/>
                  <a:pt x="12932" y="4028"/>
                  <a:pt x="10631" y="1726"/>
                </a:cubicBezTo>
                <a:cubicBezTo>
                  <a:pt x="9480" y="576"/>
                  <a:pt x="7973" y="1"/>
                  <a:pt x="646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7" name="Google Shape;5257;p117"/>
          <p:cNvSpPr/>
          <p:nvPr/>
        </p:nvSpPr>
        <p:spPr>
          <a:xfrm>
            <a:off x="9027078" y="1190699"/>
            <a:ext cx="62480" cy="62870"/>
          </a:xfrm>
          <a:custGeom>
            <a:rect b="b" l="l" r="r" t="t"/>
            <a:pathLst>
              <a:path extrusionOk="0" h="1610" w="1600">
                <a:moveTo>
                  <a:pt x="805" y="1"/>
                </a:moveTo>
                <a:cubicBezTo>
                  <a:pt x="357" y="1"/>
                  <a:pt x="1" y="357"/>
                  <a:pt x="1" y="805"/>
                </a:cubicBezTo>
                <a:cubicBezTo>
                  <a:pt x="1" y="1243"/>
                  <a:pt x="357" y="1609"/>
                  <a:pt x="805" y="1609"/>
                </a:cubicBezTo>
                <a:cubicBezTo>
                  <a:pt x="1243" y="1609"/>
                  <a:pt x="1600" y="1243"/>
                  <a:pt x="1600" y="805"/>
                </a:cubicBezTo>
                <a:cubicBezTo>
                  <a:pt x="1600" y="35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8" name="Google Shape;5258;p117"/>
          <p:cNvSpPr/>
          <p:nvPr/>
        </p:nvSpPr>
        <p:spPr>
          <a:xfrm>
            <a:off x="9027078" y="1085342"/>
            <a:ext cx="62480" cy="62870"/>
          </a:xfrm>
          <a:custGeom>
            <a:rect b="b" l="l" r="r" t="t"/>
            <a:pathLst>
              <a:path extrusionOk="0" h="1610" w="1600">
                <a:moveTo>
                  <a:pt x="805" y="0"/>
                </a:moveTo>
                <a:cubicBezTo>
                  <a:pt x="357" y="0"/>
                  <a:pt x="1" y="357"/>
                  <a:pt x="1" y="805"/>
                </a:cubicBezTo>
                <a:cubicBezTo>
                  <a:pt x="1" y="1242"/>
                  <a:pt x="357" y="1609"/>
                  <a:pt x="805" y="1609"/>
                </a:cubicBezTo>
                <a:cubicBezTo>
                  <a:pt x="1243" y="1609"/>
                  <a:pt x="1600" y="1242"/>
                  <a:pt x="1600" y="805"/>
                </a:cubicBezTo>
                <a:cubicBezTo>
                  <a:pt x="1600" y="35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9" name="Google Shape;5259;p117"/>
          <p:cNvSpPr/>
          <p:nvPr/>
        </p:nvSpPr>
        <p:spPr>
          <a:xfrm>
            <a:off x="9027078" y="979555"/>
            <a:ext cx="62480" cy="62870"/>
          </a:xfrm>
          <a:custGeom>
            <a:rect b="b" l="l" r="r" t="t"/>
            <a:pathLst>
              <a:path extrusionOk="0" h="1610" w="160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0" y="1253"/>
                  <a:pt x="1600" y="805"/>
                </a:cubicBezTo>
                <a:cubicBezTo>
                  <a:pt x="160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0" name="Google Shape;5260;p117"/>
          <p:cNvSpPr/>
          <p:nvPr/>
        </p:nvSpPr>
        <p:spPr>
          <a:xfrm>
            <a:off x="9027078" y="874198"/>
            <a:ext cx="62480" cy="62870"/>
          </a:xfrm>
          <a:custGeom>
            <a:rect b="b" l="l" r="r" t="t"/>
            <a:pathLst>
              <a:path extrusionOk="0" h="1610" w="160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43" y="1609"/>
                  <a:pt x="1600" y="1253"/>
                  <a:pt x="1600" y="805"/>
                </a:cubicBezTo>
                <a:cubicBezTo>
                  <a:pt x="1600" y="36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1" name="Google Shape;5261;p117"/>
          <p:cNvSpPr/>
          <p:nvPr/>
        </p:nvSpPr>
        <p:spPr>
          <a:xfrm>
            <a:off x="9027078" y="768842"/>
            <a:ext cx="62480" cy="62831"/>
          </a:xfrm>
          <a:custGeom>
            <a:rect b="b" l="l" r="r" t="t"/>
            <a:pathLst>
              <a:path extrusionOk="0" h="1609" w="160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43" y="1609"/>
                  <a:pt x="1600" y="1252"/>
                  <a:pt x="1600" y="804"/>
                </a:cubicBezTo>
                <a:cubicBezTo>
                  <a:pt x="1600" y="356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2" name="Google Shape;5262;p117"/>
          <p:cNvSpPr/>
          <p:nvPr/>
        </p:nvSpPr>
        <p:spPr>
          <a:xfrm>
            <a:off x="8903016" y="1190699"/>
            <a:ext cx="62871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57"/>
                  <a:pt x="1" y="805"/>
                </a:cubicBezTo>
                <a:cubicBezTo>
                  <a:pt x="1" y="1243"/>
                  <a:pt x="357" y="1609"/>
                  <a:pt x="805" y="1609"/>
                </a:cubicBezTo>
                <a:cubicBezTo>
                  <a:pt x="1243" y="1609"/>
                  <a:pt x="1610" y="1243"/>
                  <a:pt x="1610" y="805"/>
                </a:cubicBezTo>
                <a:cubicBezTo>
                  <a:pt x="1610" y="35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3" name="Google Shape;5263;p117"/>
          <p:cNvSpPr/>
          <p:nvPr/>
        </p:nvSpPr>
        <p:spPr>
          <a:xfrm>
            <a:off x="8903016" y="1085342"/>
            <a:ext cx="62871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57"/>
                  <a:pt x="1" y="805"/>
                </a:cubicBezTo>
                <a:cubicBezTo>
                  <a:pt x="1" y="1242"/>
                  <a:pt x="357" y="1609"/>
                  <a:pt x="805" y="1609"/>
                </a:cubicBezTo>
                <a:cubicBezTo>
                  <a:pt x="1243" y="1609"/>
                  <a:pt x="1610" y="1242"/>
                  <a:pt x="1610" y="805"/>
                </a:cubicBezTo>
                <a:cubicBezTo>
                  <a:pt x="1610" y="35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4" name="Google Shape;5264;p117"/>
          <p:cNvSpPr/>
          <p:nvPr/>
        </p:nvSpPr>
        <p:spPr>
          <a:xfrm>
            <a:off x="8903016" y="979555"/>
            <a:ext cx="62871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10" y="1253"/>
                  <a:pt x="1610" y="805"/>
                </a:cubicBezTo>
                <a:cubicBezTo>
                  <a:pt x="161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5" name="Google Shape;5265;p117"/>
          <p:cNvSpPr/>
          <p:nvPr/>
        </p:nvSpPr>
        <p:spPr>
          <a:xfrm>
            <a:off x="8903016" y="874198"/>
            <a:ext cx="62871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43" y="1609"/>
                  <a:pt x="1610" y="1253"/>
                  <a:pt x="1610" y="805"/>
                </a:cubicBezTo>
                <a:cubicBezTo>
                  <a:pt x="1610" y="36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6" name="Google Shape;5266;p117"/>
          <p:cNvSpPr/>
          <p:nvPr/>
        </p:nvSpPr>
        <p:spPr>
          <a:xfrm>
            <a:off x="8903016" y="768842"/>
            <a:ext cx="62871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43" y="1609"/>
                  <a:pt x="1610" y="1252"/>
                  <a:pt x="1610" y="804"/>
                </a:cubicBezTo>
                <a:cubicBezTo>
                  <a:pt x="1610" y="356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7" name="Google Shape;5267;p117"/>
          <p:cNvSpPr/>
          <p:nvPr/>
        </p:nvSpPr>
        <p:spPr>
          <a:xfrm>
            <a:off x="8449562" y="382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8" name="Google Shape;5268;p117"/>
          <p:cNvSpPr/>
          <p:nvPr/>
        </p:nvSpPr>
        <p:spPr>
          <a:xfrm>
            <a:off x="8449562" y="61222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9" name="Google Shape;5269;p117"/>
          <p:cNvSpPr/>
          <p:nvPr/>
        </p:nvSpPr>
        <p:spPr>
          <a:xfrm>
            <a:off x="8449875" y="122477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0" name="Google Shape;5270;p117"/>
          <p:cNvSpPr/>
          <p:nvPr/>
        </p:nvSpPr>
        <p:spPr>
          <a:xfrm>
            <a:off x="8449875" y="184098"/>
            <a:ext cx="703837" cy="30264"/>
          </a:xfrm>
          <a:custGeom>
            <a:rect b="b" l="l" r="r" t="t"/>
            <a:pathLst>
              <a:path extrusionOk="0" h="775" w="18024">
                <a:moveTo>
                  <a:pt x="1" y="1"/>
                </a:moveTo>
                <a:lnTo>
                  <a:pt x="1" y="775"/>
                </a:lnTo>
                <a:lnTo>
                  <a:pt x="18024" y="775"/>
                </a:lnTo>
                <a:lnTo>
                  <a:pt x="180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1" name="Google Shape;5271;p117"/>
          <p:cNvSpPr/>
          <p:nvPr/>
        </p:nvSpPr>
        <p:spPr>
          <a:xfrm>
            <a:off x="8449875" y="244938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2" name="Google Shape;5272;p117"/>
          <p:cNvSpPr/>
          <p:nvPr/>
        </p:nvSpPr>
        <p:spPr>
          <a:xfrm>
            <a:off x="8449875" y="306168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3" name="Google Shape;5273;p117"/>
          <p:cNvSpPr/>
          <p:nvPr/>
        </p:nvSpPr>
        <p:spPr>
          <a:xfrm>
            <a:off x="8449875" y="367438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4" name="Google Shape;5274;p117"/>
          <p:cNvSpPr/>
          <p:nvPr/>
        </p:nvSpPr>
        <p:spPr>
          <a:xfrm>
            <a:off x="8449875" y="428668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5" name="Google Shape;5275;p117"/>
          <p:cNvSpPr/>
          <p:nvPr/>
        </p:nvSpPr>
        <p:spPr>
          <a:xfrm>
            <a:off x="8449875" y="489899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6" name="Google Shape;5276;p117"/>
          <p:cNvSpPr/>
          <p:nvPr/>
        </p:nvSpPr>
        <p:spPr>
          <a:xfrm>
            <a:off x="8449875" y="551129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7" name="Google Shape;5277;p117"/>
          <p:cNvSpPr/>
          <p:nvPr/>
        </p:nvSpPr>
        <p:spPr>
          <a:xfrm>
            <a:off x="8449875" y="612359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8" name="Google Shape;5278;p117"/>
          <p:cNvSpPr/>
          <p:nvPr/>
        </p:nvSpPr>
        <p:spPr>
          <a:xfrm>
            <a:off x="8449875" y="673590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9" name="Google Shape;5279;p117"/>
          <p:cNvSpPr/>
          <p:nvPr/>
        </p:nvSpPr>
        <p:spPr>
          <a:xfrm>
            <a:off x="7040667" y="216"/>
            <a:ext cx="704657" cy="352348"/>
          </a:xfrm>
          <a:custGeom>
            <a:rect b="b" l="l" r="r" t="t"/>
            <a:pathLst>
              <a:path extrusionOk="0" h="9023" w="18045">
                <a:moveTo>
                  <a:pt x="9012" y="0"/>
                </a:moveTo>
                <a:lnTo>
                  <a:pt x="9012" y="11"/>
                </a:lnTo>
                <a:lnTo>
                  <a:pt x="1" y="11"/>
                </a:lnTo>
                <a:lnTo>
                  <a:pt x="1" y="184"/>
                </a:lnTo>
                <a:cubicBezTo>
                  <a:pt x="1" y="5071"/>
                  <a:pt x="3962" y="9022"/>
                  <a:pt x="8839" y="9022"/>
                </a:cubicBezTo>
                <a:lnTo>
                  <a:pt x="9012" y="9022"/>
                </a:lnTo>
                <a:cubicBezTo>
                  <a:pt x="9012" y="8869"/>
                  <a:pt x="9012" y="8717"/>
                  <a:pt x="9022" y="8564"/>
                </a:cubicBezTo>
                <a:cubicBezTo>
                  <a:pt x="9134" y="6252"/>
                  <a:pt x="10122" y="4175"/>
                  <a:pt x="11649" y="2648"/>
                </a:cubicBezTo>
                <a:cubicBezTo>
                  <a:pt x="13289" y="1019"/>
                  <a:pt x="15549" y="0"/>
                  <a:pt x="1804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0" name="Google Shape;5280;p117"/>
          <p:cNvSpPr/>
          <p:nvPr/>
        </p:nvSpPr>
        <p:spPr>
          <a:xfrm>
            <a:off x="7568360" y="334402"/>
            <a:ext cx="430" cy="17963"/>
          </a:xfrm>
          <a:custGeom>
            <a:rect b="b" l="l" r="r" t="t"/>
            <a:pathLst>
              <a:path extrusionOk="0" h="460" w="11">
                <a:moveTo>
                  <a:pt x="10" y="1"/>
                </a:moveTo>
                <a:cubicBezTo>
                  <a:pt x="0" y="154"/>
                  <a:pt x="0" y="306"/>
                  <a:pt x="0" y="459"/>
                </a:cubicBezTo>
                <a:lnTo>
                  <a:pt x="10" y="459"/>
                </a:lnTo>
                <a:lnTo>
                  <a:pt x="10" y="1"/>
                </a:lnTo>
                <a:close/>
              </a:path>
            </a:pathLst>
          </a:custGeom>
          <a:solidFill>
            <a:srgbClr val="769B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1" name="Google Shape;5281;p1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82" name="Shape 5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" name="Google Shape;5283;p11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284" name="Google Shape;5284;p118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85" name="Google Shape;5285;p1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86" name="Shape 5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7" name="Google Shape;5287;p119"/>
          <p:cNvSpPr/>
          <p:nvPr/>
        </p:nvSpPr>
        <p:spPr>
          <a:xfrm>
            <a:off x="8791684" y="4787335"/>
            <a:ext cx="352309" cy="352309"/>
          </a:xfrm>
          <a:custGeom>
            <a:rect b="b" l="l" r="r" t="t"/>
            <a:pathLst>
              <a:path extrusionOk="0" h="9022" w="9022">
                <a:moveTo>
                  <a:pt x="0" y="0"/>
                </a:moveTo>
                <a:cubicBezTo>
                  <a:pt x="0" y="4979"/>
                  <a:pt x="4043" y="9022"/>
                  <a:pt x="9022" y="9022"/>
                </a:cubicBezTo>
                <a:lnTo>
                  <a:pt x="90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8" name="Google Shape;5288;p119"/>
          <p:cNvSpPr/>
          <p:nvPr/>
        </p:nvSpPr>
        <p:spPr>
          <a:xfrm>
            <a:off x="8791684" y="4435416"/>
            <a:ext cx="351919" cy="351958"/>
          </a:xfrm>
          <a:custGeom>
            <a:rect b="b" l="l" r="r" t="t"/>
            <a:pathLst>
              <a:path extrusionOk="0" h="9013" w="9012">
                <a:moveTo>
                  <a:pt x="0" y="1"/>
                </a:moveTo>
                <a:lnTo>
                  <a:pt x="0" y="9012"/>
                </a:lnTo>
                <a:lnTo>
                  <a:pt x="9012" y="9012"/>
                </a:lnTo>
                <a:cubicBezTo>
                  <a:pt x="9012" y="4033"/>
                  <a:pt x="4979" y="1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9" name="Google Shape;5289;p119"/>
          <p:cNvSpPr/>
          <p:nvPr/>
        </p:nvSpPr>
        <p:spPr>
          <a:xfrm>
            <a:off x="8439765" y="4435025"/>
            <a:ext cx="351958" cy="351919"/>
          </a:xfrm>
          <a:custGeom>
            <a:rect b="b" l="l" r="r" t="t"/>
            <a:pathLst>
              <a:path extrusionOk="0" h="9012" w="9013">
                <a:moveTo>
                  <a:pt x="1" y="0"/>
                </a:moveTo>
                <a:cubicBezTo>
                  <a:pt x="1" y="4980"/>
                  <a:pt x="4043" y="9012"/>
                  <a:pt x="9012" y="9012"/>
                </a:cubicBezTo>
                <a:lnTo>
                  <a:pt x="90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0" name="Google Shape;5290;p119"/>
          <p:cNvSpPr/>
          <p:nvPr/>
        </p:nvSpPr>
        <p:spPr>
          <a:xfrm>
            <a:off x="7735577" y="4496256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1" name="Google Shape;5291;p119"/>
          <p:cNvSpPr/>
          <p:nvPr/>
        </p:nvSpPr>
        <p:spPr>
          <a:xfrm>
            <a:off x="7735577" y="4557486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2" name="Google Shape;5292;p119"/>
          <p:cNvSpPr/>
          <p:nvPr/>
        </p:nvSpPr>
        <p:spPr>
          <a:xfrm>
            <a:off x="7735577" y="4618717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3" name="Google Shape;5293;p119"/>
          <p:cNvSpPr/>
          <p:nvPr/>
        </p:nvSpPr>
        <p:spPr>
          <a:xfrm>
            <a:off x="7735577" y="4679947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4" name="Google Shape;5294;p119"/>
          <p:cNvSpPr/>
          <p:nvPr/>
        </p:nvSpPr>
        <p:spPr>
          <a:xfrm>
            <a:off x="7735577" y="4741177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5" name="Google Shape;5295;p119"/>
          <p:cNvSpPr/>
          <p:nvPr/>
        </p:nvSpPr>
        <p:spPr>
          <a:xfrm>
            <a:off x="7735577" y="4802447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6" name="Google Shape;5296;p119"/>
          <p:cNvSpPr/>
          <p:nvPr/>
        </p:nvSpPr>
        <p:spPr>
          <a:xfrm>
            <a:off x="7735577" y="4863677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7" name="Google Shape;5297;p119"/>
          <p:cNvSpPr/>
          <p:nvPr/>
        </p:nvSpPr>
        <p:spPr>
          <a:xfrm>
            <a:off x="7735577" y="4924908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8" name="Google Shape;5298;p119"/>
          <p:cNvSpPr/>
          <p:nvPr/>
        </p:nvSpPr>
        <p:spPr>
          <a:xfrm>
            <a:off x="7735577" y="4986138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9" name="Google Shape;5299;p119"/>
          <p:cNvSpPr/>
          <p:nvPr/>
        </p:nvSpPr>
        <p:spPr>
          <a:xfrm>
            <a:off x="7735577" y="5047369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300" name="Google Shape;5300;p119"/>
          <p:cNvSpPr/>
          <p:nvPr/>
        </p:nvSpPr>
        <p:spPr>
          <a:xfrm>
            <a:off x="7031388" y="4435025"/>
            <a:ext cx="704228" cy="704618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lnTo>
                  <a:pt x="0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1" name="Google Shape;5301;p119"/>
          <p:cNvSpPr/>
          <p:nvPr/>
        </p:nvSpPr>
        <p:spPr>
          <a:xfrm rot="5400000">
            <a:off x="6327199" y="4435025"/>
            <a:ext cx="704228" cy="704618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cubicBezTo>
                  <a:pt x="0" y="9969"/>
                  <a:pt x="8075" y="18044"/>
                  <a:pt x="18033" y="18044"/>
                </a:cubicBezTo>
                <a:lnTo>
                  <a:pt x="1803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2" name="Google Shape;5302;p119"/>
          <p:cNvSpPr/>
          <p:nvPr/>
        </p:nvSpPr>
        <p:spPr>
          <a:xfrm>
            <a:off x="7383659" y="4787531"/>
            <a:ext cx="351958" cy="351919"/>
          </a:xfrm>
          <a:custGeom>
            <a:rect b="b" l="l" r="r" t="t"/>
            <a:pathLst>
              <a:path extrusionOk="0" h="9012" w="9013">
                <a:moveTo>
                  <a:pt x="1060" y="1"/>
                </a:moveTo>
                <a:cubicBezTo>
                  <a:pt x="469" y="1"/>
                  <a:pt x="1" y="469"/>
                  <a:pt x="1" y="1060"/>
                </a:cubicBezTo>
                <a:lnTo>
                  <a:pt x="1" y="7953"/>
                </a:lnTo>
                <a:cubicBezTo>
                  <a:pt x="1" y="8544"/>
                  <a:pt x="469" y="9012"/>
                  <a:pt x="1060" y="9012"/>
                </a:cubicBezTo>
                <a:lnTo>
                  <a:pt x="7953" y="9012"/>
                </a:lnTo>
                <a:cubicBezTo>
                  <a:pt x="8544" y="9012"/>
                  <a:pt x="9012" y="8544"/>
                  <a:pt x="9012" y="7953"/>
                </a:cubicBezTo>
                <a:lnTo>
                  <a:pt x="9012" y="1060"/>
                </a:lnTo>
                <a:cubicBezTo>
                  <a:pt x="9012" y="469"/>
                  <a:pt x="8544" y="1"/>
                  <a:pt x="795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3" name="Google Shape;5303;p119"/>
          <p:cNvSpPr/>
          <p:nvPr/>
        </p:nvSpPr>
        <p:spPr>
          <a:xfrm>
            <a:off x="7732551" y="-8806"/>
            <a:ext cx="385883" cy="386051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lnTo>
                  <a:pt x="0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4" name="Google Shape;5304;p119"/>
          <p:cNvSpPr/>
          <p:nvPr/>
        </p:nvSpPr>
        <p:spPr>
          <a:xfrm rot="5400000">
            <a:off x="7346713" y="-8828"/>
            <a:ext cx="385837" cy="386096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cubicBezTo>
                  <a:pt x="0" y="9969"/>
                  <a:pt x="8075" y="18044"/>
                  <a:pt x="18033" y="18044"/>
                </a:cubicBezTo>
                <a:lnTo>
                  <a:pt x="1803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5" name="Google Shape;5305;p119"/>
          <p:cNvSpPr/>
          <p:nvPr/>
        </p:nvSpPr>
        <p:spPr>
          <a:xfrm>
            <a:off x="8433598" y="704596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6" name="Google Shape;5306;p119"/>
          <p:cNvSpPr/>
          <p:nvPr/>
        </p:nvSpPr>
        <p:spPr>
          <a:xfrm>
            <a:off x="8433598" y="765826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7" name="Google Shape;5307;p119"/>
          <p:cNvSpPr/>
          <p:nvPr/>
        </p:nvSpPr>
        <p:spPr>
          <a:xfrm>
            <a:off x="8433598" y="827056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8" name="Google Shape;5308;p119"/>
          <p:cNvSpPr/>
          <p:nvPr/>
        </p:nvSpPr>
        <p:spPr>
          <a:xfrm>
            <a:off x="8433598" y="888287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9" name="Google Shape;5309;p119"/>
          <p:cNvSpPr/>
          <p:nvPr/>
        </p:nvSpPr>
        <p:spPr>
          <a:xfrm>
            <a:off x="8433598" y="949517"/>
            <a:ext cx="703837" cy="30693"/>
          </a:xfrm>
          <a:custGeom>
            <a:rect b="b" l="l" r="r" t="t"/>
            <a:pathLst>
              <a:path extrusionOk="0" h="786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0" name="Google Shape;5310;p119"/>
          <p:cNvSpPr/>
          <p:nvPr/>
        </p:nvSpPr>
        <p:spPr>
          <a:xfrm>
            <a:off x="8433598" y="1010787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1" name="Google Shape;5311;p119"/>
          <p:cNvSpPr/>
          <p:nvPr/>
        </p:nvSpPr>
        <p:spPr>
          <a:xfrm>
            <a:off x="8433598" y="1072017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2" name="Google Shape;5312;p119"/>
          <p:cNvSpPr/>
          <p:nvPr/>
        </p:nvSpPr>
        <p:spPr>
          <a:xfrm>
            <a:off x="8433598" y="1133247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3" name="Google Shape;5313;p119"/>
          <p:cNvSpPr/>
          <p:nvPr/>
        </p:nvSpPr>
        <p:spPr>
          <a:xfrm>
            <a:off x="8433598" y="1194087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4" name="Google Shape;5314;p119"/>
          <p:cNvSpPr/>
          <p:nvPr/>
        </p:nvSpPr>
        <p:spPr>
          <a:xfrm>
            <a:off x="8433598" y="1255708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5" name="Google Shape;5315;p119"/>
          <p:cNvSpPr/>
          <p:nvPr/>
        </p:nvSpPr>
        <p:spPr>
          <a:xfrm>
            <a:off x="8433598" y="1316548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6" name="Google Shape;5316;p119"/>
          <p:cNvSpPr/>
          <p:nvPr/>
        </p:nvSpPr>
        <p:spPr>
          <a:xfrm>
            <a:off x="8433598" y="1377778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7" name="Google Shape;5317;p119"/>
          <p:cNvSpPr/>
          <p:nvPr/>
        </p:nvSpPr>
        <p:spPr>
          <a:xfrm>
            <a:off x="8401728" y="-1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5" y="14002"/>
                </a:lnTo>
                <a:lnTo>
                  <a:pt x="78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8" name="Google Shape;5318;p119"/>
          <p:cNvSpPr/>
          <p:nvPr/>
        </p:nvSpPr>
        <p:spPr>
          <a:xfrm>
            <a:off x="8338763" y="-1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9" name="Google Shape;5319;p119"/>
          <p:cNvSpPr/>
          <p:nvPr/>
        </p:nvSpPr>
        <p:spPr>
          <a:xfrm>
            <a:off x="8275797" y="-1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0" name="Google Shape;5320;p119"/>
          <p:cNvSpPr/>
          <p:nvPr/>
        </p:nvSpPr>
        <p:spPr>
          <a:xfrm>
            <a:off x="8212831" y="-1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1" name="Google Shape;5321;p119"/>
          <p:cNvSpPr/>
          <p:nvPr/>
        </p:nvSpPr>
        <p:spPr>
          <a:xfrm>
            <a:off x="8149866" y="-1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2" name="Google Shape;5322;p119"/>
          <p:cNvSpPr/>
          <p:nvPr/>
        </p:nvSpPr>
        <p:spPr>
          <a:xfrm>
            <a:off x="8086900" y="-1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3" name="Google Shape;5323;p119"/>
          <p:cNvSpPr/>
          <p:nvPr/>
        </p:nvSpPr>
        <p:spPr>
          <a:xfrm>
            <a:off x="8433207" y="1408394"/>
            <a:ext cx="704228" cy="704618"/>
          </a:xfrm>
          <a:custGeom>
            <a:rect b="b" l="l" r="r" t="t"/>
            <a:pathLst>
              <a:path extrusionOk="0" h="18044" w="18034">
                <a:moveTo>
                  <a:pt x="1" y="0"/>
                </a:moveTo>
                <a:lnTo>
                  <a:pt x="1" y="18044"/>
                </a:lnTo>
                <a:lnTo>
                  <a:pt x="18034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4" name="Google Shape;5324;p119"/>
          <p:cNvSpPr/>
          <p:nvPr/>
        </p:nvSpPr>
        <p:spPr>
          <a:xfrm>
            <a:off x="8399429" y="1409292"/>
            <a:ext cx="771823" cy="702822"/>
          </a:xfrm>
          <a:custGeom>
            <a:rect b="b" l="l" r="r" t="t"/>
            <a:pathLst>
              <a:path extrusionOk="0" h="17998" w="19765">
                <a:moveTo>
                  <a:pt x="9882" y="0"/>
                </a:moveTo>
                <a:cubicBezTo>
                  <a:pt x="7578" y="0"/>
                  <a:pt x="5275" y="879"/>
                  <a:pt x="3513" y="2635"/>
                </a:cubicBezTo>
                <a:cubicBezTo>
                  <a:pt x="0" y="6148"/>
                  <a:pt x="0" y="11850"/>
                  <a:pt x="3513" y="15363"/>
                </a:cubicBezTo>
                <a:cubicBezTo>
                  <a:pt x="5275" y="17119"/>
                  <a:pt x="7578" y="17998"/>
                  <a:pt x="9882" y="17998"/>
                </a:cubicBezTo>
                <a:cubicBezTo>
                  <a:pt x="12186" y="17998"/>
                  <a:pt x="14490" y="17119"/>
                  <a:pt x="16251" y="15363"/>
                </a:cubicBezTo>
                <a:cubicBezTo>
                  <a:pt x="19764" y="11850"/>
                  <a:pt x="19764" y="6148"/>
                  <a:pt x="16251" y="2635"/>
                </a:cubicBezTo>
                <a:cubicBezTo>
                  <a:pt x="14490" y="879"/>
                  <a:pt x="12186" y="0"/>
                  <a:pt x="988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5" name="Google Shape;5325;p119"/>
          <p:cNvSpPr/>
          <p:nvPr/>
        </p:nvSpPr>
        <p:spPr>
          <a:xfrm>
            <a:off x="8554497" y="1530464"/>
            <a:ext cx="460087" cy="460478"/>
          </a:xfrm>
          <a:custGeom>
            <a:rect b="b" l="l" r="r" t="t"/>
            <a:pathLst>
              <a:path extrusionOk="0" h="11792" w="11782">
                <a:moveTo>
                  <a:pt x="5886" y="0"/>
                </a:moveTo>
                <a:cubicBezTo>
                  <a:pt x="2637" y="0"/>
                  <a:pt x="0" y="2638"/>
                  <a:pt x="0" y="5896"/>
                </a:cubicBezTo>
                <a:cubicBezTo>
                  <a:pt x="0" y="9154"/>
                  <a:pt x="2637" y="11792"/>
                  <a:pt x="5886" y="11792"/>
                </a:cubicBezTo>
                <a:cubicBezTo>
                  <a:pt x="9144" y="11792"/>
                  <a:pt x="11781" y="9154"/>
                  <a:pt x="11781" y="5896"/>
                </a:cubicBezTo>
                <a:cubicBezTo>
                  <a:pt x="11781" y="2638"/>
                  <a:pt x="9144" y="0"/>
                  <a:pt x="588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6" name="Google Shape;5326;p119"/>
          <p:cNvSpPr/>
          <p:nvPr/>
        </p:nvSpPr>
        <p:spPr>
          <a:xfrm>
            <a:off x="8433598" y="352716"/>
            <a:ext cx="351528" cy="39"/>
          </a:xfrm>
          <a:custGeom>
            <a:rect b="b" l="l" r="r" t="t"/>
            <a:pathLst>
              <a:path extrusionOk="0" fill="none" h="1" w="9002">
                <a:moveTo>
                  <a:pt x="1" y="0"/>
                </a:moveTo>
                <a:lnTo>
                  <a:pt x="900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7" name="Google Shape;5327;p119"/>
          <p:cNvSpPr/>
          <p:nvPr/>
        </p:nvSpPr>
        <p:spPr>
          <a:xfrm>
            <a:off x="8455075" y="352716"/>
            <a:ext cx="330051" cy="120118"/>
          </a:xfrm>
          <a:custGeom>
            <a:rect b="b" l="l" r="r" t="t"/>
            <a:pathLst>
              <a:path extrusionOk="0" fill="none" h="3076" w="8452">
                <a:moveTo>
                  <a:pt x="1" y="3075"/>
                </a:moveTo>
                <a:lnTo>
                  <a:pt x="845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8" name="Google Shape;5328;p119"/>
          <p:cNvSpPr/>
          <p:nvPr/>
        </p:nvSpPr>
        <p:spPr>
          <a:xfrm>
            <a:off x="8515915" y="352716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0" y="5784"/>
                </a:moveTo>
                <a:lnTo>
                  <a:pt x="6894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9" name="Google Shape;5329;p119"/>
          <p:cNvSpPr/>
          <p:nvPr/>
        </p:nvSpPr>
        <p:spPr>
          <a:xfrm>
            <a:off x="8609362" y="352716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0" y="7790"/>
                </a:moveTo>
                <a:lnTo>
                  <a:pt x="4501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0" name="Google Shape;5330;p119"/>
          <p:cNvSpPr/>
          <p:nvPr/>
        </p:nvSpPr>
        <p:spPr>
          <a:xfrm>
            <a:off x="8724286" y="352716"/>
            <a:ext cx="60840" cy="345944"/>
          </a:xfrm>
          <a:custGeom>
            <a:rect b="b" l="l" r="r" t="t"/>
            <a:pathLst>
              <a:path extrusionOk="0" fill="none" h="8859" w="1558">
                <a:moveTo>
                  <a:pt x="0" y="8859"/>
                </a:moveTo>
                <a:lnTo>
                  <a:pt x="1558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1" name="Google Shape;5331;p119"/>
          <p:cNvSpPr/>
          <p:nvPr/>
        </p:nvSpPr>
        <p:spPr>
          <a:xfrm>
            <a:off x="8785126" y="352716"/>
            <a:ext cx="61269" cy="345944"/>
          </a:xfrm>
          <a:custGeom>
            <a:rect b="b" l="l" r="r" t="t"/>
            <a:pathLst>
              <a:path extrusionOk="0" fill="none" h="8859" w="1569">
                <a:moveTo>
                  <a:pt x="1568" y="885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2" name="Google Shape;5332;p119"/>
          <p:cNvSpPr/>
          <p:nvPr/>
        </p:nvSpPr>
        <p:spPr>
          <a:xfrm>
            <a:off x="8785126" y="352716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4501" y="779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3" name="Google Shape;5333;p119"/>
          <p:cNvSpPr/>
          <p:nvPr/>
        </p:nvSpPr>
        <p:spPr>
          <a:xfrm>
            <a:off x="8785126" y="352716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6894" y="578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4" name="Google Shape;5334;p119"/>
          <p:cNvSpPr/>
          <p:nvPr/>
        </p:nvSpPr>
        <p:spPr>
          <a:xfrm>
            <a:off x="8785126" y="352716"/>
            <a:ext cx="330441" cy="120118"/>
          </a:xfrm>
          <a:custGeom>
            <a:rect b="b" l="l" r="r" t="t"/>
            <a:pathLst>
              <a:path extrusionOk="0" fill="none" h="3076" w="8462">
                <a:moveTo>
                  <a:pt x="8462" y="3075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5" name="Google Shape;5335;p119"/>
          <p:cNvSpPr/>
          <p:nvPr/>
        </p:nvSpPr>
        <p:spPr>
          <a:xfrm>
            <a:off x="8785126" y="352716"/>
            <a:ext cx="351528" cy="39"/>
          </a:xfrm>
          <a:custGeom>
            <a:rect b="b" l="l" r="r" t="t"/>
            <a:pathLst>
              <a:path extrusionOk="0" fill="none" h="1" w="9002">
                <a:moveTo>
                  <a:pt x="9001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6" name="Google Shape;5336;p119"/>
          <p:cNvSpPr/>
          <p:nvPr/>
        </p:nvSpPr>
        <p:spPr>
          <a:xfrm>
            <a:off x="8785126" y="232208"/>
            <a:ext cx="330441" cy="120547"/>
          </a:xfrm>
          <a:custGeom>
            <a:rect b="b" l="l" r="r" t="t"/>
            <a:pathLst>
              <a:path extrusionOk="0" fill="none" h="3087" w="8462">
                <a:moveTo>
                  <a:pt x="8462" y="1"/>
                </a:moveTo>
                <a:lnTo>
                  <a:pt x="0" y="3086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7" name="Google Shape;5337;p119"/>
          <p:cNvSpPr/>
          <p:nvPr/>
        </p:nvSpPr>
        <p:spPr>
          <a:xfrm>
            <a:off x="8785126" y="126460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0"/>
                </a:moveTo>
                <a:lnTo>
                  <a:pt x="0" y="5794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8" name="Google Shape;5338;p119"/>
          <p:cNvSpPr/>
          <p:nvPr/>
        </p:nvSpPr>
        <p:spPr>
          <a:xfrm>
            <a:off x="8785126" y="48126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1"/>
                </a:moveTo>
                <a:lnTo>
                  <a:pt x="0" y="780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9" name="Google Shape;5339;p119"/>
          <p:cNvSpPr/>
          <p:nvPr/>
        </p:nvSpPr>
        <p:spPr>
          <a:xfrm>
            <a:off x="8785126" y="6382"/>
            <a:ext cx="61269" cy="346374"/>
          </a:xfrm>
          <a:custGeom>
            <a:rect b="b" l="l" r="r" t="t"/>
            <a:pathLst>
              <a:path extrusionOk="0" fill="none" h="8870" w="1569">
                <a:moveTo>
                  <a:pt x="1568" y="0"/>
                </a:moveTo>
                <a:lnTo>
                  <a:pt x="0" y="8869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0" name="Google Shape;5340;p119"/>
          <p:cNvSpPr/>
          <p:nvPr/>
        </p:nvSpPr>
        <p:spPr>
          <a:xfrm>
            <a:off x="8724286" y="6382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1" name="Google Shape;5341;p119"/>
          <p:cNvSpPr/>
          <p:nvPr/>
        </p:nvSpPr>
        <p:spPr>
          <a:xfrm>
            <a:off x="8724286" y="6382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2" name="Google Shape;5342;p119"/>
          <p:cNvSpPr/>
          <p:nvPr/>
        </p:nvSpPr>
        <p:spPr>
          <a:xfrm>
            <a:off x="8609362" y="48126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7800"/>
                </a:moveTo>
                <a:lnTo>
                  <a:pt x="0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3" name="Google Shape;5343;p119"/>
          <p:cNvSpPr/>
          <p:nvPr/>
        </p:nvSpPr>
        <p:spPr>
          <a:xfrm>
            <a:off x="8515915" y="126460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579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4" name="Google Shape;5344;p119"/>
          <p:cNvSpPr/>
          <p:nvPr/>
        </p:nvSpPr>
        <p:spPr>
          <a:xfrm>
            <a:off x="8455075" y="232208"/>
            <a:ext cx="330051" cy="120547"/>
          </a:xfrm>
          <a:custGeom>
            <a:rect b="b" l="l" r="r" t="t"/>
            <a:pathLst>
              <a:path extrusionOk="0" fill="none" h="3087" w="8452">
                <a:moveTo>
                  <a:pt x="8452" y="3086"/>
                </a:moveTo>
                <a:lnTo>
                  <a:pt x="1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5" name="Google Shape;5345;p119"/>
          <p:cNvSpPr/>
          <p:nvPr/>
        </p:nvSpPr>
        <p:spPr>
          <a:xfrm>
            <a:off x="8791662" y="2112971"/>
            <a:ext cx="351958" cy="351958"/>
          </a:xfrm>
          <a:custGeom>
            <a:rect b="b" l="l" r="r" t="t"/>
            <a:pathLst>
              <a:path extrusionOk="0" h="9013" w="9013">
                <a:moveTo>
                  <a:pt x="1650" y="1"/>
                </a:moveTo>
                <a:cubicBezTo>
                  <a:pt x="734" y="1"/>
                  <a:pt x="1" y="744"/>
                  <a:pt x="1" y="1660"/>
                </a:cubicBezTo>
                <a:lnTo>
                  <a:pt x="1" y="7363"/>
                </a:lnTo>
                <a:cubicBezTo>
                  <a:pt x="1" y="8279"/>
                  <a:pt x="734" y="9012"/>
                  <a:pt x="1650" y="9012"/>
                </a:cubicBezTo>
                <a:lnTo>
                  <a:pt x="7363" y="9012"/>
                </a:lnTo>
                <a:cubicBezTo>
                  <a:pt x="8269" y="9012"/>
                  <a:pt x="9012" y="8279"/>
                  <a:pt x="9012" y="7363"/>
                </a:cubicBezTo>
                <a:lnTo>
                  <a:pt x="9012" y="1660"/>
                </a:lnTo>
                <a:cubicBezTo>
                  <a:pt x="9012" y="744"/>
                  <a:pt x="8269" y="1"/>
                  <a:pt x="73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6" name="Google Shape;5346;p119"/>
          <p:cNvSpPr/>
          <p:nvPr/>
        </p:nvSpPr>
        <p:spPr>
          <a:xfrm rot="-5400000">
            <a:off x="198" y="-1"/>
            <a:ext cx="704228" cy="704618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cubicBezTo>
                  <a:pt x="0" y="9969"/>
                  <a:pt x="8075" y="18044"/>
                  <a:pt x="18033" y="18044"/>
                </a:cubicBezTo>
                <a:lnTo>
                  <a:pt x="18033" y="0"/>
                </a:lnTo>
                <a:close/>
              </a:path>
            </a:pathLst>
          </a:custGeom>
          <a:solidFill>
            <a:srgbClr val="D8CB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7" name="Google Shape;5347;p119"/>
          <p:cNvSpPr txBox="1"/>
          <p:nvPr>
            <p:ph hasCustomPrompt="1" type="title"/>
          </p:nvPr>
        </p:nvSpPr>
        <p:spPr>
          <a:xfrm>
            <a:off x="713225" y="888275"/>
            <a:ext cx="4696800" cy="246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9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348" name="Google Shape;5348;p119"/>
          <p:cNvSpPr txBox="1"/>
          <p:nvPr>
            <p:ph idx="1" type="subTitle"/>
          </p:nvPr>
        </p:nvSpPr>
        <p:spPr>
          <a:xfrm>
            <a:off x="713225" y="3254250"/>
            <a:ext cx="46968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349" name="Google Shape;5349;p119"/>
          <p:cNvSpPr/>
          <p:nvPr>
            <p:ph idx="2" type="pic"/>
          </p:nvPr>
        </p:nvSpPr>
        <p:spPr>
          <a:xfrm>
            <a:off x="5823000" y="704625"/>
            <a:ext cx="2607900" cy="3730500"/>
          </a:xfrm>
          <a:prstGeom prst="rect">
            <a:avLst/>
          </a:prstGeom>
          <a:noFill/>
          <a:ln>
            <a:noFill/>
          </a:ln>
        </p:spPr>
      </p:sp>
      <p:sp>
        <p:nvSpPr>
          <p:cNvPr id="5350" name="Google Shape;5350;p1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5351" name="Shape 5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2" name="Google Shape;5352;p1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5353" name="Shape 5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4" name="Google Shape;5354;p121"/>
          <p:cNvGrpSpPr/>
          <p:nvPr/>
        </p:nvGrpSpPr>
        <p:grpSpPr>
          <a:xfrm>
            <a:off x="1413017" y="4438702"/>
            <a:ext cx="697891" cy="704222"/>
            <a:chOff x="1413017" y="4438702"/>
            <a:chExt cx="697891" cy="704222"/>
          </a:xfrm>
        </p:grpSpPr>
        <p:sp>
          <p:nvSpPr>
            <p:cNvPr id="5355" name="Google Shape;5355;p121"/>
            <p:cNvSpPr/>
            <p:nvPr/>
          </p:nvSpPr>
          <p:spPr>
            <a:xfrm rot="10800000">
              <a:off x="1413017" y="5112270"/>
              <a:ext cx="696691" cy="30654"/>
            </a:xfrm>
            <a:custGeom>
              <a:rect b="b" l="l" r="r" t="t"/>
              <a:pathLst>
                <a:path extrusionOk="0" h="785" w="17841">
                  <a:moveTo>
                    <a:pt x="1" y="1"/>
                  </a:moveTo>
                  <a:lnTo>
                    <a:pt x="1" y="785"/>
                  </a:lnTo>
                  <a:lnTo>
                    <a:pt x="17840" y="785"/>
                  </a:lnTo>
                  <a:lnTo>
                    <a:pt x="178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6" name="Google Shape;5356;p121"/>
            <p:cNvSpPr/>
            <p:nvPr/>
          </p:nvSpPr>
          <p:spPr>
            <a:xfrm rot="10800000">
              <a:off x="1414217" y="5051045"/>
              <a:ext cx="696691" cy="30654"/>
            </a:xfrm>
            <a:custGeom>
              <a:rect b="b" l="l" r="r" t="t"/>
              <a:pathLst>
                <a:path extrusionOk="0" h="785" w="17841">
                  <a:moveTo>
                    <a:pt x="1" y="1"/>
                  </a:moveTo>
                  <a:lnTo>
                    <a:pt x="1" y="785"/>
                  </a:lnTo>
                  <a:lnTo>
                    <a:pt x="17840" y="785"/>
                  </a:lnTo>
                  <a:lnTo>
                    <a:pt x="178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7" name="Google Shape;5357;p121"/>
            <p:cNvSpPr/>
            <p:nvPr/>
          </p:nvSpPr>
          <p:spPr>
            <a:xfrm rot="10800000">
              <a:off x="1414217" y="4989815"/>
              <a:ext cx="696691" cy="30654"/>
            </a:xfrm>
            <a:custGeom>
              <a:rect b="b" l="l" r="r" t="t"/>
              <a:pathLst>
                <a:path extrusionOk="0" h="785" w="17841">
                  <a:moveTo>
                    <a:pt x="1" y="1"/>
                  </a:moveTo>
                  <a:lnTo>
                    <a:pt x="1" y="785"/>
                  </a:lnTo>
                  <a:lnTo>
                    <a:pt x="17840" y="785"/>
                  </a:lnTo>
                  <a:lnTo>
                    <a:pt x="178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8" name="Google Shape;5358;p121"/>
            <p:cNvSpPr/>
            <p:nvPr/>
          </p:nvSpPr>
          <p:spPr>
            <a:xfrm rot="10800000">
              <a:off x="1414217" y="4928545"/>
              <a:ext cx="696691" cy="30693"/>
            </a:xfrm>
            <a:custGeom>
              <a:rect b="b" l="l" r="r" t="t"/>
              <a:pathLst>
                <a:path extrusionOk="0" h="786" w="17841">
                  <a:moveTo>
                    <a:pt x="1" y="1"/>
                  </a:moveTo>
                  <a:lnTo>
                    <a:pt x="1" y="785"/>
                  </a:lnTo>
                  <a:lnTo>
                    <a:pt x="17840" y="785"/>
                  </a:lnTo>
                  <a:lnTo>
                    <a:pt x="178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9" name="Google Shape;5359;p121"/>
            <p:cNvSpPr/>
            <p:nvPr/>
          </p:nvSpPr>
          <p:spPr>
            <a:xfrm rot="10800000">
              <a:off x="1414217" y="4867315"/>
              <a:ext cx="696691" cy="30654"/>
            </a:xfrm>
            <a:custGeom>
              <a:rect b="b" l="l" r="r" t="t"/>
              <a:pathLst>
                <a:path extrusionOk="0" h="785" w="17841">
                  <a:moveTo>
                    <a:pt x="1" y="0"/>
                  </a:moveTo>
                  <a:lnTo>
                    <a:pt x="1" y="784"/>
                  </a:lnTo>
                  <a:lnTo>
                    <a:pt x="17840" y="784"/>
                  </a:lnTo>
                  <a:lnTo>
                    <a:pt x="178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0" name="Google Shape;5360;p121"/>
            <p:cNvSpPr/>
            <p:nvPr/>
          </p:nvSpPr>
          <p:spPr>
            <a:xfrm rot="10800000">
              <a:off x="1414217" y="4806084"/>
              <a:ext cx="696691" cy="30654"/>
            </a:xfrm>
            <a:custGeom>
              <a:rect b="b" l="l" r="r" t="t"/>
              <a:pathLst>
                <a:path extrusionOk="0" h="785" w="17841">
                  <a:moveTo>
                    <a:pt x="1" y="0"/>
                  </a:moveTo>
                  <a:lnTo>
                    <a:pt x="1" y="784"/>
                  </a:lnTo>
                  <a:lnTo>
                    <a:pt x="17840" y="784"/>
                  </a:lnTo>
                  <a:lnTo>
                    <a:pt x="178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1" name="Google Shape;5361;p121"/>
            <p:cNvSpPr/>
            <p:nvPr/>
          </p:nvSpPr>
          <p:spPr>
            <a:xfrm rot="10800000">
              <a:off x="1414217" y="4744854"/>
              <a:ext cx="696691" cy="30654"/>
            </a:xfrm>
            <a:custGeom>
              <a:rect b="b" l="l" r="r" t="t"/>
              <a:pathLst>
                <a:path extrusionOk="0" h="785" w="17841">
                  <a:moveTo>
                    <a:pt x="1" y="0"/>
                  </a:moveTo>
                  <a:lnTo>
                    <a:pt x="1" y="784"/>
                  </a:lnTo>
                  <a:lnTo>
                    <a:pt x="17840" y="784"/>
                  </a:lnTo>
                  <a:lnTo>
                    <a:pt x="178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2" name="Google Shape;5362;p121"/>
            <p:cNvSpPr/>
            <p:nvPr/>
          </p:nvSpPr>
          <p:spPr>
            <a:xfrm rot="10800000">
              <a:off x="1414217" y="4683623"/>
              <a:ext cx="696691" cy="30654"/>
            </a:xfrm>
            <a:custGeom>
              <a:rect b="b" l="l" r="r" t="t"/>
              <a:pathLst>
                <a:path extrusionOk="0" h="785" w="17841">
                  <a:moveTo>
                    <a:pt x="1" y="0"/>
                  </a:moveTo>
                  <a:lnTo>
                    <a:pt x="1" y="784"/>
                  </a:lnTo>
                  <a:lnTo>
                    <a:pt x="17840" y="784"/>
                  </a:lnTo>
                  <a:lnTo>
                    <a:pt x="178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3" name="Google Shape;5363;p121"/>
            <p:cNvSpPr/>
            <p:nvPr/>
          </p:nvSpPr>
          <p:spPr>
            <a:xfrm rot="10800000">
              <a:off x="1414217" y="4622393"/>
              <a:ext cx="696691" cy="30654"/>
            </a:xfrm>
            <a:custGeom>
              <a:rect b="b" l="l" r="r" t="t"/>
              <a:pathLst>
                <a:path extrusionOk="0" h="785" w="17841">
                  <a:moveTo>
                    <a:pt x="1" y="0"/>
                  </a:moveTo>
                  <a:lnTo>
                    <a:pt x="1" y="784"/>
                  </a:lnTo>
                  <a:lnTo>
                    <a:pt x="17840" y="784"/>
                  </a:lnTo>
                  <a:lnTo>
                    <a:pt x="178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4" name="Google Shape;5364;p121"/>
            <p:cNvSpPr/>
            <p:nvPr/>
          </p:nvSpPr>
          <p:spPr>
            <a:xfrm rot="10800000">
              <a:off x="1414217" y="4561163"/>
              <a:ext cx="696691" cy="30654"/>
            </a:xfrm>
            <a:custGeom>
              <a:rect b="b" l="l" r="r" t="t"/>
              <a:pathLst>
                <a:path extrusionOk="0" h="785" w="17841">
                  <a:moveTo>
                    <a:pt x="1" y="1"/>
                  </a:moveTo>
                  <a:lnTo>
                    <a:pt x="1" y="785"/>
                  </a:lnTo>
                  <a:lnTo>
                    <a:pt x="17840" y="785"/>
                  </a:lnTo>
                  <a:lnTo>
                    <a:pt x="178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5" name="Google Shape;5365;p121"/>
            <p:cNvSpPr/>
            <p:nvPr/>
          </p:nvSpPr>
          <p:spPr>
            <a:xfrm rot="10800000">
              <a:off x="1414217" y="4499932"/>
              <a:ext cx="696691" cy="30654"/>
            </a:xfrm>
            <a:custGeom>
              <a:rect b="b" l="l" r="r" t="t"/>
              <a:pathLst>
                <a:path extrusionOk="0" h="785" w="17841">
                  <a:moveTo>
                    <a:pt x="1" y="1"/>
                  </a:moveTo>
                  <a:lnTo>
                    <a:pt x="1" y="785"/>
                  </a:lnTo>
                  <a:lnTo>
                    <a:pt x="17840" y="785"/>
                  </a:lnTo>
                  <a:lnTo>
                    <a:pt x="178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6" name="Google Shape;5366;p121"/>
            <p:cNvSpPr/>
            <p:nvPr/>
          </p:nvSpPr>
          <p:spPr>
            <a:xfrm rot="10800000">
              <a:off x="1414217" y="4438702"/>
              <a:ext cx="696691" cy="30264"/>
            </a:xfrm>
            <a:custGeom>
              <a:rect b="b" l="l" r="r" t="t"/>
              <a:pathLst>
                <a:path extrusionOk="0" h="775" w="17841">
                  <a:moveTo>
                    <a:pt x="1" y="1"/>
                  </a:moveTo>
                  <a:lnTo>
                    <a:pt x="1" y="775"/>
                  </a:lnTo>
                  <a:lnTo>
                    <a:pt x="17840" y="775"/>
                  </a:lnTo>
                  <a:lnTo>
                    <a:pt x="178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67" name="Google Shape;5367;p121"/>
          <p:cNvSpPr/>
          <p:nvPr/>
        </p:nvSpPr>
        <p:spPr>
          <a:xfrm rot="10800000">
            <a:off x="4" y="4438855"/>
            <a:ext cx="352348" cy="352309"/>
          </a:xfrm>
          <a:custGeom>
            <a:rect b="b" l="l" r="r" t="t"/>
            <a:pathLst>
              <a:path extrusionOk="0" h="9022" w="9023">
                <a:moveTo>
                  <a:pt x="1060" y="0"/>
                </a:moveTo>
                <a:cubicBezTo>
                  <a:pt x="479" y="0"/>
                  <a:pt x="1" y="468"/>
                  <a:pt x="1" y="1059"/>
                </a:cubicBezTo>
                <a:lnTo>
                  <a:pt x="1" y="7953"/>
                </a:lnTo>
                <a:cubicBezTo>
                  <a:pt x="1" y="8543"/>
                  <a:pt x="479" y="9022"/>
                  <a:pt x="1060" y="9022"/>
                </a:cubicBezTo>
                <a:lnTo>
                  <a:pt x="7953" y="9022"/>
                </a:lnTo>
                <a:cubicBezTo>
                  <a:pt x="8544" y="9022"/>
                  <a:pt x="9022" y="8543"/>
                  <a:pt x="9022" y="7953"/>
                </a:cubicBezTo>
                <a:lnTo>
                  <a:pt x="9022" y="1059"/>
                </a:lnTo>
                <a:cubicBezTo>
                  <a:pt x="9022" y="468"/>
                  <a:pt x="8544" y="0"/>
                  <a:pt x="795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8" name="Google Shape;5368;p121"/>
          <p:cNvSpPr/>
          <p:nvPr/>
        </p:nvSpPr>
        <p:spPr>
          <a:xfrm rot="10800000">
            <a:off x="353094" y="4791945"/>
            <a:ext cx="351138" cy="351528"/>
          </a:xfrm>
          <a:custGeom>
            <a:rect b="b" l="l" r="r" t="t"/>
            <a:pathLst>
              <a:path extrusionOk="0" h="9002" w="8992">
                <a:moveTo>
                  <a:pt x="0" y="0"/>
                </a:moveTo>
                <a:lnTo>
                  <a:pt x="0" y="9002"/>
                </a:lnTo>
                <a:lnTo>
                  <a:pt x="7046" y="9002"/>
                </a:lnTo>
                <a:cubicBezTo>
                  <a:pt x="8116" y="9002"/>
                  <a:pt x="8991" y="8126"/>
                  <a:pt x="8991" y="7057"/>
                </a:cubicBezTo>
                <a:lnTo>
                  <a:pt x="89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9" name="Google Shape;5369;p121"/>
          <p:cNvSpPr/>
          <p:nvPr/>
        </p:nvSpPr>
        <p:spPr>
          <a:xfrm rot="10800000">
            <a:off x="2110869" y="4792573"/>
            <a:ext cx="704228" cy="351919"/>
          </a:xfrm>
          <a:custGeom>
            <a:rect b="b" l="l" r="r" t="t"/>
            <a:pathLst>
              <a:path extrusionOk="0" h="9012" w="18034">
                <a:moveTo>
                  <a:pt x="0" y="0"/>
                </a:moveTo>
                <a:lnTo>
                  <a:pt x="0" y="9011"/>
                </a:lnTo>
                <a:lnTo>
                  <a:pt x="18034" y="9011"/>
                </a:lnTo>
                <a:lnTo>
                  <a:pt x="180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0" name="Google Shape;5370;p121"/>
          <p:cNvSpPr/>
          <p:nvPr/>
        </p:nvSpPr>
        <p:spPr>
          <a:xfrm rot="10800000">
            <a:off x="2815057" y="4792182"/>
            <a:ext cx="351919" cy="352309"/>
          </a:xfrm>
          <a:custGeom>
            <a:rect b="b" l="l" r="r" t="t"/>
            <a:pathLst>
              <a:path extrusionOk="0" h="9022" w="9012">
                <a:moveTo>
                  <a:pt x="0" y="0"/>
                </a:moveTo>
                <a:cubicBezTo>
                  <a:pt x="0" y="4979"/>
                  <a:pt x="4032" y="9022"/>
                  <a:pt x="9011" y="9022"/>
                </a:cubicBezTo>
                <a:lnTo>
                  <a:pt x="901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1" name="Google Shape;5371;p121"/>
          <p:cNvSpPr/>
          <p:nvPr/>
        </p:nvSpPr>
        <p:spPr>
          <a:xfrm rot="10800000">
            <a:off x="713230" y="4438702"/>
            <a:ext cx="1048571" cy="704228"/>
          </a:xfrm>
          <a:custGeom>
            <a:rect b="b" l="l" r="r" t="t"/>
            <a:pathLst>
              <a:path extrusionOk="0" h="18034" w="26852">
                <a:moveTo>
                  <a:pt x="8778" y="1"/>
                </a:moveTo>
                <a:cubicBezTo>
                  <a:pt x="3952" y="1"/>
                  <a:pt x="31" y="3951"/>
                  <a:pt x="31" y="8819"/>
                </a:cubicBezTo>
                <a:lnTo>
                  <a:pt x="31" y="9022"/>
                </a:lnTo>
                <a:lnTo>
                  <a:pt x="1" y="9022"/>
                </a:lnTo>
                <a:lnTo>
                  <a:pt x="1" y="9226"/>
                </a:lnTo>
                <a:cubicBezTo>
                  <a:pt x="1" y="14093"/>
                  <a:pt x="3921" y="18034"/>
                  <a:pt x="8747" y="18034"/>
                </a:cubicBezTo>
                <a:lnTo>
                  <a:pt x="17891" y="18034"/>
                </a:lnTo>
                <a:lnTo>
                  <a:pt x="17891" y="17127"/>
                </a:lnTo>
                <a:cubicBezTo>
                  <a:pt x="17891" y="12668"/>
                  <a:pt x="21476" y="9043"/>
                  <a:pt x="25915" y="9043"/>
                </a:cubicBezTo>
                <a:lnTo>
                  <a:pt x="26811" y="9043"/>
                </a:lnTo>
                <a:lnTo>
                  <a:pt x="2685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2" name="Google Shape;5372;p121"/>
          <p:cNvSpPr/>
          <p:nvPr/>
        </p:nvSpPr>
        <p:spPr>
          <a:xfrm rot="10800000">
            <a:off x="1236110" y="4615637"/>
            <a:ext cx="351528" cy="352348"/>
          </a:xfrm>
          <a:custGeom>
            <a:rect b="b" l="l" r="r" t="t"/>
            <a:pathLst>
              <a:path extrusionOk="0" h="9023" w="9002">
                <a:moveTo>
                  <a:pt x="4461" y="1"/>
                </a:moveTo>
                <a:cubicBezTo>
                  <a:pt x="1996" y="1"/>
                  <a:pt x="1" y="2027"/>
                  <a:pt x="1" y="4512"/>
                </a:cubicBezTo>
                <a:lnTo>
                  <a:pt x="1" y="4522"/>
                </a:lnTo>
                <a:cubicBezTo>
                  <a:pt x="1" y="7006"/>
                  <a:pt x="1996" y="9023"/>
                  <a:pt x="4461" y="9023"/>
                </a:cubicBezTo>
                <a:lnTo>
                  <a:pt x="4532" y="9023"/>
                </a:lnTo>
                <a:cubicBezTo>
                  <a:pt x="6996" y="9023"/>
                  <a:pt x="9002" y="7006"/>
                  <a:pt x="9002" y="4522"/>
                </a:cubicBezTo>
                <a:lnTo>
                  <a:pt x="9002" y="4512"/>
                </a:lnTo>
                <a:cubicBezTo>
                  <a:pt x="9002" y="2017"/>
                  <a:pt x="6996" y="1"/>
                  <a:pt x="453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3" name="Google Shape;5373;p121"/>
          <p:cNvSpPr/>
          <p:nvPr/>
        </p:nvSpPr>
        <p:spPr>
          <a:xfrm>
            <a:off x="727000" y="542825"/>
            <a:ext cx="7704000" cy="40611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4" name="Google Shape;5374;p121"/>
          <p:cNvSpPr/>
          <p:nvPr/>
        </p:nvSpPr>
        <p:spPr>
          <a:xfrm rot="10800000">
            <a:off x="8802172" y="4439351"/>
            <a:ext cx="351528" cy="703056"/>
          </a:xfrm>
          <a:custGeom>
            <a:rect b="b" l="l" r="r" t="t"/>
            <a:pathLst>
              <a:path extrusionOk="0" h="18004" w="9002">
                <a:moveTo>
                  <a:pt x="0" y="1"/>
                </a:moveTo>
                <a:lnTo>
                  <a:pt x="0" y="18003"/>
                </a:lnTo>
                <a:cubicBezTo>
                  <a:pt x="4969" y="18003"/>
                  <a:pt x="9002" y="13971"/>
                  <a:pt x="9002" y="9002"/>
                </a:cubicBezTo>
                <a:cubicBezTo>
                  <a:pt x="9002" y="4033"/>
                  <a:pt x="4969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5" name="Google Shape;5375;p121"/>
          <p:cNvSpPr/>
          <p:nvPr/>
        </p:nvSpPr>
        <p:spPr>
          <a:xfrm rot="10800000">
            <a:off x="8449082" y="4439351"/>
            <a:ext cx="351528" cy="703056"/>
          </a:xfrm>
          <a:custGeom>
            <a:rect b="b" l="l" r="r" t="t"/>
            <a:pathLst>
              <a:path extrusionOk="0" h="18004" w="9002">
                <a:moveTo>
                  <a:pt x="9002" y="1"/>
                </a:moveTo>
                <a:cubicBezTo>
                  <a:pt x="4033" y="1"/>
                  <a:pt x="0" y="4033"/>
                  <a:pt x="0" y="9002"/>
                </a:cubicBezTo>
                <a:cubicBezTo>
                  <a:pt x="0" y="13981"/>
                  <a:pt x="4033" y="18003"/>
                  <a:pt x="9002" y="18003"/>
                </a:cubicBezTo>
                <a:lnTo>
                  <a:pt x="900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6" name="Google Shape;5376;p121"/>
          <p:cNvSpPr/>
          <p:nvPr/>
        </p:nvSpPr>
        <p:spPr>
          <a:xfrm rot="10800000">
            <a:off x="8734186" y="4723284"/>
            <a:ext cx="134410" cy="134801"/>
          </a:xfrm>
          <a:custGeom>
            <a:rect b="b" l="l" r="r" t="t"/>
            <a:pathLst>
              <a:path extrusionOk="0" h="3452" w="344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67" y="2688"/>
                  <a:pt x="2678" y="2077"/>
                  <a:pt x="3442" y="1721"/>
                </a:cubicBezTo>
                <a:cubicBezTo>
                  <a:pt x="2678" y="1375"/>
                  <a:pt x="206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7" name="Google Shape;5377;p121"/>
          <p:cNvSpPr/>
          <p:nvPr/>
        </p:nvSpPr>
        <p:spPr>
          <a:xfrm rot="10800000">
            <a:off x="8884489" y="4723284"/>
            <a:ext cx="134801" cy="134801"/>
          </a:xfrm>
          <a:custGeom>
            <a:rect b="b" l="l" r="r" t="t"/>
            <a:pathLst>
              <a:path extrusionOk="0" h="3452" w="345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77" y="2688"/>
                  <a:pt x="2688" y="2077"/>
                  <a:pt x="3452" y="1721"/>
                </a:cubicBezTo>
                <a:cubicBezTo>
                  <a:pt x="2688" y="1375"/>
                  <a:pt x="207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8" name="Google Shape;5378;p121"/>
          <p:cNvSpPr/>
          <p:nvPr/>
        </p:nvSpPr>
        <p:spPr>
          <a:xfrm rot="10800000">
            <a:off x="8585874" y="4723284"/>
            <a:ext cx="134410" cy="134801"/>
          </a:xfrm>
          <a:custGeom>
            <a:rect b="b" l="l" r="r" t="t"/>
            <a:pathLst>
              <a:path extrusionOk="0" h="3452" w="344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67" y="2688"/>
                  <a:pt x="2678" y="2077"/>
                  <a:pt x="3442" y="1721"/>
                </a:cubicBezTo>
                <a:cubicBezTo>
                  <a:pt x="2678" y="1375"/>
                  <a:pt x="206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9" name="Google Shape;5379;p121"/>
          <p:cNvSpPr/>
          <p:nvPr/>
        </p:nvSpPr>
        <p:spPr>
          <a:xfrm rot="10800000">
            <a:off x="8522222" y="4318492"/>
            <a:ext cx="62871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67" y="1"/>
                  <a:pt x="0" y="367"/>
                  <a:pt x="0" y="805"/>
                </a:cubicBezTo>
                <a:cubicBezTo>
                  <a:pt x="0" y="1253"/>
                  <a:pt x="36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0" name="Google Shape;5380;p121"/>
          <p:cNvSpPr/>
          <p:nvPr/>
        </p:nvSpPr>
        <p:spPr>
          <a:xfrm rot="10800000">
            <a:off x="8645894" y="4318492"/>
            <a:ext cx="62871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9" y="1253"/>
                  <a:pt x="1609" y="805"/>
                </a:cubicBezTo>
                <a:cubicBezTo>
                  <a:pt x="1609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1" name="Google Shape;5381;p121"/>
          <p:cNvSpPr/>
          <p:nvPr/>
        </p:nvSpPr>
        <p:spPr>
          <a:xfrm rot="10800000">
            <a:off x="8769956" y="4318492"/>
            <a:ext cx="62871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2" name="Google Shape;5382;p121"/>
          <p:cNvSpPr/>
          <p:nvPr/>
        </p:nvSpPr>
        <p:spPr>
          <a:xfrm rot="10800000">
            <a:off x="8894018" y="4318492"/>
            <a:ext cx="62480" cy="62871"/>
          </a:xfrm>
          <a:custGeom>
            <a:rect b="b" l="l" r="r" t="t"/>
            <a:pathLst>
              <a:path extrusionOk="0" h="1610" w="160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0" y="1253"/>
                  <a:pt x="1600" y="805"/>
                </a:cubicBezTo>
                <a:cubicBezTo>
                  <a:pt x="160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3" name="Google Shape;5383;p121"/>
          <p:cNvSpPr/>
          <p:nvPr/>
        </p:nvSpPr>
        <p:spPr>
          <a:xfrm rot="10800000">
            <a:off x="9017689" y="4318492"/>
            <a:ext cx="62871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10" y="1253"/>
                  <a:pt x="1610" y="805"/>
                </a:cubicBezTo>
                <a:cubicBezTo>
                  <a:pt x="161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4" name="Google Shape;5384;p121"/>
          <p:cNvSpPr/>
          <p:nvPr/>
        </p:nvSpPr>
        <p:spPr>
          <a:xfrm rot="10800000">
            <a:off x="7745284" y="4790450"/>
            <a:ext cx="351919" cy="351958"/>
          </a:xfrm>
          <a:custGeom>
            <a:rect b="b" l="l" r="r" t="t"/>
            <a:pathLst>
              <a:path extrusionOk="0" h="9013" w="9012">
                <a:moveTo>
                  <a:pt x="1650" y="1"/>
                </a:moveTo>
                <a:cubicBezTo>
                  <a:pt x="733" y="1"/>
                  <a:pt x="0" y="744"/>
                  <a:pt x="0" y="1660"/>
                </a:cubicBezTo>
                <a:lnTo>
                  <a:pt x="0" y="7363"/>
                </a:lnTo>
                <a:cubicBezTo>
                  <a:pt x="0" y="8279"/>
                  <a:pt x="733" y="9012"/>
                  <a:pt x="1650" y="9012"/>
                </a:cubicBezTo>
                <a:lnTo>
                  <a:pt x="7352" y="9012"/>
                </a:lnTo>
                <a:cubicBezTo>
                  <a:pt x="8268" y="9012"/>
                  <a:pt x="9012" y="8279"/>
                  <a:pt x="9012" y="7363"/>
                </a:cubicBezTo>
                <a:lnTo>
                  <a:pt x="9012" y="1660"/>
                </a:lnTo>
                <a:cubicBezTo>
                  <a:pt x="9012" y="744"/>
                  <a:pt x="8268" y="1"/>
                  <a:pt x="735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5" name="Google Shape;5385;p121"/>
          <p:cNvSpPr/>
          <p:nvPr/>
        </p:nvSpPr>
        <p:spPr>
          <a:xfrm rot="10800000">
            <a:off x="8097184" y="4791593"/>
            <a:ext cx="351919" cy="351919"/>
          </a:xfrm>
          <a:custGeom>
            <a:rect b="b" l="l" r="r" t="t"/>
            <a:pathLst>
              <a:path extrusionOk="0" h="9012" w="9012">
                <a:moveTo>
                  <a:pt x="1650" y="0"/>
                </a:moveTo>
                <a:cubicBezTo>
                  <a:pt x="733" y="0"/>
                  <a:pt x="0" y="743"/>
                  <a:pt x="0" y="1650"/>
                </a:cubicBezTo>
                <a:lnTo>
                  <a:pt x="0" y="7362"/>
                </a:lnTo>
                <a:cubicBezTo>
                  <a:pt x="0" y="8278"/>
                  <a:pt x="733" y="9011"/>
                  <a:pt x="1650" y="9011"/>
                </a:cubicBezTo>
                <a:lnTo>
                  <a:pt x="7352" y="9011"/>
                </a:lnTo>
                <a:cubicBezTo>
                  <a:pt x="8268" y="9011"/>
                  <a:pt x="9012" y="8278"/>
                  <a:pt x="9012" y="7362"/>
                </a:cubicBezTo>
                <a:lnTo>
                  <a:pt x="9012" y="1650"/>
                </a:lnTo>
                <a:cubicBezTo>
                  <a:pt x="9012" y="743"/>
                  <a:pt x="8268" y="0"/>
                  <a:pt x="73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6" name="Google Shape;5386;p1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387" name="Google Shape;5387;p121"/>
          <p:cNvSpPr txBox="1"/>
          <p:nvPr>
            <p:ph hasCustomPrompt="1" idx="2" type="title"/>
          </p:nvPr>
        </p:nvSpPr>
        <p:spPr>
          <a:xfrm>
            <a:off x="720000" y="1418399"/>
            <a:ext cx="914400" cy="662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88" name="Google Shape;5388;p121"/>
          <p:cNvSpPr txBox="1"/>
          <p:nvPr>
            <p:ph hasCustomPrompt="1" idx="3" type="title"/>
          </p:nvPr>
        </p:nvSpPr>
        <p:spPr>
          <a:xfrm>
            <a:off x="720000" y="2852335"/>
            <a:ext cx="914400" cy="662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89" name="Google Shape;5389;p121"/>
          <p:cNvSpPr txBox="1"/>
          <p:nvPr>
            <p:ph hasCustomPrompt="1" idx="4" type="title"/>
          </p:nvPr>
        </p:nvSpPr>
        <p:spPr>
          <a:xfrm>
            <a:off x="3306000" y="1418399"/>
            <a:ext cx="914400" cy="662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90" name="Google Shape;5390;p121"/>
          <p:cNvSpPr txBox="1"/>
          <p:nvPr>
            <p:ph hasCustomPrompt="1" idx="5" type="title"/>
          </p:nvPr>
        </p:nvSpPr>
        <p:spPr>
          <a:xfrm>
            <a:off x="3306000" y="2852335"/>
            <a:ext cx="914400" cy="662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91" name="Google Shape;5391;p121"/>
          <p:cNvSpPr txBox="1"/>
          <p:nvPr>
            <p:ph hasCustomPrompt="1" idx="6" type="title"/>
          </p:nvPr>
        </p:nvSpPr>
        <p:spPr>
          <a:xfrm>
            <a:off x="5892000" y="1418399"/>
            <a:ext cx="914400" cy="662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92" name="Google Shape;5392;p121"/>
          <p:cNvSpPr txBox="1"/>
          <p:nvPr>
            <p:ph hasCustomPrompt="1" idx="7" type="title"/>
          </p:nvPr>
        </p:nvSpPr>
        <p:spPr>
          <a:xfrm>
            <a:off x="5892000" y="2852335"/>
            <a:ext cx="914400" cy="662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93" name="Google Shape;5393;p121"/>
          <p:cNvSpPr txBox="1"/>
          <p:nvPr>
            <p:ph idx="1" type="subTitle"/>
          </p:nvPr>
        </p:nvSpPr>
        <p:spPr>
          <a:xfrm>
            <a:off x="720000" y="2027999"/>
            <a:ext cx="2532000" cy="7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5394" name="Google Shape;5394;p121"/>
          <p:cNvSpPr txBox="1"/>
          <p:nvPr>
            <p:ph idx="8" type="subTitle"/>
          </p:nvPr>
        </p:nvSpPr>
        <p:spPr>
          <a:xfrm>
            <a:off x="3306000" y="2027999"/>
            <a:ext cx="2532000" cy="7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5395" name="Google Shape;5395;p121"/>
          <p:cNvSpPr txBox="1"/>
          <p:nvPr>
            <p:ph idx="9" type="subTitle"/>
          </p:nvPr>
        </p:nvSpPr>
        <p:spPr>
          <a:xfrm>
            <a:off x="5892000" y="2027999"/>
            <a:ext cx="2532000" cy="7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5396" name="Google Shape;5396;p121"/>
          <p:cNvSpPr txBox="1"/>
          <p:nvPr>
            <p:ph idx="13" type="subTitle"/>
          </p:nvPr>
        </p:nvSpPr>
        <p:spPr>
          <a:xfrm>
            <a:off x="720000" y="3461935"/>
            <a:ext cx="2532000" cy="7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5397" name="Google Shape;5397;p121"/>
          <p:cNvSpPr txBox="1"/>
          <p:nvPr>
            <p:ph idx="14" type="subTitle"/>
          </p:nvPr>
        </p:nvSpPr>
        <p:spPr>
          <a:xfrm>
            <a:off x="3306000" y="3461935"/>
            <a:ext cx="2532000" cy="7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5398" name="Google Shape;5398;p121"/>
          <p:cNvSpPr txBox="1"/>
          <p:nvPr>
            <p:ph idx="15" type="subTitle"/>
          </p:nvPr>
        </p:nvSpPr>
        <p:spPr>
          <a:xfrm>
            <a:off x="5892000" y="3461935"/>
            <a:ext cx="2532000" cy="7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5399" name="Google Shape;5399;p1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5400" name="Shape 5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1" name="Google Shape;5401;p122"/>
          <p:cNvSpPr/>
          <p:nvPr/>
        </p:nvSpPr>
        <p:spPr>
          <a:xfrm flipH="1">
            <a:off x="10" y="352522"/>
            <a:ext cx="352309" cy="352309"/>
          </a:xfrm>
          <a:custGeom>
            <a:rect b="b" l="l" r="r" t="t"/>
            <a:pathLst>
              <a:path extrusionOk="0" h="9022" w="9022">
                <a:moveTo>
                  <a:pt x="0" y="0"/>
                </a:moveTo>
                <a:cubicBezTo>
                  <a:pt x="0" y="4979"/>
                  <a:pt x="4043" y="9022"/>
                  <a:pt x="9022" y="9022"/>
                </a:cubicBezTo>
                <a:lnTo>
                  <a:pt x="90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2" name="Google Shape;5402;p122"/>
          <p:cNvSpPr/>
          <p:nvPr/>
        </p:nvSpPr>
        <p:spPr>
          <a:xfrm flipH="1">
            <a:off x="401" y="604"/>
            <a:ext cx="351919" cy="351958"/>
          </a:xfrm>
          <a:custGeom>
            <a:rect b="b" l="l" r="r" t="t"/>
            <a:pathLst>
              <a:path extrusionOk="0" h="9013" w="9012">
                <a:moveTo>
                  <a:pt x="0" y="1"/>
                </a:moveTo>
                <a:lnTo>
                  <a:pt x="0" y="9012"/>
                </a:lnTo>
                <a:lnTo>
                  <a:pt x="9012" y="9012"/>
                </a:lnTo>
                <a:cubicBezTo>
                  <a:pt x="9012" y="4033"/>
                  <a:pt x="4979" y="1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3" name="Google Shape;5403;p122"/>
          <p:cNvSpPr/>
          <p:nvPr/>
        </p:nvSpPr>
        <p:spPr>
          <a:xfrm flipH="1">
            <a:off x="352280" y="213"/>
            <a:ext cx="351958" cy="351919"/>
          </a:xfrm>
          <a:custGeom>
            <a:rect b="b" l="l" r="r" t="t"/>
            <a:pathLst>
              <a:path extrusionOk="0" h="9012" w="9013">
                <a:moveTo>
                  <a:pt x="1" y="0"/>
                </a:moveTo>
                <a:cubicBezTo>
                  <a:pt x="1" y="4980"/>
                  <a:pt x="4043" y="9012"/>
                  <a:pt x="9012" y="9012"/>
                </a:cubicBezTo>
                <a:lnTo>
                  <a:pt x="90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4" name="Google Shape;5404;p122"/>
          <p:cNvSpPr/>
          <p:nvPr/>
        </p:nvSpPr>
        <p:spPr>
          <a:xfrm flipH="1" rot="10800000">
            <a:off x="7714891" y="4761852"/>
            <a:ext cx="385883" cy="386051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lnTo>
                  <a:pt x="0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5" name="Google Shape;5405;p122"/>
          <p:cNvSpPr/>
          <p:nvPr/>
        </p:nvSpPr>
        <p:spPr>
          <a:xfrm flipH="1" rot="5400000">
            <a:off x="7329053" y="4761829"/>
            <a:ext cx="385837" cy="386096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cubicBezTo>
                  <a:pt x="0" y="9969"/>
                  <a:pt x="8075" y="18044"/>
                  <a:pt x="18033" y="18044"/>
                </a:cubicBezTo>
                <a:lnTo>
                  <a:pt x="1803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6" name="Google Shape;5406;p122"/>
          <p:cNvSpPr/>
          <p:nvPr/>
        </p:nvSpPr>
        <p:spPr>
          <a:xfrm flipH="1" rot="10800000">
            <a:off x="8441842" y="4404898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7" name="Google Shape;5407;p122"/>
          <p:cNvSpPr/>
          <p:nvPr/>
        </p:nvSpPr>
        <p:spPr>
          <a:xfrm flipH="1" rot="10800000">
            <a:off x="8441842" y="4343667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8" name="Google Shape;5408;p122"/>
          <p:cNvSpPr/>
          <p:nvPr/>
        </p:nvSpPr>
        <p:spPr>
          <a:xfrm flipH="1" rot="10800000">
            <a:off x="8441842" y="4282437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9" name="Google Shape;5409;p122"/>
          <p:cNvSpPr/>
          <p:nvPr/>
        </p:nvSpPr>
        <p:spPr>
          <a:xfrm flipH="1" rot="10800000">
            <a:off x="8441842" y="4221207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0" name="Google Shape;5410;p122"/>
          <p:cNvSpPr/>
          <p:nvPr/>
        </p:nvSpPr>
        <p:spPr>
          <a:xfrm flipH="1" rot="10800000">
            <a:off x="8441842" y="4159937"/>
            <a:ext cx="703837" cy="30693"/>
          </a:xfrm>
          <a:custGeom>
            <a:rect b="b" l="l" r="r" t="t"/>
            <a:pathLst>
              <a:path extrusionOk="0" h="786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1" name="Google Shape;5411;p122"/>
          <p:cNvSpPr/>
          <p:nvPr/>
        </p:nvSpPr>
        <p:spPr>
          <a:xfrm flipH="1" rot="10800000">
            <a:off x="8441842" y="4098707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2" name="Google Shape;5412;p122"/>
          <p:cNvSpPr/>
          <p:nvPr/>
        </p:nvSpPr>
        <p:spPr>
          <a:xfrm flipH="1" rot="10800000">
            <a:off x="8441842" y="4037476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3" name="Google Shape;5413;p122"/>
          <p:cNvSpPr/>
          <p:nvPr/>
        </p:nvSpPr>
        <p:spPr>
          <a:xfrm flipH="1" rot="10800000">
            <a:off x="8441842" y="3976637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4" name="Google Shape;5414;p122"/>
          <p:cNvSpPr/>
          <p:nvPr/>
        </p:nvSpPr>
        <p:spPr>
          <a:xfrm flipH="1" rot="10800000">
            <a:off x="8441842" y="3915406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5" name="Google Shape;5415;p122"/>
          <p:cNvSpPr/>
          <p:nvPr/>
        </p:nvSpPr>
        <p:spPr>
          <a:xfrm flipH="1" rot="10800000">
            <a:off x="8441842" y="3854176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6" name="Google Shape;5416;p122"/>
          <p:cNvSpPr/>
          <p:nvPr/>
        </p:nvSpPr>
        <p:spPr>
          <a:xfrm flipH="1" rot="10800000">
            <a:off x="8441842" y="3792945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7" name="Google Shape;5417;p122"/>
          <p:cNvSpPr/>
          <p:nvPr/>
        </p:nvSpPr>
        <p:spPr>
          <a:xfrm flipH="1" rot="10800000">
            <a:off x="8441842" y="3731715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8" name="Google Shape;5418;p122"/>
          <p:cNvSpPr/>
          <p:nvPr/>
        </p:nvSpPr>
        <p:spPr>
          <a:xfrm flipH="1" rot="10800000">
            <a:off x="8415603" y="4573408"/>
            <a:ext cx="31522" cy="572717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5" y="14002"/>
                </a:lnTo>
                <a:lnTo>
                  <a:pt x="78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9" name="Google Shape;5419;p122"/>
          <p:cNvSpPr/>
          <p:nvPr/>
        </p:nvSpPr>
        <p:spPr>
          <a:xfrm flipH="1" rot="10800000">
            <a:off x="8352638" y="4573408"/>
            <a:ext cx="31522" cy="572717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0" name="Google Shape;5420;p122"/>
          <p:cNvSpPr/>
          <p:nvPr/>
        </p:nvSpPr>
        <p:spPr>
          <a:xfrm flipH="1" rot="10800000">
            <a:off x="8289672" y="4573408"/>
            <a:ext cx="31522" cy="572717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1" name="Google Shape;5421;p122"/>
          <p:cNvSpPr/>
          <p:nvPr/>
        </p:nvSpPr>
        <p:spPr>
          <a:xfrm flipH="1" rot="10800000">
            <a:off x="8226706" y="4573408"/>
            <a:ext cx="31522" cy="572717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2" name="Google Shape;5422;p122"/>
          <p:cNvSpPr/>
          <p:nvPr/>
        </p:nvSpPr>
        <p:spPr>
          <a:xfrm flipH="1" rot="10800000">
            <a:off x="8163741" y="4573408"/>
            <a:ext cx="31522" cy="572717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3" name="Google Shape;5423;p122"/>
          <p:cNvSpPr/>
          <p:nvPr/>
        </p:nvSpPr>
        <p:spPr>
          <a:xfrm flipH="1" rot="10800000">
            <a:off x="8100775" y="4573408"/>
            <a:ext cx="31522" cy="572717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4" name="Google Shape;5424;p122"/>
          <p:cNvSpPr/>
          <p:nvPr/>
        </p:nvSpPr>
        <p:spPr>
          <a:xfrm flipH="1" rot="10800000">
            <a:off x="8441452" y="3027136"/>
            <a:ext cx="704228" cy="704618"/>
          </a:xfrm>
          <a:custGeom>
            <a:rect b="b" l="l" r="r" t="t"/>
            <a:pathLst>
              <a:path extrusionOk="0" h="18044" w="18034">
                <a:moveTo>
                  <a:pt x="1" y="0"/>
                </a:moveTo>
                <a:lnTo>
                  <a:pt x="1" y="18044"/>
                </a:lnTo>
                <a:lnTo>
                  <a:pt x="18034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5" name="Google Shape;5425;p122"/>
          <p:cNvSpPr/>
          <p:nvPr/>
        </p:nvSpPr>
        <p:spPr>
          <a:xfrm flipH="1" rot="10800000">
            <a:off x="8407673" y="3028034"/>
            <a:ext cx="771823" cy="702822"/>
          </a:xfrm>
          <a:custGeom>
            <a:rect b="b" l="l" r="r" t="t"/>
            <a:pathLst>
              <a:path extrusionOk="0" h="17998" w="19765">
                <a:moveTo>
                  <a:pt x="9882" y="0"/>
                </a:moveTo>
                <a:cubicBezTo>
                  <a:pt x="7578" y="0"/>
                  <a:pt x="5275" y="879"/>
                  <a:pt x="3513" y="2635"/>
                </a:cubicBezTo>
                <a:cubicBezTo>
                  <a:pt x="0" y="6148"/>
                  <a:pt x="0" y="11850"/>
                  <a:pt x="3513" y="15363"/>
                </a:cubicBezTo>
                <a:cubicBezTo>
                  <a:pt x="5275" y="17119"/>
                  <a:pt x="7578" y="17998"/>
                  <a:pt x="9882" y="17998"/>
                </a:cubicBezTo>
                <a:cubicBezTo>
                  <a:pt x="12186" y="17998"/>
                  <a:pt x="14490" y="17119"/>
                  <a:pt x="16251" y="15363"/>
                </a:cubicBezTo>
                <a:cubicBezTo>
                  <a:pt x="19764" y="11850"/>
                  <a:pt x="19764" y="6148"/>
                  <a:pt x="16251" y="2635"/>
                </a:cubicBezTo>
                <a:cubicBezTo>
                  <a:pt x="14490" y="879"/>
                  <a:pt x="12186" y="0"/>
                  <a:pt x="988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6" name="Google Shape;5426;p122"/>
          <p:cNvSpPr/>
          <p:nvPr/>
        </p:nvSpPr>
        <p:spPr>
          <a:xfrm flipH="1" rot="10800000">
            <a:off x="8562741" y="3149206"/>
            <a:ext cx="460087" cy="460478"/>
          </a:xfrm>
          <a:custGeom>
            <a:rect b="b" l="l" r="r" t="t"/>
            <a:pathLst>
              <a:path extrusionOk="0" h="11792" w="11782">
                <a:moveTo>
                  <a:pt x="5886" y="0"/>
                </a:moveTo>
                <a:cubicBezTo>
                  <a:pt x="2637" y="0"/>
                  <a:pt x="0" y="2638"/>
                  <a:pt x="0" y="5896"/>
                </a:cubicBezTo>
                <a:cubicBezTo>
                  <a:pt x="0" y="9154"/>
                  <a:pt x="2637" y="11792"/>
                  <a:pt x="5886" y="11792"/>
                </a:cubicBezTo>
                <a:cubicBezTo>
                  <a:pt x="9144" y="11792"/>
                  <a:pt x="11781" y="9154"/>
                  <a:pt x="11781" y="5896"/>
                </a:cubicBezTo>
                <a:cubicBezTo>
                  <a:pt x="11781" y="2638"/>
                  <a:pt x="9144" y="0"/>
                  <a:pt x="588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7" name="Google Shape;5427;p122"/>
          <p:cNvSpPr/>
          <p:nvPr/>
        </p:nvSpPr>
        <p:spPr>
          <a:xfrm flipH="1" rot="10800000">
            <a:off x="8441842" y="4787393"/>
            <a:ext cx="351528" cy="39"/>
          </a:xfrm>
          <a:custGeom>
            <a:rect b="b" l="l" r="r" t="t"/>
            <a:pathLst>
              <a:path extrusionOk="0" fill="none" h="1" w="9002">
                <a:moveTo>
                  <a:pt x="1" y="0"/>
                </a:moveTo>
                <a:lnTo>
                  <a:pt x="900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8" name="Google Shape;5428;p122"/>
          <p:cNvSpPr/>
          <p:nvPr/>
        </p:nvSpPr>
        <p:spPr>
          <a:xfrm flipH="1" rot="10800000">
            <a:off x="8463320" y="4667314"/>
            <a:ext cx="330051" cy="120118"/>
          </a:xfrm>
          <a:custGeom>
            <a:rect b="b" l="l" r="r" t="t"/>
            <a:pathLst>
              <a:path extrusionOk="0" fill="none" h="3076" w="8452">
                <a:moveTo>
                  <a:pt x="1" y="3075"/>
                </a:moveTo>
                <a:lnTo>
                  <a:pt x="845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9" name="Google Shape;5429;p122"/>
          <p:cNvSpPr/>
          <p:nvPr/>
        </p:nvSpPr>
        <p:spPr>
          <a:xfrm flipH="1" rot="10800000">
            <a:off x="8524160" y="4561566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0" y="5784"/>
                </a:moveTo>
                <a:lnTo>
                  <a:pt x="6894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0" name="Google Shape;5430;p122"/>
          <p:cNvSpPr/>
          <p:nvPr/>
        </p:nvSpPr>
        <p:spPr>
          <a:xfrm flipH="1" rot="10800000">
            <a:off x="8617606" y="4483232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0" y="7790"/>
                </a:moveTo>
                <a:lnTo>
                  <a:pt x="4501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1" name="Google Shape;5431;p122"/>
          <p:cNvSpPr/>
          <p:nvPr/>
        </p:nvSpPr>
        <p:spPr>
          <a:xfrm flipH="1" rot="10800000">
            <a:off x="8732530" y="4441488"/>
            <a:ext cx="60840" cy="345944"/>
          </a:xfrm>
          <a:custGeom>
            <a:rect b="b" l="l" r="r" t="t"/>
            <a:pathLst>
              <a:path extrusionOk="0" fill="none" h="8859" w="1558">
                <a:moveTo>
                  <a:pt x="0" y="8859"/>
                </a:moveTo>
                <a:lnTo>
                  <a:pt x="1558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2" name="Google Shape;5432;p122"/>
          <p:cNvSpPr/>
          <p:nvPr/>
        </p:nvSpPr>
        <p:spPr>
          <a:xfrm flipH="1" rot="10800000">
            <a:off x="8793370" y="4441488"/>
            <a:ext cx="61269" cy="345944"/>
          </a:xfrm>
          <a:custGeom>
            <a:rect b="b" l="l" r="r" t="t"/>
            <a:pathLst>
              <a:path extrusionOk="0" fill="none" h="8859" w="1569">
                <a:moveTo>
                  <a:pt x="1568" y="885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3" name="Google Shape;5433;p122"/>
          <p:cNvSpPr/>
          <p:nvPr/>
        </p:nvSpPr>
        <p:spPr>
          <a:xfrm flipH="1" rot="10800000">
            <a:off x="8793370" y="4483232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4501" y="779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4" name="Google Shape;5434;p122"/>
          <p:cNvSpPr/>
          <p:nvPr/>
        </p:nvSpPr>
        <p:spPr>
          <a:xfrm flipH="1" rot="10800000">
            <a:off x="8793370" y="4561566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6894" y="578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5" name="Google Shape;5435;p122"/>
          <p:cNvSpPr/>
          <p:nvPr/>
        </p:nvSpPr>
        <p:spPr>
          <a:xfrm flipH="1" rot="10800000">
            <a:off x="8793370" y="4667314"/>
            <a:ext cx="330441" cy="120118"/>
          </a:xfrm>
          <a:custGeom>
            <a:rect b="b" l="l" r="r" t="t"/>
            <a:pathLst>
              <a:path extrusionOk="0" fill="none" h="3076" w="8462">
                <a:moveTo>
                  <a:pt x="8462" y="3075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6" name="Google Shape;5436;p122"/>
          <p:cNvSpPr/>
          <p:nvPr/>
        </p:nvSpPr>
        <p:spPr>
          <a:xfrm flipH="1" rot="10800000">
            <a:off x="8793370" y="4787393"/>
            <a:ext cx="351528" cy="39"/>
          </a:xfrm>
          <a:custGeom>
            <a:rect b="b" l="l" r="r" t="t"/>
            <a:pathLst>
              <a:path extrusionOk="0" fill="none" h="1" w="9002">
                <a:moveTo>
                  <a:pt x="9001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7" name="Google Shape;5437;p122"/>
          <p:cNvSpPr/>
          <p:nvPr/>
        </p:nvSpPr>
        <p:spPr>
          <a:xfrm flipH="1" rot="10800000">
            <a:off x="8793370" y="4787393"/>
            <a:ext cx="330441" cy="120547"/>
          </a:xfrm>
          <a:custGeom>
            <a:rect b="b" l="l" r="r" t="t"/>
            <a:pathLst>
              <a:path extrusionOk="0" fill="none" h="3087" w="8462">
                <a:moveTo>
                  <a:pt x="8462" y="1"/>
                </a:moveTo>
                <a:lnTo>
                  <a:pt x="0" y="3086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8" name="Google Shape;5438;p122"/>
          <p:cNvSpPr/>
          <p:nvPr/>
        </p:nvSpPr>
        <p:spPr>
          <a:xfrm flipH="1" rot="10800000">
            <a:off x="8793370" y="4787393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0"/>
                </a:moveTo>
                <a:lnTo>
                  <a:pt x="0" y="5794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9" name="Google Shape;5439;p122"/>
          <p:cNvSpPr/>
          <p:nvPr/>
        </p:nvSpPr>
        <p:spPr>
          <a:xfrm flipH="1" rot="10800000">
            <a:off x="8793370" y="4787393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1"/>
                </a:moveTo>
                <a:lnTo>
                  <a:pt x="0" y="780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0" name="Google Shape;5440;p122"/>
          <p:cNvSpPr/>
          <p:nvPr/>
        </p:nvSpPr>
        <p:spPr>
          <a:xfrm flipH="1" rot="10800000">
            <a:off x="8793370" y="4787393"/>
            <a:ext cx="61269" cy="346374"/>
          </a:xfrm>
          <a:custGeom>
            <a:rect b="b" l="l" r="r" t="t"/>
            <a:pathLst>
              <a:path extrusionOk="0" fill="none" h="8870" w="1569">
                <a:moveTo>
                  <a:pt x="1568" y="0"/>
                </a:moveTo>
                <a:lnTo>
                  <a:pt x="0" y="8869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1" name="Google Shape;5441;p122"/>
          <p:cNvSpPr/>
          <p:nvPr/>
        </p:nvSpPr>
        <p:spPr>
          <a:xfrm flipH="1" rot="10800000">
            <a:off x="8732530" y="4787393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2" name="Google Shape;5442;p122"/>
          <p:cNvSpPr/>
          <p:nvPr/>
        </p:nvSpPr>
        <p:spPr>
          <a:xfrm flipH="1" rot="10800000">
            <a:off x="8732530" y="4787393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3" name="Google Shape;5443;p122"/>
          <p:cNvSpPr/>
          <p:nvPr/>
        </p:nvSpPr>
        <p:spPr>
          <a:xfrm flipH="1" rot="10800000">
            <a:off x="8617606" y="4787393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7800"/>
                </a:moveTo>
                <a:lnTo>
                  <a:pt x="0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4" name="Google Shape;5444;p122"/>
          <p:cNvSpPr/>
          <p:nvPr/>
        </p:nvSpPr>
        <p:spPr>
          <a:xfrm flipH="1" rot="10800000">
            <a:off x="8524160" y="4787393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579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5" name="Google Shape;5445;p122"/>
          <p:cNvSpPr/>
          <p:nvPr/>
        </p:nvSpPr>
        <p:spPr>
          <a:xfrm flipH="1" rot="10800000">
            <a:off x="8463320" y="4787393"/>
            <a:ext cx="330051" cy="120547"/>
          </a:xfrm>
          <a:custGeom>
            <a:rect b="b" l="l" r="r" t="t"/>
            <a:pathLst>
              <a:path extrusionOk="0" fill="none" h="3087" w="8452">
                <a:moveTo>
                  <a:pt x="8452" y="3086"/>
                </a:moveTo>
                <a:lnTo>
                  <a:pt x="1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6" name="Google Shape;5446;p122"/>
          <p:cNvSpPr/>
          <p:nvPr/>
        </p:nvSpPr>
        <p:spPr>
          <a:xfrm flipH="1" rot="10800000">
            <a:off x="8793162" y="2675194"/>
            <a:ext cx="351958" cy="351958"/>
          </a:xfrm>
          <a:custGeom>
            <a:rect b="b" l="l" r="r" t="t"/>
            <a:pathLst>
              <a:path extrusionOk="0" h="9013" w="9013">
                <a:moveTo>
                  <a:pt x="1650" y="1"/>
                </a:moveTo>
                <a:cubicBezTo>
                  <a:pt x="734" y="1"/>
                  <a:pt x="1" y="744"/>
                  <a:pt x="1" y="1660"/>
                </a:cubicBezTo>
                <a:lnTo>
                  <a:pt x="1" y="7363"/>
                </a:lnTo>
                <a:cubicBezTo>
                  <a:pt x="1" y="8279"/>
                  <a:pt x="734" y="9012"/>
                  <a:pt x="1650" y="9012"/>
                </a:cubicBezTo>
                <a:lnTo>
                  <a:pt x="7363" y="9012"/>
                </a:lnTo>
                <a:cubicBezTo>
                  <a:pt x="8269" y="9012"/>
                  <a:pt x="9012" y="8279"/>
                  <a:pt x="9012" y="7363"/>
                </a:cubicBezTo>
                <a:lnTo>
                  <a:pt x="9012" y="1660"/>
                </a:lnTo>
                <a:cubicBezTo>
                  <a:pt x="9012" y="744"/>
                  <a:pt x="8269" y="1"/>
                  <a:pt x="73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7" name="Google Shape;5447;p122"/>
          <p:cNvSpPr/>
          <p:nvPr/>
        </p:nvSpPr>
        <p:spPr>
          <a:xfrm flipH="1">
            <a:off x="701592" y="-9"/>
            <a:ext cx="704657" cy="352348"/>
          </a:xfrm>
          <a:custGeom>
            <a:rect b="b" l="l" r="r" t="t"/>
            <a:pathLst>
              <a:path extrusionOk="0" h="9023" w="18045">
                <a:moveTo>
                  <a:pt x="9012" y="0"/>
                </a:moveTo>
                <a:lnTo>
                  <a:pt x="9012" y="11"/>
                </a:lnTo>
                <a:lnTo>
                  <a:pt x="1" y="11"/>
                </a:lnTo>
                <a:lnTo>
                  <a:pt x="1" y="184"/>
                </a:lnTo>
                <a:cubicBezTo>
                  <a:pt x="1" y="5071"/>
                  <a:pt x="3962" y="9022"/>
                  <a:pt x="8839" y="9022"/>
                </a:cubicBezTo>
                <a:lnTo>
                  <a:pt x="9012" y="9022"/>
                </a:lnTo>
                <a:cubicBezTo>
                  <a:pt x="9012" y="8869"/>
                  <a:pt x="9012" y="8717"/>
                  <a:pt x="9022" y="8564"/>
                </a:cubicBezTo>
                <a:cubicBezTo>
                  <a:pt x="9134" y="6252"/>
                  <a:pt x="10122" y="4175"/>
                  <a:pt x="11649" y="2648"/>
                </a:cubicBezTo>
                <a:cubicBezTo>
                  <a:pt x="13289" y="1019"/>
                  <a:pt x="15549" y="0"/>
                  <a:pt x="1804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8" name="Google Shape;5448;p1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449" name="Google Shape;5449;p1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5450" name="Shape 5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1" name="Google Shape;5451;p123"/>
          <p:cNvSpPr/>
          <p:nvPr/>
        </p:nvSpPr>
        <p:spPr>
          <a:xfrm>
            <a:off x="8439386" y="2"/>
            <a:ext cx="351528" cy="703056"/>
          </a:xfrm>
          <a:custGeom>
            <a:rect b="b" l="l" r="r" t="t"/>
            <a:pathLst>
              <a:path extrusionOk="0" h="18004" w="9002">
                <a:moveTo>
                  <a:pt x="0" y="1"/>
                </a:moveTo>
                <a:lnTo>
                  <a:pt x="0" y="18003"/>
                </a:lnTo>
                <a:cubicBezTo>
                  <a:pt x="4969" y="18003"/>
                  <a:pt x="9002" y="13971"/>
                  <a:pt x="9002" y="9002"/>
                </a:cubicBezTo>
                <a:cubicBezTo>
                  <a:pt x="9002" y="4033"/>
                  <a:pt x="4969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2" name="Google Shape;5452;p123"/>
          <p:cNvSpPr/>
          <p:nvPr/>
        </p:nvSpPr>
        <p:spPr>
          <a:xfrm>
            <a:off x="8792476" y="2"/>
            <a:ext cx="351528" cy="703056"/>
          </a:xfrm>
          <a:custGeom>
            <a:rect b="b" l="l" r="r" t="t"/>
            <a:pathLst>
              <a:path extrusionOk="0" h="18004" w="9002">
                <a:moveTo>
                  <a:pt x="9002" y="1"/>
                </a:moveTo>
                <a:cubicBezTo>
                  <a:pt x="4033" y="1"/>
                  <a:pt x="0" y="4033"/>
                  <a:pt x="0" y="9002"/>
                </a:cubicBezTo>
                <a:cubicBezTo>
                  <a:pt x="0" y="13981"/>
                  <a:pt x="4033" y="18003"/>
                  <a:pt x="9002" y="18003"/>
                </a:cubicBezTo>
                <a:lnTo>
                  <a:pt x="900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3" name="Google Shape;5453;p123"/>
          <p:cNvSpPr/>
          <p:nvPr/>
        </p:nvSpPr>
        <p:spPr>
          <a:xfrm>
            <a:off x="8724490" y="284326"/>
            <a:ext cx="134410" cy="134801"/>
          </a:xfrm>
          <a:custGeom>
            <a:rect b="b" l="l" r="r" t="t"/>
            <a:pathLst>
              <a:path extrusionOk="0" h="3452" w="344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67" y="2688"/>
                  <a:pt x="2678" y="2077"/>
                  <a:pt x="3442" y="1721"/>
                </a:cubicBezTo>
                <a:cubicBezTo>
                  <a:pt x="2678" y="1375"/>
                  <a:pt x="206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4" name="Google Shape;5454;p123"/>
          <p:cNvSpPr/>
          <p:nvPr/>
        </p:nvSpPr>
        <p:spPr>
          <a:xfrm>
            <a:off x="8573796" y="284326"/>
            <a:ext cx="134801" cy="134801"/>
          </a:xfrm>
          <a:custGeom>
            <a:rect b="b" l="l" r="r" t="t"/>
            <a:pathLst>
              <a:path extrusionOk="0" h="3452" w="345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77" y="2688"/>
                  <a:pt x="2688" y="2077"/>
                  <a:pt x="3452" y="1721"/>
                </a:cubicBezTo>
                <a:cubicBezTo>
                  <a:pt x="2688" y="1375"/>
                  <a:pt x="207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5" name="Google Shape;5455;p123"/>
          <p:cNvSpPr/>
          <p:nvPr/>
        </p:nvSpPr>
        <p:spPr>
          <a:xfrm>
            <a:off x="8872802" y="284326"/>
            <a:ext cx="134410" cy="134801"/>
          </a:xfrm>
          <a:custGeom>
            <a:rect b="b" l="l" r="r" t="t"/>
            <a:pathLst>
              <a:path extrusionOk="0" h="3452" w="344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67" y="2688"/>
                  <a:pt x="2678" y="2077"/>
                  <a:pt x="3442" y="1721"/>
                </a:cubicBezTo>
                <a:cubicBezTo>
                  <a:pt x="2678" y="1375"/>
                  <a:pt x="206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6" name="Google Shape;5456;p123"/>
          <p:cNvSpPr/>
          <p:nvPr/>
        </p:nvSpPr>
        <p:spPr>
          <a:xfrm rot="-5400000">
            <a:off x="8301256" y="71557"/>
            <a:ext cx="62871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67" y="1"/>
                  <a:pt x="0" y="367"/>
                  <a:pt x="0" y="805"/>
                </a:cubicBezTo>
                <a:cubicBezTo>
                  <a:pt x="0" y="1253"/>
                  <a:pt x="36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7" name="Google Shape;5457;p123"/>
          <p:cNvSpPr/>
          <p:nvPr/>
        </p:nvSpPr>
        <p:spPr>
          <a:xfrm rot="-5400000">
            <a:off x="8195899" y="71557"/>
            <a:ext cx="62871" cy="62871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67" y="0"/>
                  <a:pt x="0" y="367"/>
                  <a:pt x="0" y="805"/>
                </a:cubicBezTo>
                <a:cubicBezTo>
                  <a:pt x="0" y="1253"/>
                  <a:pt x="367" y="1609"/>
                  <a:pt x="805" y="1609"/>
                </a:cubicBezTo>
                <a:cubicBezTo>
                  <a:pt x="1253" y="1609"/>
                  <a:pt x="1609" y="1253"/>
                  <a:pt x="1609" y="805"/>
                </a:cubicBezTo>
                <a:cubicBezTo>
                  <a:pt x="1609" y="367"/>
                  <a:pt x="125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8" name="Google Shape;5458;p123"/>
          <p:cNvSpPr/>
          <p:nvPr/>
        </p:nvSpPr>
        <p:spPr>
          <a:xfrm rot="-5400000">
            <a:off x="8090522" y="71577"/>
            <a:ext cx="62871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67" y="0"/>
                  <a:pt x="0" y="356"/>
                  <a:pt x="0" y="804"/>
                </a:cubicBezTo>
                <a:cubicBezTo>
                  <a:pt x="0" y="1252"/>
                  <a:pt x="367" y="1609"/>
                  <a:pt x="805" y="1609"/>
                </a:cubicBezTo>
                <a:cubicBezTo>
                  <a:pt x="1253" y="1609"/>
                  <a:pt x="1609" y="1252"/>
                  <a:pt x="1609" y="804"/>
                </a:cubicBezTo>
                <a:cubicBezTo>
                  <a:pt x="1609" y="356"/>
                  <a:pt x="125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9" name="Google Shape;5459;p123"/>
          <p:cNvSpPr/>
          <p:nvPr/>
        </p:nvSpPr>
        <p:spPr>
          <a:xfrm rot="-5400000">
            <a:off x="7985146" y="71557"/>
            <a:ext cx="62871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67" y="1"/>
                  <a:pt x="0" y="367"/>
                  <a:pt x="0" y="805"/>
                </a:cubicBezTo>
                <a:cubicBezTo>
                  <a:pt x="0" y="1253"/>
                  <a:pt x="36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0" name="Google Shape;5460;p123"/>
          <p:cNvSpPr/>
          <p:nvPr/>
        </p:nvSpPr>
        <p:spPr>
          <a:xfrm rot="-5400000">
            <a:off x="8301256" y="195229"/>
            <a:ext cx="62870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9" y="1253"/>
                  <a:pt x="1609" y="805"/>
                </a:cubicBezTo>
                <a:cubicBezTo>
                  <a:pt x="1609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1" name="Google Shape;5461;p123"/>
          <p:cNvSpPr/>
          <p:nvPr/>
        </p:nvSpPr>
        <p:spPr>
          <a:xfrm rot="-5400000">
            <a:off x="8195899" y="195229"/>
            <a:ext cx="62870" cy="62871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43" y="1609"/>
                  <a:pt x="1609" y="1253"/>
                  <a:pt x="1609" y="805"/>
                </a:cubicBezTo>
                <a:cubicBezTo>
                  <a:pt x="1609" y="36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2" name="Google Shape;5462;p123"/>
          <p:cNvSpPr/>
          <p:nvPr/>
        </p:nvSpPr>
        <p:spPr>
          <a:xfrm rot="-5400000">
            <a:off x="8090522" y="195248"/>
            <a:ext cx="62870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43" y="1609"/>
                  <a:pt x="1609" y="1252"/>
                  <a:pt x="1609" y="804"/>
                </a:cubicBezTo>
                <a:cubicBezTo>
                  <a:pt x="1609" y="356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3" name="Google Shape;5463;p123"/>
          <p:cNvSpPr/>
          <p:nvPr/>
        </p:nvSpPr>
        <p:spPr>
          <a:xfrm rot="-5400000">
            <a:off x="7985146" y="195229"/>
            <a:ext cx="62870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9" y="1253"/>
                  <a:pt x="1609" y="805"/>
                </a:cubicBezTo>
                <a:cubicBezTo>
                  <a:pt x="1609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4" name="Google Shape;5464;p123"/>
          <p:cNvSpPr/>
          <p:nvPr/>
        </p:nvSpPr>
        <p:spPr>
          <a:xfrm rot="-5400000">
            <a:off x="8301256" y="319291"/>
            <a:ext cx="62870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5" name="Google Shape;5465;p123"/>
          <p:cNvSpPr/>
          <p:nvPr/>
        </p:nvSpPr>
        <p:spPr>
          <a:xfrm rot="-5400000">
            <a:off x="8195899" y="319291"/>
            <a:ext cx="62870" cy="62871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53" y="1609"/>
                  <a:pt x="1609" y="1253"/>
                  <a:pt x="1609" y="805"/>
                </a:cubicBezTo>
                <a:cubicBezTo>
                  <a:pt x="1609" y="367"/>
                  <a:pt x="125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6" name="Google Shape;5466;p123"/>
          <p:cNvSpPr/>
          <p:nvPr/>
        </p:nvSpPr>
        <p:spPr>
          <a:xfrm rot="-5400000">
            <a:off x="8090522" y="319310"/>
            <a:ext cx="62870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53" y="1609"/>
                  <a:pt x="1609" y="1252"/>
                  <a:pt x="1609" y="804"/>
                </a:cubicBezTo>
                <a:cubicBezTo>
                  <a:pt x="1609" y="356"/>
                  <a:pt x="125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7" name="Google Shape;5467;p123"/>
          <p:cNvSpPr/>
          <p:nvPr/>
        </p:nvSpPr>
        <p:spPr>
          <a:xfrm rot="-5400000">
            <a:off x="7985146" y="319291"/>
            <a:ext cx="62870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8" name="Google Shape;5468;p123"/>
          <p:cNvSpPr/>
          <p:nvPr/>
        </p:nvSpPr>
        <p:spPr>
          <a:xfrm rot="-5400000">
            <a:off x="8301451" y="443157"/>
            <a:ext cx="62480" cy="62871"/>
          </a:xfrm>
          <a:custGeom>
            <a:rect b="b" l="l" r="r" t="t"/>
            <a:pathLst>
              <a:path extrusionOk="0" h="1610" w="160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0" y="1253"/>
                  <a:pt x="1600" y="805"/>
                </a:cubicBezTo>
                <a:cubicBezTo>
                  <a:pt x="160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9" name="Google Shape;5469;p123"/>
          <p:cNvSpPr/>
          <p:nvPr/>
        </p:nvSpPr>
        <p:spPr>
          <a:xfrm rot="-5400000">
            <a:off x="8196094" y="443157"/>
            <a:ext cx="62480" cy="62871"/>
          </a:xfrm>
          <a:custGeom>
            <a:rect b="b" l="l" r="r" t="t"/>
            <a:pathLst>
              <a:path extrusionOk="0" h="1610" w="160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43" y="1609"/>
                  <a:pt x="1600" y="1253"/>
                  <a:pt x="1600" y="805"/>
                </a:cubicBezTo>
                <a:cubicBezTo>
                  <a:pt x="1600" y="36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0" name="Google Shape;5470;p123"/>
          <p:cNvSpPr/>
          <p:nvPr/>
        </p:nvSpPr>
        <p:spPr>
          <a:xfrm rot="-5400000">
            <a:off x="8090718" y="443177"/>
            <a:ext cx="62480" cy="62831"/>
          </a:xfrm>
          <a:custGeom>
            <a:rect b="b" l="l" r="r" t="t"/>
            <a:pathLst>
              <a:path extrusionOk="0" h="1609" w="160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43" y="1609"/>
                  <a:pt x="1600" y="1252"/>
                  <a:pt x="1600" y="804"/>
                </a:cubicBezTo>
                <a:cubicBezTo>
                  <a:pt x="1600" y="356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1" name="Google Shape;5471;p123"/>
          <p:cNvSpPr/>
          <p:nvPr/>
        </p:nvSpPr>
        <p:spPr>
          <a:xfrm rot="-5400000">
            <a:off x="7985341" y="443157"/>
            <a:ext cx="62480" cy="62871"/>
          </a:xfrm>
          <a:custGeom>
            <a:rect b="b" l="l" r="r" t="t"/>
            <a:pathLst>
              <a:path extrusionOk="0" h="1610" w="160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0" y="1253"/>
                  <a:pt x="1600" y="805"/>
                </a:cubicBezTo>
                <a:cubicBezTo>
                  <a:pt x="160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2" name="Google Shape;5472;p123"/>
          <p:cNvSpPr/>
          <p:nvPr/>
        </p:nvSpPr>
        <p:spPr>
          <a:xfrm rot="-5400000">
            <a:off x="8301256" y="567024"/>
            <a:ext cx="62870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10" y="1253"/>
                  <a:pt x="1610" y="805"/>
                </a:cubicBezTo>
                <a:cubicBezTo>
                  <a:pt x="161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3" name="Google Shape;5473;p123"/>
          <p:cNvSpPr/>
          <p:nvPr/>
        </p:nvSpPr>
        <p:spPr>
          <a:xfrm rot="-5400000">
            <a:off x="8195899" y="567024"/>
            <a:ext cx="62870" cy="62871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43" y="1609"/>
                  <a:pt x="1610" y="1253"/>
                  <a:pt x="1610" y="805"/>
                </a:cubicBezTo>
                <a:cubicBezTo>
                  <a:pt x="1610" y="36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4" name="Google Shape;5474;p123"/>
          <p:cNvSpPr/>
          <p:nvPr/>
        </p:nvSpPr>
        <p:spPr>
          <a:xfrm rot="-5400000">
            <a:off x="8090522" y="567043"/>
            <a:ext cx="62870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43" y="1609"/>
                  <a:pt x="1610" y="1252"/>
                  <a:pt x="1610" y="804"/>
                </a:cubicBezTo>
                <a:cubicBezTo>
                  <a:pt x="1610" y="356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5" name="Google Shape;5475;p123"/>
          <p:cNvSpPr/>
          <p:nvPr/>
        </p:nvSpPr>
        <p:spPr>
          <a:xfrm rot="-5400000">
            <a:off x="7985146" y="567024"/>
            <a:ext cx="62870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10" y="1253"/>
                  <a:pt x="1610" y="805"/>
                </a:cubicBezTo>
                <a:cubicBezTo>
                  <a:pt x="161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6" name="Google Shape;5476;p123"/>
          <p:cNvSpPr/>
          <p:nvPr/>
        </p:nvSpPr>
        <p:spPr>
          <a:xfrm>
            <a:off x="7570969" y="358130"/>
            <a:ext cx="352309" cy="352309"/>
          </a:xfrm>
          <a:custGeom>
            <a:rect b="b" l="l" r="r" t="t"/>
            <a:pathLst>
              <a:path extrusionOk="0" h="9022" w="9022">
                <a:moveTo>
                  <a:pt x="0" y="0"/>
                </a:moveTo>
                <a:cubicBezTo>
                  <a:pt x="0" y="4979"/>
                  <a:pt x="4043" y="9022"/>
                  <a:pt x="9022" y="9022"/>
                </a:cubicBezTo>
                <a:lnTo>
                  <a:pt x="90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7" name="Google Shape;5477;p123"/>
          <p:cNvSpPr/>
          <p:nvPr/>
        </p:nvSpPr>
        <p:spPr>
          <a:xfrm>
            <a:off x="7570969" y="6211"/>
            <a:ext cx="351919" cy="351958"/>
          </a:xfrm>
          <a:custGeom>
            <a:rect b="b" l="l" r="r" t="t"/>
            <a:pathLst>
              <a:path extrusionOk="0" h="9013" w="9012">
                <a:moveTo>
                  <a:pt x="0" y="1"/>
                </a:moveTo>
                <a:lnTo>
                  <a:pt x="0" y="9012"/>
                </a:lnTo>
                <a:lnTo>
                  <a:pt x="9012" y="9012"/>
                </a:lnTo>
                <a:cubicBezTo>
                  <a:pt x="9012" y="4033"/>
                  <a:pt x="4979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8" name="Google Shape;5478;p123"/>
          <p:cNvSpPr/>
          <p:nvPr/>
        </p:nvSpPr>
        <p:spPr>
          <a:xfrm>
            <a:off x="7219050" y="5821"/>
            <a:ext cx="351958" cy="351919"/>
          </a:xfrm>
          <a:custGeom>
            <a:rect b="b" l="l" r="r" t="t"/>
            <a:pathLst>
              <a:path extrusionOk="0" h="9012" w="9013">
                <a:moveTo>
                  <a:pt x="1" y="0"/>
                </a:moveTo>
                <a:cubicBezTo>
                  <a:pt x="1" y="4980"/>
                  <a:pt x="4043" y="9012"/>
                  <a:pt x="9012" y="9012"/>
                </a:cubicBezTo>
                <a:lnTo>
                  <a:pt x="90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9" name="Google Shape;5479;p123"/>
          <p:cNvSpPr/>
          <p:nvPr/>
        </p:nvSpPr>
        <p:spPr>
          <a:xfrm>
            <a:off x="6487951" y="5615"/>
            <a:ext cx="704657" cy="352348"/>
          </a:xfrm>
          <a:custGeom>
            <a:rect b="b" l="l" r="r" t="t"/>
            <a:pathLst>
              <a:path extrusionOk="0" h="9023" w="18045">
                <a:moveTo>
                  <a:pt x="9012" y="0"/>
                </a:moveTo>
                <a:lnTo>
                  <a:pt x="9012" y="11"/>
                </a:lnTo>
                <a:lnTo>
                  <a:pt x="1" y="11"/>
                </a:lnTo>
                <a:lnTo>
                  <a:pt x="1" y="184"/>
                </a:lnTo>
                <a:cubicBezTo>
                  <a:pt x="1" y="5071"/>
                  <a:pt x="3962" y="9022"/>
                  <a:pt x="8839" y="9022"/>
                </a:cubicBezTo>
                <a:lnTo>
                  <a:pt x="9012" y="9022"/>
                </a:lnTo>
                <a:cubicBezTo>
                  <a:pt x="9012" y="8869"/>
                  <a:pt x="9012" y="8717"/>
                  <a:pt x="9022" y="8564"/>
                </a:cubicBezTo>
                <a:cubicBezTo>
                  <a:pt x="9134" y="6252"/>
                  <a:pt x="10122" y="4175"/>
                  <a:pt x="11649" y="2648"/>
                </a:cubicBezTo>
                <a:cubicBezTo>
                  <a:pt x="13289" y="1019"/>
                  <a:pt x="15549" y="0"/>
                  <a:pt x="1804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0" name="Google Shape;5480;p123"/>
          <p:cNvSpPr/>
          <p:nvPr/>
        </p:nvSpPr>
        <p:spPr>
          <a:xfrm rot="10800000">
            <a:off x="4" y="4438855"/>
            <a:ext cx="352348" cy="352309"/>
          </a:xfrm>
          <a:custGeom>
            <a:rect b="b" l="l" r="r" t="t"/>
            <a:pathLst>
              <a:path extrusionOk="0" h="9022" w="9023">
                <a:moveTo>
                  <a:pt x="1060" y="0"/>
                </a:moveTo>
                <a:cubicBezTo>
                  <a:pt x="479" y="0"/>
                  <a:pt x="1" y="468"/>
                  <a:pt x="1" y="1059"/>
                </a:cubicBezTo>
                <a:lnTo>
                  <a:pt x="1" y="7953"/>
                </a:lnTo>
                <a:cubicBezTo>
                  <a:pt x="1" y="8543"/>
                  <a:pt x="479" y="9022"/>
                  <a:pt x="1060" y="9022"/>
                </a:cubicBezTo>
                <a:lnTo>
                  <a:pt x="7953" y="9022"/>
                </a:lnTo>
                <a:cubicBezTo>
                  <a:pt x="8544" y="9022"/>
                  <a:pt x="9022" y="8543"/>
                  <a:pt x="9022" y="7953"/>
                </a:cubicBezTo>
                <a:lnTo>
                  <a:pt x="9022" y="1059"/>
                </a:lnTo>
                <a:cubicBezTo>
                  <a:pt x="9022" y="468"/>
                  <a:pt x="8544" y="0"/>
                  <a:pt x="795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1" name="Google Shape;5481;p123"/>
          <p:cNvSpPr/>
          <p:nvPr/>
        </p:nvSpPr>
        <p:spPr>
          <a:xfrm rot="10800000">
            <a:off x="353094" y="4791945"/>
            <a:ext cx="351138" cy="351528"/>
          </a:xfrm>
          <a:custGeom>
            <a:rect b="b" l="l" r="r" t="t"/>
            <a:pathLst>
              <a:path extrusionOk="0" h="9002" w="8992">
                <a:moveTo>
                  <a:pt x="0" y="0"/>
                </a:moveTo>
                <a:lnTo>
                  <a:pt x="0" y="9002"/>
                </a:lnTo>
                <a:lnTo>
                  <a:pt x="7046" y="9002"/>
                </a:lnTo>
                <a:cubicBezTo>
                  <a:pt x="8116" y="9002"/>
                  <a:pt x="8991" y="8126"/>
                  <a:pt x="8991" y="7057"/>
                </a:cubicBezTo>
                <a:lnTo>
                  <a:pt x="89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2" name="Google Shape;5482;p123"/>
          <p:cNvSpPr/>
          <p:nvPr/>
        </p:nvSpPr>
        <p:spPr>
          <a:xfrm rot="10800000">
            <a:off x="1413017" y="5112270"/>
            <a:ext cx="696691" cy="30654"/>
          </a:xfrm>
          <a:custGeom>
            <a:rect b="b" l="l" r="r" t="t"/>
            <a:pathLst>
              <a:path extrusionOk="0" h="785" w="17841">
                <a:moveTo>
                  <a:pt x="1" y="1"/>
                </a:moveTo>
                <a:lnTo>
                  <a:pt x="1" y="785"/>
                </a:lnTo>
                <a:lnTo>
                  <a:pt x="17840" y="785"/>
                </a:lnTo>
                <a:lnTo>
                  <a:pt x="1784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3" name="Google Shape;5483;p123"/>
          <p:cNvSpPr/>
          <p:nvPr/>
        </p:nvSpPr>
        <p:spPr>
          <a:xfrm rot="10800000">
            <a:off x="2110869" y="4792573"/>
            <a:ext cx="704228" cy="351919"/>
          </a:xfrm>
          <a:custGeom>
            <a:rect b="b" l="l" r="r" t="t"/>
            <a:pathLst>
              <a:path extrusionOk="0" h="9012" w="18034">
                <a:moveTo>
                  <a:pt x="0" y="0"/>
                </a:moveTo>
                <a:lnTo>
                  <a:pt x="0" y="9011"/>
                </a:lnTo>
                <a:lnTo>
                  <a:pt x="18034" y="9011"/>
                </a:lnTo>
                <a:lnTo>
                  <a:pt x="180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4" name="Google Shape;5484;p123"/>
          <p:cNvSpPr/>
          <p:nvPr/>
        </p:nvSpPr>
        <p:spPr>
          <a:xfrm rot="10800000">
            <a:off x="2815057" y="4792182"/>
            <a:ext cx="351919" cy="352309"/>
          </a:xfrm>
          <a:custGeom>
            <a:rect b="b" l="l" r="r" t="t"/>
            <a:pathLst>
              <a:path extrusionOk="0" h="9022" w="9012">
                <a:moveTo>
                  <a:pt x="0" y="0"/>
                </a:moveTo>
                <a:cubicBezTo>
                  <a:pt x="0" y="4979"/>
                  <a:pt x="4032" y="9022"/>
                  <a:pt x="9011" y="9022"/>
                </a:cubicBezTo>
                <a:lnTo>
                  <a:pt x="901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5" name="Google Shape;5485;p123"/>
          <p:cNvSpPr/>
          <p:nvPr/>
        </p:nvSpPr>
        <p:spPr>
          <a:xfrm rot="10800000">
            <a:off x="1414217" y="5051045"/>
            <a:ext cx="696691" cy="30654"/>
          </a:xfrm>
          <a:custGeom>
            <a:rect b="b" l="l" r="r" t="t"/>
            <a:pathLst>
              <a:path extrusionOk="0" h="785" w="17841">
                <a:moveTo>
                  <a:pt x="1" y="1"/>
                </a:moveTo>
                <a:lnTo>
                  <a:pt x="1" y="785"/>
                </a:lnTo>
                <a:lnTo>
                  <a:pt x="17840" y="785"/>
                </a:lnTo>
                <a:lnTo>
                  <a:pt x="1784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6" name="Google Shape;5486;p123"/>
          <p:cNvSpPr/>
          <p:nvPr/>
        </p:nvSpPr>
        <p:spPr>
          <a:xfrm rot="10800000">
            <a:off x="1414217" y="4989815"/>
            <a:ext cx="696691" cy="30654"/>
          </a:xfrm>
          <a:custGeom>
            <a:rect b="b" l="l" r="r" t="t"/>
            <a:pathLst>
              <a:path extrusionOk="0" h="785" w="17841">
                <a:moveTo>
                  <a:pt x="1" y="1"/>
                </a:moveTo>
                <a:lnTo>
                  <a:pt x="1" y="785"/>
                </a:lnTo>
                <a:lnTo>
                  <a:pt x="17840" y="785"/>
                </a:lnTo>
                <a:lnTo>
                  <a:pt x="1784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7" name="Google Shape;5487;p123"/>
          <p:cNvSpPr/>
          <p:nvPr/>
        </p:nvSpPr>
        <p:spPr>
          <a:xfrm rot="10800000">
            <a:off x="1414217" y="4928545"/>
            <a:ext cx="696691" cy="30693"/>
          </a:xfrm>
          <a:custGeom>
            <a:rect b="b" l="l" r="r" t="t"/>
            <a:pathLst>
              <a:path extrusionOk="0" h="786" w="17841">
                <a:moveTo>
                  <a:pt x="1" y="1"/>
                </a:moveTo>
                <a:lnTo>
                  <a:pt x="1" y="785"/>
                </a:lnTo>
                <a:lnTo>
                  <a:pt x="17840" y="785"/>
                </a:lnTo>
                <a:lnTo>
                  <a:pt x="1784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8" name="Google Shape;5488;p123"/>
          <p:cNvSpPr/>
          <p:nvPr/>
        </p:nvSpPr>
        <p:spPr>
          <a:xfrm rot="10800000">
            <a:off x="1414217" y="4867315"/>
            <a:ext cx="696691" cy="30654"/>
          </a:xfrm>
          <a:custGeom>
            <a:rect b="b" l="l" r="r" t="t"/>
            <a:pathLst>
              <a:path extrusionOk="0" h="785" w="17841">
                <a:moveTo>
                  <a:pt x="1" y="0"/>
                </a:moveTo>
                <a:lnTo>
                  <a:pt x="1" y="784"/>
                </a:lnTo>
                <a:lnTo>
                  <a:pt x="17840" y="784"/>
                </a:lnTo>
                <a:lnTo>
                  <a:pt x="1784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9" name="Google Shape;5489;p123"/>
          <p:cNvSpPr/>
          <p:nvPr/>
        </p:nvSpPr>
        <p:spPr>
          <a:xfrm rot="10800000">
            <a:off x="1414217" y="4806084"/>
            <a:ext cx="696691" cy="30654"/>
          </a:xfrm>
          <a:custGeom>
            <a:rect b="b" l="l" r="r" t="t"/>
            <a:pathLst>
              <a:path extrusionOk="0" h="785" w="17841">
                <a:moveTo>
                  <a:pt x="1" y="0"/>
                </a:moveTo>
                <a:lnTo>
                  <a:pt x="1" y="784"/>
                </a:lnTo>
                <a:lnTo>
                  <a:pt x="17840" y="784"/>
                </a:lnTo>
                <a:lnTo>
                  <a:pt x="1784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0" name="Google Shape;5490;p123"/>
          <p:cNvSpPr/>
          <p:nvPr/>
        </p:nvSpPr>
        <p:spPr>
          <a:xfrm rot="10800000">
            <a:off x="1414217" y="4744854"/>
            <a:ext cx="696691" cy="30654"/>
          </a:xfrm>
          <a:custGeom>
            <a:rect b="b" l="l" r="r" t="t"/>
            <a:pathLst>
              <a:path extrusionOk="0" h="785" w="17841">
                <a:moveTo>
                  <a:pt x="1" y="0"/>
                </a:moveTo>
                <a:lnTo>
                  <a:pt x="1" y="784"/>
                </a:lnTo>
                <a:lnTo>
                  <a:pt x="17840" y="784"/>
                </a:lnTo>
                <a:lnTo>
                  <a:pt x="1784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1" name="Google Shape;5491;p123"/>
          <p:cNvSpPr/>
          <p:nvPr/>
        </p:nvSpPr>
        <p:spPr>
          <a:xfrm rot="10800000">
            <a:off x="1414217" y="4683623"/>
            <a:ext cx="696691" cy="30654"/>
          </a:xfrm>
          <a:custGeom>
            <a:rect b="b" l="l" r="r" t="t"/>
            <a:pathLst>
              <a:path extrusionOk="0" h="785" w="17841">
                <a:moveTo>
                  <a:pt x="1" y="0"/>
                </a:moveTo>
                <a:lnTo>
                  <a:pt x="1" y="784"/>
                </a:lnTo>
                <a:lnTo>
                  <a:pt x="17840" y="784"/>
                </a:lnTo>
                <a:lnTo>
                  <a:pt x="1784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2" name="Google Shape;5492;p123"/>
          <p:cNvSpPr/>
          <p:nvPr/>
        </p:nvSpPr>
        <p:spPr>
          <a:xfrm rot="10800000">
            <a:off x="1414217" y="4622393"/>
            <a:ext cx="696691" cy="30654"/>
          </a:xfrm>
          <a:custGeom>
            <a:rect b="b" l="l" r="r" t="t"/>
            <a:pathLst>
              <a:path extrusionOk="0" h="785" w="17841">
                <a:moveTo>
                  <a:pt x="1" y="0"/>
                </a:moveTo>
                <a:lnTo>
                  <a:pt x="1" y="784"/>
                </a:lnTo>
                <a:lnTo>
                  <a:pt x="17840" y="784"/>
                </a:lnTo>
                <a:lnTo>
                  <a:pt x="1784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3" name="Google Shape;5493;p123"/>
          <p:cNvSpPr/>
          <p:nvPr/>
        </p:nvSpPr>
        <p:spPr>
          <a:xfrm rot="10800000">
            <a:off x="1414217" y="4561163"/>
            <a:ext cx="696691" cy="30654"/>
          </a:xfrm>
          <a:custGeom>
            <a:rect b="b" l="l" r="r" t="t"/>
            <a:pathLst>
              <a:path extrusionOk="0" h="785" w="17841">
                <a:moveTo>
                  <a:pt x="1" y="1"/>
                </a:moveTo>
                <a:lnTo>
                  <a:pt x="1" y="785"/>
                </a:lnTo>
                <a:lnTo>
                  <a:pt x="17840" y="785"/>
                </a:lnTo>
                <a:lnTo>
                  <a:pt x="1784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4" name="Google Shape;5494;p123"/>
          <p:cNvSpPr/>
          <p:nvPr/>
        </p:nvSpPr>
        <p:spPr>
          <a:xfrm rot="10800000">
            <a:off x="1414217" y="4499932"/>
            <a:ext cx="696691" cy="30654"/>
          </a:xfrm>
          <a:custGeom>
            <a:rect b="b" l="l" r="r" t="t"/>
            <a:pathLst>
              <a:path extrusionOk="0" h="785" w="17841">
                <a:moveTo>
                  <a:pt x="1" y="1"/>
                </a:moveTo>
                <a:lnTo>
                  <a:pt x="1" y="785"/>
                </a:lnTo>
                <a:lnTo>
                  <a:pt x="17840" y="785"/>
                </a:lnTo>
                <a:lnTo>
                  <a:pt x="1784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5" name="Google Shape;5495;p123"/>
          <p:cNvSpPr/>
          <p:nvPr/>
        </p:nvSpPr>
        <p:spPr>
          <a:xfrm rot="10800000">
            <a:off x="1414217" y="4438702"/>
            <a:ext cx="696691" cy="30264"/>
          </a:xfrm>
          <a:custGeom>
            <a:rect b="b" l="l" r="r" t="t"/>
            <a:pathLst>
              <a:path extrusionOk="0" h="775" w="17841">
                <a:moveTo>
                  <a:pt x="1" y="1"/>
                </a:moveTo>
                <a:lnTo>
                  <a:pt x="1" y="775"/>
                </a:lnTo>
                <a:lnTo>
                  <a:pt x="17840" y="775"/>
                </a:lnTo>
                <a:lnTo>
                  <a:pt x="1784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6" name="Google Shape;5496;p123"/>
          <p:cNvSpPr/>
          <p:nvPr/>
        </p:nvSpPr>
        <p:spPr>
          <a:xfrm rot="10800000">
            <a:off x="713230" y="4438702"/>
            <a:ext cx="1048571" cy="704228"/>
          </a:xfrm>
          <a:custGeom>
            <a:rect b="b" l="l" r="r" t="t"/>
            <a:pathLst>
              <a:path extrusionOk="0" h="18034" w="26852">
                <a:moveTo>
                  <a:pt x="8778" y="1"/>
                </a:moveTo>
                <a:cubicBezTo>
                  <a:pt x="3952" y="1"/>
                  <a:pt x="31" y="3951"/>
                  <a:pt x="31" y="8819"/>
                </a:cubicBezTo>
                <a:lnTo>
                  <a:pt x="31" y="9022"/>
                </a:lnTo>
                <a:lnTo>
                  <a:pt x="1" y="9022"/>
                </a:lnTo>
                <a:lnTo>
                  <a:pt x="1" y="9226"/>
                </a:lnTo>
                <a:cubicBezTo>
                  <a:pt x="1" y="14093"/>
                  <a:pt x="3921" y="18034"/>
                  <a:pt x="8747" y="18034"/>
                </a:cubicBezTo>
                <a:lnTo>
                  <a:pt x="17891" y="18034"/>
                </a:lnTo>
                <a:lnTo>
                  <a:pt x="17891" y="17127"/>
                </a:lnTo>
                <a:cubicBezTo>
                  <a:pt x="17891" y="12668"/>
                  <a:pt x="21476" y="9043"/>
                  <a:pt x="25915" y="9043"/>
                </a:cubicBezTo>
                <a:lnTo>
                  <a:pt x="26811" y="9043"/>
                </a:lnTo>
                <a:lnTo>
                  <a:pt x="2685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7" name="Google Shape;5497;p123"/>
          <p:cNvSpPr/>
          <p:nvPr/>
        </p:nvSpPr>
        <p:spPr>
          <a:xfrm rot="10800000">
            <a:off x="1236110" y="4615637"/>
            <a:ext cx="351528" cy="352348"/>
          </a:xfrm>
          <a:custGeom>
            <a:rect b="b" l="l" r="r" t="t"/>
            <a:pathLst>
              <a:path extrusionOk="0" h="9023" w="9002">
                <a:moveTo>
                  <a:pt x="4461" y="1"/>
                </a:moveTo>
                <a:cubicBezTo>
                  <a:pt x="1996" y="1"/>
                  <a:pt x="1" y="2027"/>
                  <a:pt x="1" y="4512"/>
                </a:cubicBezTo>
                <a:lnTo>
                  <a:pt x="1" y="4522"/>
                </a:lnTo>
                <a:cubicBezTo>
                  <a:pt x="1" y="7006"/>
                  <a:pt x="1996" y="9023"/>
                  <a:pt x="4461" y="9023"/>
                </a:cubicBezTo>
                <a:lnTo>
                  <a:pt x="4532" y="9023"/>
                </a:lnTo>
                <a:cubicBezTo>
                  <a:pt x="6996" y="9023"/>
                  <a:pt x="9002" y="7006"/>
                  <a:pt x="9002" y="4522"/>
                </a:cubicBezTo>
                <a:lnTo>
                  <a:pt x="9002" y="4512"/>
                </a:lnTo>
                <a:cubicBezTo>
                  <a:pt x="9002" y="2017"/>
                  <a:pt x="6996" y="1"/>
                  <a:pt x="453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8" name="Google Shape;5498;p123"/>
          <p:cNvSpPr/>
          <p:nvPr/>
        </p:nvSpPr>
        <p:spPr>
          <a:xfrm>
            <a:off x="727000" y="542825"/>
            <a:ext cx="7704000" cy="40611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9" name="Google Shape;5499;p1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500" name="Google Shape;5500;p1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5501" name="Shape 5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2" name="Google Shape;5502;p124"/>
          <p:cNvSpPr/>
          <p:nvPr/>
        </p:nvSpPr>
        <p:spPr>
          <a:xfrm flipH="1" rot="-5400000">
            <a:off x="90" y="3704624"/>
            <a:ext cx="385883" cy="386051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lnTo>
                  <a:pt x="0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3" name="Google Shape;5503;p124"/>
          <p:cNvSpPr/>
          <p:nvPr/>
        </p:nvSpPr>
        <p:spPr>
          <a:xfrm flipH="1" rot="10800000">
            <a:off x="113" y="3318741"/>
            <a:ext cx="385837" cy="386096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cubicBezTo>
                  <a:pt x="0" y="9969"/>
                  <a:pt x="8075" y="18044"/>
                  <a:pt x="18033" y="18044"/>
                </a:cubicBezTo>
                <a:lnTo>
                  <a:pt x="1803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4" name="Google Shape;5504;p124"/>
          <p:cNvSpPr/>
          <p:nvPr/>
        </p:nvSpPr>
        <p:spPr>
          <a:xfrm flipH="1" rot="-5400000">
            <a:off x="375765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5" name="Google Shape;5505;p124"/>
          <p:cNvSpPr/>
          <p:nvPr/>
        </p:nvSpPr>
        <p:spPr>
          <a:xfrm flipH="1" rot="-5400000">
            <a:off x="436996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6" name="Google Shape;5506;p124"/>
          <p:cNvSpPr/>
          <p:nvPr/>
        </p:nvSpPr>
        <p:spPr>
          <a:xfrm flipH="1" rot="-5400000">
            <a:off x="498226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7" name="Google Shape;5507;p124"/>
          <p:cNvSpPr/>
          <p:nvPr/>
        </p:nvSpPr>
        <p:spPr>
          <a:xfrm flipH="1" rot="-5400000">
            <a:off x="559456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8" name="Google Shape;5508;p124"/>
          <p:cNvSpPr/>
          <p:nvPr/>
        </p:nvSpPr>
        <p:spPr>
          <a:xfrm flipH="1" rot="-5400000">
            <a:off x="620706" y="4768231"/>
            <a:ext cx="703837" cy="30693"/>
          </a:xfrm>
          <a:custGeom>
            <a:rect b="b" l="l" r="r" t="t"/>
            <a:pathLst>
              <a:path extrusionOk="0" h="786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9" name="Google Shape;5509;p124"/>
          <p:cNvSpPr/>
          <p:nvPr/>
        </p:nvSpPr>
        <p:spPr>
          <a:xfrm flipH="1" rot="-5400000">
            <a:off x="681956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0" name="Google Shape;5510;p124"/>
          <p:cNvSpPr/>
          <p:nvPr/>
        </p:nvSpPr>
        <p:spPr>
          <a:xfrm flipH="1" rot="-5400000">
            <a:off x="743187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1" name="Google Shape;5511;p124"/>
          <p:cNvSpPr/>
          <p:nvPr/>
        </p:nvSpPr>
        <p:spPr>
          <a:xfrm flipH="1" rot="-5400000">
            <a:off x="804222" y="4768446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2" name="Google Shape;5512;p124"/>
          <p:cNvSpPr/>
          <p:nvPr/>
        </p:nvSpPr>
        <p:spPr>
          <a:xfrm flipH="1" rot="-5400000">
            <a:off x="865257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3" name="Google Shape;5513;p124"/>
          <p:cNvSpPr/>
          <p:nvPr/>
        </p:nvSpPr>
        <p:spPr>
          <a:xfrm flipH="1" rot="-5400000">
            <a:off x="926683" y="4768446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4" name="Google Shape;5514;p124"/>
          <p:cNvSpPr/>
          <p:nvPr/>
        </p:nvSpPr>
        <p:spPr>
          <a:xfrm flipH="1" rot="-5400000">
            <a:off x="987718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5" name="Google Shape;5515;p124"/>
          <p:cNvSpPr/>
          <p:nvPr/>
        </p:nvSpPr>
        <p:spPr>
          <a:xfrm flipH="1" rot="-5400000">
            <a:off x="1048948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6" name="Google Shape;5516;p124"/>
          <p:cNvSpPr/>
          <p:nvPr/>
        </p:nvSpPr>
        <p:spPr>
          <a:xfrm flipH="1" rot="-5400000">
            <a:off x="338332" y="4068874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5" y="14002"/>
                </a:lnTo>
                <a:lnTo>
                  <a:pt x="78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7" name="Google Shape;5517;p124"/>
          <p:cNvSpPr/>
          <p:nvPr/>
        </p:nvSpPr>
        <p:spPr>
          <a:xfrm flipH="1" rot="-5400000">
            <a:off x="338332" y="4005908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8" name="Google Shape;5518;p124"/>
          <p:cNvSpPr/>
          <p:nvPr/>
        </p:nvSpPr>
        <p:spPr>
          <a:xfrm flipH="1" rot="-5400000">
            <a:off x="338332" y="3942942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9" name="Google Shape;5519;p124"/>
          <p:cNvSpPr/>
          <p:nvPr/>
        </p:nvSpPr>
        <p:spPr>
          <a:xfrm flipH="1" rot="-5400000">
            <a:off x="338332" y="3879977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0" name="Google Shape;5520;p124"/>
          <p:cNvSpPr/>
          <p:nvPr/>
        </p:nvSpPr>
        <p:spPr>
          <a:xfrm flipH="1" rot="-5400000">
            <a:off x="338332" y="3817011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1" name="Google Shape;5521;p124"/>
          <p:cNvSpPr/>
          <p:nvPr/>
        </p:nvSpPr>
        <p:spPr>
          <a:xfrm flipH="1" rot="-5400000">
            <a:off x="338332" y="3754045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2" name="Google Shape;5522;p124"/>
          <p:cNvSpPr/>
          <p:nvPr/>
        </p:nvSpPr>
        <p:spPr>
          <a:xfrm flipH="1" rot="-5400000">
            <a:off x="1416350" y="4431074"/>
            <a:ext cx="704228" cy="704618"/>
          </a:xfrm>
          <a:custGeom>
            <a:rect b="b" l="l" r="r" t="t"/>
            <a:pathLst>
              <a:path extrusionOk="0" h="18044" w="18034">
                <a:moveTo>
                  <a:pt x="1" y="0"/>
                </a:moveTo>
                <a:lnTo>
                  <a:pt x="1" y="18044"/>
                </a:lnTo>
                <a:lnTo>
                  <a:pt x="18034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3" name="Google Shape;5523;p124"/>
          <p:cNvSpPr/>
          <p:nvPr/>
        </p:nvSpPr>
        <p:spPr>
          <a:xfrm flipH="1" rot="-5400000">
            <a:off x="1382552" y="4431991"/>
            <a:ext cx="771823" cy="702822"/>
          </a:xfrm>
          <a:custGeom>
            <a:rect b="b" l="l" r="r" t="t"/>
            <a:pathLst>
              <a:path extrusionOk="0" h="17998" w="19765">
                <a:moveTo>
                  <a:pt x="9882" y="0"/>
                </a:moveTo>
                <a:cubicBezTo>
                  <a:pt x="7578" y="0"/>
                  <a:pt x="5275" y="879"/>
                  <a:pt x="3513" y="2635"/>
                </a:cubicBezTo>
                <a:cubicBezTo>
                  <a:pt x="0" y="6148"/>
                  <a:pt x="0" y="11850"/>
                  <a:pt x="3513" y="15363"/>
                </a:cubicBezTo>
                <a:cubicBezTo>
                  <a:pt x="5275" y="17119"/>
                  <a:pt x="7578" y="17998"/>
                  <a:pt x="9882" y="17998"/>
                </a:cubicBezTo>
                <a:cubicBezTo>
                  <a:pt x="12186" y="17998"/>
                  <a:pt x="14490" y="17119"/>
                  <a:pt x="16251" y="15363"/>
                </a:cubicBezTo>
                <a:cubicBezTo>
                  <a:pt x="19764" y="11850"/>
                  <a:pt x="19764" y="6148"/>
                  <a:pt x="16251" y="2635"/>
                </a:cubicBezTo>
                <a:cubicBezTo>
                  <a:pt x="14490" y="879"/>
                  <a:pt x="12186" y="0"/>
                  <a:pt x="988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4" name="Google Shape;5524;p124"/>
          <p:cNvSpPr/>
          <p:nvPr/>
        </p:nvSpPr>
        <p:spPr>
          <a:xfrm flipH="1" rot="-5400000">
            <a:off x="1538420" y="4552363"/>
            <a:ext cx="460087" cy="460478"/>
          </a:xfrm>
          <a:custGeom>
            <a:rect b="b" l="l" r="r" t="t"/>
            <a:pathLst>
              <a:path extrusionOk="0" h="11792" w="11782">
                <a:moveTo>
                  <a:pt x="5886" y="0"/>
                </a:moveTo>
                <a:cubicBezTo>
                  <a:pt x="2637" y="0"/>
                  <a:pt x="0" y="2638"/>
                  <a:pt x="0" y="5896"/>
                </a:cubicBezTo>
                <a:cubicBezTo>
                  <a:pt x="0" y="9154"/>
                  <a:pt x="2637" y="11792"/>
                  <a:pt x="5886" y="11792"/>
                </a:cubicBezTo>
                <a:cubicBezTo>
                  <a:pt x="9144" y="11792"/>
                  <a:pt x="11781" y="9154"/>
                  <a:pt x="11781" y="5896"/>
                </a:cubicBezTo>
                <a:cubicBezTo>
                  <a:pt x="11781" y="2638"/>
                  <a:pt x="9144" y="0"/>
                  <a:pt x="588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5" name="Google Shape;5525;p124"/>
          <p:cNvSpPr/>
          <p:nvPr/>
        </p:nvSpPr>
        <p:spPr>
          <a:xfrm flipH="1" rot="-5400000">
            <a:off x="184733" y="4607404"/>
            <a:ext cx="351528" cy="39"/>
          </a:xfrm>
          <a:custGeom>
            <a:rect b="b" l="l" r="r" t="t"/>
            <a:pathLst>
              <a:path extrusionOk="0" fill="none" h="1" w="9002">
                <a:moveTo>
                  <a:pt x="1" y="0"/>
                </a:moveTo>
                <a:lnTo>
                  <a:pt x="900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6" name="Google Shape;5526;p124"/>
          <p:cNvSpPr/>
          <p:nvPr/>
        </p:nvSpPr>
        <p:spPr>
          <a:xfrm flipH="1" rot="-5400000">
            <a:off x="255511" y="4558103"/>
            <a:ext cx="330051" cy="120118"/>
          </a:xfrm>
          <a:custGeom>
            <a:rect b="b" l="l" r="r" t="t"/>
            <a:pathLst>
              <a:path extrusionOk="0" fill="none" h="3076" w="8452">
                <a:moveTo>
                  <a:pt x="1" y="3075"/>
                </a:moveTo>
                <a:lnTo>
                  <a:pt x="845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7" name="Google Shape;5527;p124"/>
          <p:cNvSpPr/>
          <p:nvPr/>
        </p:nvSpPr>
        <p:spPr>
          <a:xfrm flipH="1" rot="-5400000">
            <a:off x="338804" y="4535650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0" y="5784"/>
                </a:moveTo>
                <a:lnTo>
                  <a:pt x="6894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8" name="Google Shape;5528;p124"/>
          <p:cNvSpPr/>
          <p:nvPr/>
        </p:nvSpPr>
        <p:spPr>
          <a:xfrm flipH="1" rot="-5400000">
            <a:off x="424695" y="4543206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0" y="7790"/>
                </a:moveTo>
                <a:lnTo>
                  <a:pt x="4501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9" name="Google Shape;5529;p124"/>
          <p:cNvSpPr/>
          <p:nvPr/>
        </p:nvSpPr>
        <p:spPr>
          <a:xfrm flipH="1" rot="-5400000">
            <a:off x="503029" y="4579796"/>
            <a:ext cx="60840" cy="345944"/>
          </a:xfrm>
          <a:custGeom>
            <a:rect b="b" l="l" r="r" t="t"/>
            <a:pathLst>
              <a:path extrusionOk="0" fill="none" h="8859" w="1558">
                <a:moveTo>
                  <a:pt x="0" y="8859"/>
                </a:moveTo>
                <a:lnTo>
                  <a:pt x="1558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0" name="Google Shape;5530;p124"/>
          <p:cNvSpPr/>
          <p:nvPr/>
        </p:nvSpPr>
        <p:spPr>
          <a:xfrm flipH="1" rot="-5400000">
            <a:off x="502814" y="4640850"/>
            <a:ext cx="61269" cy="345944"/>
          </a:xfrm>
          <a:custGeom>
            <a:rect b="b" l="l" r="r" t="t"/>
            <a:pathLst>
              <a:path extrusionOk="0" fill="none" h="8859" w="1569">
                <a:moveTo>
                  <a:pt x="1568" y="885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1" name="Google Shape;5531;p124"/>
          <p:cNvSpPr/>
          <p:nvPr/>
        </p:nvSpPr>
        <p:spPr>
          <a:xfrm flipH="1" rot="-5400000">
            <a:off x="424695" y="4718970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4501" y="779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2" name="Google Shape;5532;p124"/>
          <p:cNvSpPr/>
          <p:nvPr/>
        </p:nvSpPr>
        <p:spPr>
          <a:xfrm flipH="1" rot="-5400000">
            <a:off x="338804" y="4804860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6894" y="578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3" name="Google Shape;5533;p124"/>
          <p:cNvSpPr/>
          <p:nvPr/>
        </p:nvSpPr>
        <p:spPr>
          <a:xfrm flipH="1" rot="-5400000">
            <a:off x="255315" y="4888349"/>
            <a:ext cx="330441" cy="120118"/>
          </a:xfrm>
          <a:custGeom>
            <a:rect b="b" l="l" r="r" t="t"/>
            <a:pathLst>
              <a:path extrusionOk="0" fill="none" h="3076" w="8462">
                <a:moveTo>
                  <a:pt x="8462" y="3075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4" name="Google Shape;5534;p124"/>
          <p:cNvSpPr/>
          <p:nvPr/>
        </p:nvSpPr>
        <p:spPr>
          <a:xfrm flipH="1" rot="-5400000">
            <a:off x="184733" y="4958932"/>
            <a:ext cx="351528" cy="39"/>
          </a:xfrm>
          <a:custGeom>
            <a:rect b="b" l="l" r="r" t="t"/>
            <a:pathLst>
              <a:path extrusionOk="0" fill="none" h="1" w="9002">
                <a:moveTo>
                  <a:pt x="9001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5" name="Google Shape;5535;p124"/>
          <p:cNvSpPr/>
          <p:nvPr/>
        </p:nvSpPr>
        <p:spPr>
          <a:xfrm flipH="1" rot="-5400000">
            <a:off x="135022" y="4888134"/>
            <a:ext cx="330441" cy="120547"/>
          </a:xfrm>
          <a:custGeom>
            <a:rect b="b" l="l" r="r" t="t"/>
            <a:pathLst>
              <a:path extrusionOk="0" fill="none" h="3087" w="8462">
                <a:moveTo>
                  <a:pt x="8462" y="1"/>
                </a:moveTo>
                <a:lnTo>
                  <a:pt x="0" y="3086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6" name="Google Shape;5536;p124"/>
          <p:cNvSpPr/>
          <p:nvPr/>
        </p:nvSpPr>
        <p:spPr>
          <a:xfrm flipH="1" rot="-5400000">
            <a:off x="112763" y="4804646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0"/>
                </a:moveTo>
                <a:lnTo>
                  <a:pt x="0" y="5794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7" name="Google Shape;5537;p124"/>
          <p:cNvSpPr/>
          <p:nvPr/>
        </p:nvSpPr>
        <p:spPr>
          <a:xfrm flipH="1" rot="-5400000">
            <a:off x="120320" y="4718755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1"/>
                </a:moveTo>
                <a:lnTo>
                  <a:pt x="0" y="780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8" name="Google Shape;5538;p124"/>
          <p:cNvSpPr/>
          <p:nvPr/>
        </p:nvSpPr>
        <p:spPr>
          <a:xfrm flipH="1" rot="-5400000">
            <a:off x="156695" y="4640636"/>
            <a:ext cx="61269" cy="346374"/>
          </a:xfrm>
          <a:custGeom>
            <a:rect b="b" l="l" r="r" t="t"/>
            <a:pathLst>
              <a:path extrusionOk="0" fill="none" h="8870" w="1569">
                <a:moveTo>
                  <a:pt x="1568" y="0"/>
                </a:moveTo>
                <a:lnTo>
                  <a:pt x="0" y="8869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9" name="Google Shape;5539;p124"/>
          <p:cNvSpPr/>
          <p:nvPr/>
        </p:nvSpPr>
        <p:spPr>
          <a:xfrm flipH="1" rot="-5400000">
            <a:off x="156909" y="4579581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0" name="Google Shape;5540;p124"/>
          <p:cNvSpPr/>
          <p:nvPr/>
        </p:nvSpPr>
        <p:spPr>
          <a:xfrm flipH="1" rot="-5400000">
            <a:off x="156909" y="4579581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1" name="Google Shape;5541;p124"/>
          <p:cNvSpPr/>
          <p:nvPr/>
        </p:nvSpPr>
        <p:spPr>
          <a:xfrm flipH="1" rot="-5400000">
            <a:off x="120320" y="4542991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7800"/>
                </a:moveTo>
                <a:lnTo>
                  <a:pt x="0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2" name="Google Shape;5542;p124"/>
          <p:cNvSpPr/>
          <p:nvPr/>
        </p:nvSpPr>
        <p:spPr>
          <a:xfrm flipH="1" rot="-5400000">
            <a:off x="112763" y="4535435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579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3" name="Google Shape;5543;p124"/>
          <p:cNvSpPr/>
          <p:nvPr/>
        </p:nvSpPr>
        <p:spPr>
          <a:xfrm flipH="1" rot="-5400000">
            <a:off x="135217" y="4557889"/>
            <a:ext cx="330051" cy="120547"/>
          </a:xfrm>
          <a:custGeom>
            <a:rect b="b" l="l" r="r" t="t"/>
            <a:pathLst>
              <a:path extrusionOk="0" fill="none" h="3087" w="8452">
                <a:moveTo>
                  <a:pt x="8452" y="3086"/>
                </a:moveTo>
                <a:lnTo>
                  <a:pt x="1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4" name="Google Shape;5544;p124"/>
          <p:cNvSpPr/>
          <p:nvPr/>
        </p:nvSpPr>
        <p:spPr>
          <a:xfrm flipH="1" rot="-5400000">
            <a:off x="2120757" y="4782980"/>
            <a:ext cx="351958" cy="351958"/>
          </a:xfrm>
          <a:custGeom>
            <a:rect b="b" l="l" r="r" t="t"/>
            <a:pathLst>
              <a:path extrusionOk="0" h="9013" w="9013">
                <a:moveTo>
                  <a:pt x="1650" y="1"/>
                </a:moveTo>
                <a:cubicBezTo>
                  <a:pt x="734" y="1"/>
                  <a:pt x="1" y="744"/>
                  <a:pt x="1" y="1660"/>
                </a:cubicBezTo>
                <a:lnTo>
                  <a:pt x="1" y="7363"/>
                </a:lnTo>
                <a:cubicBezTo>
                  <a:pt x="1" y="8279"/>
                  <a:pt x="734" y="9012"/>
                  <a:pt x="1650" y="9012"/>
                </a:cubicBezTo>
                <a:lnTo>
                  <a:pt x="7363" y="9012"/>
                </a:lnTo>
                <a:cubicBezTo>
                  <a:pt x="8269" y="9012"/>
                  <a:pt x="9012" y="8279"/>
                  <a:pt x="9012" y="7363"/>
                </a:cubicBezTo>
                <a:lnTo>
                  <a:pt x="9012" y="1660"/>
                </a:lnTo>
                <a:cubicBezTo>
                  <a:pt x="9012" y="744"/>
                  <a:pt x="8269" y="1"/>
                  <a:pt x="73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5" name="Google Shape;5545;p124"/>
          <p:cNvSpPr/>
          <p:nvPr/>
        </p:nvSpPr>
        <p:spPr>
          <a:xfrm>
            <a:off x="727000" y="542825"/>
            <a:ext cx="7704000" cy="40611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6" name="Google Shape;5546;p1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547" name="Google Shape;5547;p124"/>
          <p:cNvSpPr/>
          <p:nvPr/>
        </p:nvSpPr>
        <p:spPr>
          <a:xfrm>
            <a:off x="8791684" y="352310"/>
            <a:ext cx="352309" cy="352309"/>
          </a:xfrm>
          <a:custGeom>
            <a:rect b="b" l="l" r="r" t="t"/>
            <a:pathLst>
              <a:path extrusionOk="0" h="9022" w="9022">
                <a:moveTo>
                  <a:pt x="0" y="0"/>
                </a:moveTo>
                <a:cubicBezTo>
                  <a:pt x="0" y="4979"/>
                  <a:pt x="4043" y="9022"/>
                  <a:pt x="9022" y="9022"/>
                </a:cubicBezTo>
                <a:lnTo>
                  <a:pt x="90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8" name="Google Shape;5548;p124"/>
          <p:cNvSpPr/>
          <p:nvPr/>
        </p:nvSpPr>
        <p:spPr>
          <a:xfrm>
            <a:off x="8791684" y="391"/>
            <a:ext cx="351919" cy="351958"/>
          </a:xfrm>
          <a:custGeom>
            <a:rect b="b" l="l" r="r" t="t"/>
            <a:pathLst>
              <a:path extrusionOk="0" h="9013" w="9012">
                <a:moveTo>
                  <a:pt x="0" y="1"/>
                </a:moveTo>
                <a:lnTo>
                  <a:pt x="0" y="9012"/>
                </a:lnTo>
                <a:lnTo>
                  <a:pt x="9012" y="9012"/>
                </a:lnTo>
                <a:cubicBezTo>
                  <a:pt x="9012" y="4033"/>
                  <a:pt x="4979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9" name="Google Shape;5549;p124"/>
          <p:cNvSpPr/>
          <p:nvPr/>
        </p:nvSpPr>
        <p:spPr>
          <a:xfrm>
            <a:off x="8439765" y="0"/>
            <a:ext cx="351958" cy="351919"/>
          </a:xfrm>
          <a:custGeom>
            <a:rect b="b" l="l" r="r" t="t"/>
            <a:pathLst>
              <a:path extrusionOk="0" h="9012" w="9013">
                <a:moveTo>
                  <a:pt x="1" y="0"/>
                </a:moveTo>
                <a:cubicBezTo>
                  <a:pt x="1" y="4980"/>
                  <a:pt x="4043" y="9012"/>
                  <a:pt x="9012" y="9012"/>
                </a:cubicBezTo>
                <a:lnTo>
                  <a:pt x="90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0" name="Google Shape;5550;p1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5551" name="Shape 5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2" name="Google Shape;5552;p125"/>
          <p:cNvSpPr/>
          <p:nvPr/>
        </p:nvSpPr>
        <p:spPr>
          <a:xfrm flipH="1" rot="-5400000">
            <a:off x="171430" y="1037884"/>
            <a:ext cx="351528" cy="703056"/>
          </a:xfrm>
          <a:custGeom>
            <a:rect b="b" l="l" r="r" t="t"/>
            <a:pathLst>
              <a:path extrusionOk="0" h="18004" w="9002">
                <a:moveTo>
                  <a:pt x="0" y="1"/>
                </a:moveTo>
                <a:lnTo>
                  <a:pt x="0" y="18003"/>
                </a:lnTo>
                <a:cubicBezTo>
                  <a:pt x="4969" y="18003"/>
                  <a:pt x="9002" y="13971"/>
                  <a:pt x="9002" y="9002"/>
                </a:cubicBezTo>
                <a:cubicBezTo>
                  <a:pt x="9002" y="4033"/>
                  <a:pt x="4969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3" name="Google Shape;5553;p125"/>
          <p:cNvSpPr/>
          <p:nvPr/>
        </p:nvSpPr>
        <p:spPr>
          <a:xfrm flipH="1" rot="-5400000">
            <a:off x="171430" y="1390974"/>
            <a:ext cx="351528" cy="703056"/>
          </a:xfrm>
          <a:custGeom>
            <a:rect b="b" l="l" r="r" t="t"/>
            <a:pathLst>
              <a:path extrusionOk="0" h="18004" w="9002">
                <a:moveTo>
                  <a:pt x="9002" y="1"/>
                </a:moveTo>
                <a:cubicBezTo>
                  <a:pt x="4033" y="1"/>
                  <a:pt x="0" y="4033"/>
                  <a:pt x="0" y="9002"/>
                </a:cubicBezTo>
                <a:cubicBezTo>
                  <a:pt x="0" y="13981"/>
                  <a:pt x="4033" y="18003"/>
                  <a:pt x="9002" y="18003"/>
                </a:cubicBezTo>
                <a:lnTo>
                  <a:pt x="900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4" name="Google Shape;5554;p125"/>
          <p:cNvSpPr/>
          <p:nvPr/>
        </p:nvSpPr>
        <p:spPr>
          <a:xfrm flipH="1" rot="-5400000">
            <a:off x="280184" y="1498557"/>
            <a:ext cx="134410" cy="134801"/>
          </a:xfrm>
          <a:custGeom>
            <a:rect b="b" l="l" r="r" t="t"/>
            <a:pathLst>
              <a:path extrusionOk="0" h="3452" w="344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67" y="2688"/>
                  <a:pt x="2678" y="2077"/>
                  <a:pt x="3442" y="1721"/>
                </a:cubicBezTo>
                <a:cubicBezTo>
                  <a:pt x="2678" y="1375"/>
                  <a:pt x="206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5" name="Google Shape;5555;p125"/>
          <p:cNvSpPr/>
          <p:nvPr/>
        </p:nvSpPr>
        <p:spPr>
          <a:xfrm flipH="1" rot="-5400000">
            <a:off x="279989" y="1348058"/>
            <a:ext cx="134801" cy="134801"/>
          </a:xfrm>
          <a:custGeom>
            <a:rect b="b" l="l" r="r" t="t"/>
            <a:pathLst>
              <a:path extrusionOk="0" h="3452" w="345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77" y="2688"/>
                  <a:pt x="2688" y="2077"/>
                  <a:pt x="3452" y="1721"/>
                </a:cubicBezTo>
                <a:cubicBezTo>
                  <a:pt x="2688" y="1375"/>
                  <a:pt x="207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6" name="Google Shape;5556;p125"/>
          <p:cNvSpPr/>
          <p:nvPr/>
        </p:nvSpPr>
        <p:spPr>
          <a:xfrm flipH="1" rot="-5400000">
            <a:off x="280184" y="1646869"/>
            <a:ext cx="134410" cy="134801"/>
          </a:xfrm>
          <a:custGeom>
            <a:rect b="b" l="l" r="r" t="t"/>
            <a:pathLst>
              <a:path extrusionOk="0" h="3452" w="344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67" y="2688"/>
                  <a:pt x="2678" y="2077"/>
                  <a:pt x="3442" y="1721"/>
                </a:cubicBezTo>
                <a:cubicBezTo>
                  <a:pt x="2678" y="1375"/>
                  <a:pt x="206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7" name="Google Shape;5557;p125"/>
          <p:cNvSpPr/>
          <p:nvPr/>
        </p:nvSpPr>
        <p:spPr>
          <a:xfrm flipH="1">
            <a:off x="67221" y="1075518"/>
            <a:ext cx="62871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67" y="1"/>
                  <a:pt x="0" y="367"/>
                  <a:pt x="0" y="805"/>
                </a:cubicBezTo>
                <a:cubicBezTo>
                  <a:pt x="0" y="1253"/>
                  <a:pt x="36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8" name="Google Shape;5558;p125"/>
          <p:cNvSpPr/>
          <p:nvPr/>
        </p:nvSpPr>
        <p:spPr>
          <a:xfrm flipH="1">
            <a:off x="67221" y="970161"/>
            <a:ext cx="62871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67" y="0"/>
                  <a:pt x="0" y="367"/>
                  <a:pt x="0" y="805"/>
                </a:cubicBezTo>
                <a:cubicBezTo>
                  <a:pt x="0" y="1253"/>
                  <a:pt x="367" y="1609"/>
                  <a:pt x="805" y="1609"/>
                </a:cubicBezTo>
                <a:cubicBezTo>
                  <a:pt x="1253" y="1609"/>
                  <a:pt x="1609" y="1253"/>
                  <a:pt x="1609" y="805"/>
                </a:cubicBezTo>
                <a:cubicBezTo>
                  <a:pt x="1609" y="367"/>
                  <a:pt x="125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9" name="Google Shape;5559;p125"/>
          <p:cNvSpPr/>
          <p:nvPr/>
        </p:nvSpPr>
        <p:spPr>
          <a:xfrm flipH="1">
            <a:off x="67221" y="864804"/>
            <a:ext cx="62871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67" y="0"/>
                  <a:pt x="0" y="356"/>
                  <a:pt x="0" y="804"/>
                </a:cubicBezTo>
                <a:cubicBezTo>
                  <a:pt x="0" y="1252"/>
                  <a:pt x="367" y="1609"/>
                  <a:pt x="805" y="1609"/>
                </a:cubicBezTo>
                <a:cubicBezTo>
                  <a:pt x="1253" y="1609"/>
                  <a:pt x="1609" y="1252"/>
                  <a:pt x="1609" y="804"/>
                </a:cubicBezTo>
                <a:cubicBezTo>
                  <a:pt x="1609" y="356"/>
                  <a:pt x="125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0" name="Google Shape;5560;p125"/>
          <p:cNvSpPr/>
          <p:nvPr/>
        </p:nvSpPr>
        <p:spPr>
          <a:xfrm flipH="1">
            <a:off x="67221" y="759408"/>
            <a:ext cx="62871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67" y="1"/>
                  <a:pt x="0" y="367"/>
                  <a:pt x="0" y="805"/>
                </a:cubicBezTo>
                <a:cubicBezTo>
                  <a:pt x="0" y="1253"/>
                  <a:pt x="36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1" name="Google Shape;5561;p125"/>
          <p:cNvSpPr/>
          <p:nvPr/>
        </p:nvSpPr>
        <p:spPr>
          <a:xfrm flipH="1">
            <a:off x="190892" y="1075518"/>
            <a:ext cx="62870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9" y="1253"/>
                  <a:pt x="1609" y="805"/>
                </a:cubicBezTo>
                <a:cubicBezTo>
                  <a:pt x="1609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2" name="Google Shape;5562;p125"/>
          <p:cNvSpPr/>
          <p:nvPr/>
        </p:nvSpPr>
        <p:spPr>
          <a:xfrm flipH="1">
            <a:off x="190892" y="970161"/>
            <a:ext cx="62870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43" y="1609"/>
                  <a:pt x="1609" y="1253"/>
                  <a:pt x="1609" y="805"/>
                </a:cubicBezTo>
                <a:cubicBezTo>
                  <a:pt x="1609" y="36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3" name="Google Shape;5563;p125"/>
          <p:cNvSpPr/>
          <p:nvPr/>
        </p:nvSpPr>
        <p:spPr>
          <a:xfrm flipH="1">
            <a:off x="190892" y="864804"/>
            <a:ext cx="62870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43" y="1609"/>
                  <a:pt x="1609" y="1252"/>
                  <a:pt x="1609" y="804"/>
                </a:cubicBezTo>
                <a:cubicBezTo>
                  <a:pt x="1609" y="356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4" name="Google Shape;5564;p125"/>
          <p:cNvSpPr/>
          <p:nvPr/>
        </p:nvSpPr>
        <p:spPr>
          <a:xfrm flipH="1">
            <a:off x="190892" y="759408"/>
            <a:ext cx="62870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9" y="1253"/>
                  <a:pt x="1609" y="805"/>
                </a:cubicBezTo>
                <a:cubicBezTo>
                  <a:pt x="1609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5" name="Google Shape;5565;p125"/>
          <p:cNvSpPr/>
          <p:nvPr/>
        </p:nvSpPr>
        <p:spPr>
          <a:xfrm flipH="1">
            <a:off x="314954" y="1075518"/>
            <a:ext cx="62870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6" name="Google Shape;5566;p125"/>
          <p:cNvSpPr/>
          <p:nvPr/>
        </p:nvSpPr>
        <p:spPr>
          <a:xfrm flipH="1">
            <a:off x="314954" y="970161"/>
            <a:ext cx="62870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53" y="1609"/>
                  <a:pt x="1609" y="1253"/>
                  <a:pt x="1609" y="805"/>
                </a:cubicBezTo>
                <a:cubicBezTo>
                  <a:pt x="1609" y="367"/>
                  <a:pt x="125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7" name="Google Shape;5567;p125"/>
          <p:cNvSpPr/>
          <p:nvPr/>
        </p:nvSpPr>
        <p:spPr>
          <a:xfrm flipH="1">
            <a:off x="314954" y="864804"/>
            <a:ext cx="62870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53" y="1609"/>
                  <a:pt x="1609" y="1252"/>
                  <a:pt x="1609" y="804"/>
                </a:cubicBezTo>
                <a:cubicBezTo>
                  <a:pt x="1609" y="356"/>
                  <a:pt x="125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8" name="Google Shape;5568;p125"/>
          <p:cNvSpPr/>
          <p:nvPr/>
        </p:nvSpPr>
        <p:spPr>
          <a:xfrm flipH="1">
            <a:off x="314954" y="759408"/>
            <a:ext cx="62870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9" name="Google Shape;5569;p125"/>
          <p:cNvSpPr/>
          <p:nvPr/>
        </p:nvSpPr>
        <p:spPr>
          <a:xfrm flipH="1">
            <a:off x="439016" y="1075518"/>
            <a:ext cx="62480" cy="62870"/>
          </a:xfrm>
          <a:custGeom>
            <a:rect b="b" l="l" r="r" t="t"/>
            <a:pathLst>
              <a:path extrusionOk="0" h="1610" w="160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0" y="1253"/>
                  <a:pt x="1600" y="805"/>
                </a:cubicBezTo>
                <a:cubicBezTo>
                  <a:pt x="160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0" name="Google Shape;5570;p125"/>
          <p:cNvSpPr/>
          <p:nvPr/>
        </p:nvSpPr>
        <p:spPr>
          <a:xfrm flipH="1">
            <a:off x="439016" y="970161"/>
            <a:ext cx="62480" cy="62870"/>
          </a:xfrm>
          <a:custGeom>
            <a:rect b="b" l="l" r="r" t="t"/>
            <a:pathLst>
              <a:path extrusionOk="0" h="1610" w="160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43" y="1609"/>
                  <a:pt x="1600" y="1253"/>
                  <a:pt x="1600" y="805"/>
                </a:cubicBezTo>
                <a:cubicBezTo>
                  <a:pt x="1600" y="36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1" name="Google Shape;5571;p125"/>
          <p:cNvSpPr/>
          <p:nvPr/>
        </p:nvSpPr>
        <p:spPr>
          <a:xfrm flipH="1">
            <a:off x="439016" y="864804"/>
            <a:ext cx="62480" cy="62831"/>
          </a:xfrm>
          <a:custGeom>
            <a:rect b="b" l="l" r="r" t="t"/>
            <a:pathLst>
              <a:path extrusionOk="0" h="1609" w="160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43" y="1609"/>
                  <a:pt x="1600" y="1252"/>
                  <a:pt x="1600" y="804"/>
                </a:cubicBezTo>
                <a:cubicBezTo>
                  <a:pt x="1600" y="356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2" name="Google Shape;5572;p125"/>
          <p:cNvSpPr/>
          <p:nvPr/>
        </p:nvSpPr>
        <p:spPr>
          <a:xfrm flipH="1">
            <a:off x="439016" y="759408"/>
            <a:ext cx="62480" cy="62870"/>
          </a:xfrm>
          <a:custGeom>
            <a:rect b="b" l="l" r="r" t="t"/>
            <a:pathLst>
              <a:path extrusionOk="0" h="1610" w="160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0" y="1253"/>
                  <a:pt x="1600" y="805"/>
                </a:cubicBezTo>
                <a:cubicBezTo>
                  <a:pt x="160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3" name="Google Shape;5573;p125"/>
          <p:cNvSpPr/>
          <p:nvPr/>
        </p:nvSpPr>
        <p:spPr>
          <a:xfrm flipH="1">
            <a:off x="562687" y="1075518"/>
            <a:ext cx="62870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10" y="1253"/>
                  <a:pt x="1610" y="805"/>
                </a:cubicBezTo>
                <a:cubicBezTo>
                  <a:pt x="161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4" name="Google Shape;5574;p125"/>
          <p:cNvSpPr/>
          <p:nvPr/>
        </p:nvSpPr>
        <p:spPr>
          <a:xfrm flipH="1">
            <a:off x="562687" y="970161"/>
            <a:ext cx="62870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43" y="1609"/>
                  <a:pt x="1610" y="1253"/>
                  <a:pt x="1610" y="805"/>
                </a:cubicBezTo>
                <a:cubicBezTo>
                  <a:pt x="1610" y="36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5" name="Google Shape;5575;p125"/>
          <p:cNvSpPr/>
          <p:nvPr/>
        </p:nvSpPr>
        <p:spPr>
          <a:xfrm flipH="1">
            <a:off x="562687" y="864804"/>
            <a:ext cx="62870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43" y="1609"/>
                  <a:pt x="1610" y="1252"/>
                  <a:pt x="1610" y="804"/>
                </a:cubicBezTo>
                <a:cubicBezTo>
                  <a:pt x="1610" y="356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6" name="Google Shape;5576;p125"/>
          <p:cNvSpPr/>
          <p:nvPr/>
        </p:nvSpPr>
        <p:spPr>
          <a:xfrm flipH="1">
            <a:off x="562687" y="759408"/>
            <a:ext cx="62870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10" y="1253"/>
                  <a:pt x="1610" y="805"/>
                </a:cubicBezTo>
                <a:cubicBezTo>
                  <a:pt x="161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7" name="Google Shape;5577;p125"/>
          <p:cNvSpPr/>
          <p:nvPr/>
        </p:nvSpPr>
        <p:spPr>
          <a:xfrm flipH="1" rot="10800000">
            <a:off x="-6137" y="4431435"/>
            <a:ext cx="704228" cy="704228"/>
          </a:xfrm>
          <a:custGeom>
            <a:rect b="b" l="l" r="r" t="t"/>
            <a:pathLst>
              <a:path extrusionOk="0" h="18034" w="18034">
                <a:moveTo>
                  <a:pt x="0" y="0"/>
                </a:moveTo>
                <a:lnTo>
                  <a:pt x="0" y="18033"/>
                </a:lnTo>
                <a:lnTo>
                  <a:pt x="18033" y="18033"/>
                </a:lnTo>
                <a:lnTo>
                  <a:pt x="1803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8" name="Google Shape;5578;p125"/>
          <p:cNvSpPr/>
          <p:nvPr/>
        </p:nvSpPr>
        <p:spPr>
          <a:xfrm flipH="1">
            <a:off x="-6116" y="3726446"/>
            <a:ext cx="704228" cy="704618"/>
          </a:xfrm>
          <a:custGeom>
            <a:rect b="b" l="l" r="r" t="t"/>
            <a:pathLst>
              <a:path extrusionOk="0" h="18044" w="18034">
                <a:moveTo>
                  <a:pt x="1" y="0"/>
                </a:moveTo>
                <a:lnTo>
                  <a:pt x="1" y="18044"/>
                </a:lnTo>
                <a:lnTo>
                  <a:pt x="18034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9" name="Google Shape;5579;p125"/>
          <p:cNvSpPr/>
          <p:nvPr/>
        </p:nvSpPr>
        <p:spPr>
          <a:xfrm flipH="1">
            <a:off x="-39934" y="3727344"/>
            <a:ext cx="771823" cy="702822"/>
          </a:xfrm>
          <a:custGeom>
            <a:rect b="b" l="l" r="r" t="t"/>
            <a:pathLst>
              <a:path extrusionOk="0" h="17998" w="19765">
                <a:moveTo>
                  <a:pt x="9882" y="0"/>
                </a:moveTo>
                <a:cubicBezTo>
                  <a:pt x="7578" y="0"/>
                  <a:pt x="5275" y="879"/>
                  <a:pt x="3513" y="2635"/>
                </a:cubicBezTo>
                <a:cubicBezTo>
                  <a:pt x="0" y="6148"/>
                  <a:pt x="0" y="11850"/>
                  <a:pt x="3513" y="15363"/>
                </a:cubicBezTo>
                <a:cubicBezTo>
                  <a:pt x="5275" y="17119"/>
                  <a:pt x="7578" y="17998"/>
                  <a:pt x="9882" y="17998"/>
                </a:cubicBezTo>
                <a:cubicBezTo>
                  <a:pt x="12186" y="17998"/>
                  <a:pt x="14490" y="17119"/>
                  <a:pt x="16251" y="15363"/>
                </a:cubicBezTo>
                <a:cubicBezTo>
                  <a:pt x="19764" y="11850"/>
                  <a:pt x="19764" y="6148"/>
                  <a:pt x="16251" y="2635"/>
                </a:cubicBezTo>
                <a:cubicBezTo>
                  <a:pt x="14490" y="879"/>
                  <a:pt x="12186" y="0"/>
                  <a:pt x="988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0" name="Google Shape;5580;p125"/>
          <p:cNvSpPr/>
          <p:nvPr/>
        </p:nvSpPr>
        <p:spPr>
          <a:xfrm flipH="1">
            <a:off x="116735" y="3848516"/>
            <a:ext cx="460087" cy="460478"/>
          </a:xfrm>
          <a:custGeom>
            <a:rect b="b" l="l" r="r" t="t"/>
            <a:pathLst>
              <a:path extrusionOk="0" h="11792" w="11782">
                <a:moveTo>
                  <a:pt x="5886" y="0"/>
                </a:moveTo>
                <a:cubicBezTo>
                  <a:pt x="2637" y="0"/>
                  <a:pt x="0" y="2638"/>
                  <a:pt x="0" y="5896"/>
                </a:cubicBezTo>
                <a:cubicBezTo>
                  <a:pt x="0" y="9154"/>
                  <a:pt x="2637" y="11792"/>
                  <a:pt x="5886" y="11792"/>
                </a:cubicBezTo>
                <a:cubicBezTo>
                  <a:pt x="9144" y="11792"/>
                  <a:pt x="11781" y="9154"/>
                  <a:pt x="11781" y="5896"/>
                </a:cubicBezTo>
                <a:cubicBezTo>
                  <a:pt x="11781" y="2638"/>
                  <a:pt x="9144" y="0"/>
                  <a:pt x="58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1" name="Google Shape;5581;p125"/>
          <p:cNvSpPr/>
          <p:nvPr/>
        </p:nvSpPr>
        <p:spPr>
          <a:xfrm flipH="1">
            <a:off x="-4349" y="3375620"/>
            <a:ext cx="351958" cy="351958"/>
          </a:xfrm>
          <a:custGeom>
            <a:rect b="b" l="l" r="r" t="t"/>
            <a:pathLst>
              <a:path extrusionOk="0" h="9013" w="9013">
                <a:moveTo>
                  <a:pt x="1650" y="1"/>
                </a:moveTo>
                <a:cubicBezTo>
                  <a:pt x="734" y="1"/>
                  <a:pt x="1" y="744"/>
                  <a:pt x="1" y="1660"/>
                </a:cubicBezTo>
                <a:lnTo>
                  <a:pt x="1" y="7363"/>
                </a:lnTo>
                <a:cubicBezTo>
                  <a:pt x="1" y="8279"/>
                  <a:pt x="734" y="9012"/>
                  <a:pt x="1650" y="9012"/>
                </a:cubicBezTo>
                <a:lnTo>
                  <a:pt x="7363" y="9012"/>
                </a:lnTo>
                <a:cubicBezTo>
                  <a:pt x="8269" y="9012"/>
                  <a:pt x="9012" y="8279"/>
                  <a:pt x="9012" y="7363"/>
                </a:cubicBezTo>
                <a:lnTo>
                  <a:pt x="9012" y="1660"/>
                </a:lnTo>
                <a:cubicBezTo>
                  <a:pt x="9012" y="744"/>
                  <a:pt x="8269" y="1"/>
                  <a:pt x="73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2" name="Google Shape;5582;p125"/>
          <p:cNvSpPr/>
          <p:nvPr/>
        </p:nvSpPr>
        <p:spPr>
          <a:xfrm flipH="1" rot="-5400000">
            <a:off x="353793" y="345230"/>
            <a:ext cx="352309" cy="352309"/>
          </a:xfrm>
          <a:custGeom>
            <a:rect b="b" l="l" r="r" t="t"/>
            <a:pathLst>
              <a:path extrusionOk="0" h="9022" w="9022">
                <a:moveTo>
                  <a:pt x="0" y="0"/>
                </a:moveTo>
                <a:cubicBezTo>
                  <a:pt x="0" y="4979"/>
                  <a:pt x="4043" y="9022"/>
                  <a:pt x="9022" y="9022"/>
                </a:cubicBezTo>
                <a:lnTo>
                  <a:pt x="90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3" name="Google Shape;5583;p125"/>
          <p:cNvSpPr/>
          <p:nvPr/>
        </p:nvSpPr>
        <p:spPr>
          <a:xfrm flipH="1" rot="-5400000">
            <a:off x="1894" y="345211"/>
            <a:ext cx="351919" cy="351958"/>
          </a:xfrm>
          <a:custGeom>
            <a:rect b="b" l="l" r="r" t="t"/>
            <a:pathLst>
              <a:path extrusionOk="0" h="9013" w="9012">
                <a:moveTo>
                  <a:pt x="0" y="1"/>
                </a:moveTo>
                <a:lnTo>
                  <a:pt x="0" y="9012"/>
                </a:lnTo>
                <a:lnTo>
                  <a:pt x="9012" y="9012"/>
                </a:lnTo>
                <a:cubicBezTo>
                  <a:pt x="9012" y="4033"/>
                  <a:pt x="4979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4" name="Google Shape;5584;p125"/>
          <p:cNvSpPr/>
          <p:nvPr/>
        </p:nvSpPr>
        <p:spPr>
          <a:xfrm flipH="1" rot="-5400000">
            <a:off x="1464" y="-6669"/>
            <a:ext cx="351958" cy="351919"/>
          </a:xfrm>
          <a:custGeom>
            <a:rect b="b" l="l" r="r" t="t"/>
            <a:pathLst>
              <a:path extrusionOk="0" h="9012" w="9013">
                <a:moveTo>
                  <a:pt x="1" y="0"/>
                </a:moveTo>
                <a:cubicBezTo>
                  <a:pt x="1" y="4980"/>
                  <a:pt x="4043" y="9012"/>
                  <a:pt x="9012" y="9012"/>
                </a:cubicBezTo>
                <a:lnTo>
                  <a:pt x="90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5" name="Google Shape;5585;p125"/>
          <p:cNvSpPr/>
          <p:nvPr/>
        </p:nvSpPr>
        <p:spPr>
          <a:xfrm flipH="1" rot="-5400000">
            <a:off x="530336" y="184768"/>
            <a:ext cx="704657" cy="352348"/>
          </a:xfrm>
          <a:custGeom>
            <a:rect b="b" l="l" r="r" t="t"/>
            <a:pathLst>
              <a:path extrusionOk="0" h="9023" w="18045">
                <a:moveTo>
                  <a:pt x="9012" y="0"/>
                </a:moveTo>
                <a:lnTo>
                  <a:pt x="9012" y="11"/>
                </a:lnTo>
                <a:lnTo>
                  <a:pt x="1" y="11"/>
                </a:lnTo>
                <a:lnTo>
                  <a:pt x="1" y="184"/>
                </a:lnTo>
                <a:cubicBezTo>
                  <a:pt x="1" y="5071"/>
                  <a:pt x="3962" y="9022"/>
                  <a:pt x="8839" y="9022"/>
                </a:cubicBezTo>
                <a:lnTo>
                  <a:pt x="9012" y="9022"/>
                </a:lnTo>
                <a:cubicBezTo>
                  <a:pt x="9012" y="8869"/>
                  <a:pt x="9012" y="8717"/>
                  <a:pt x="9022" y="8564"/>
                </a:cubicBezTo>
                <a:cubicBezTo>
                  <a:pt x="9134" y="6252"/>
                  <a:pt x="10122" y="4175"/>
                  <a:pt x="11649" y="2648"/>
                </a:cubicBezTo>
                <a:cubicBezTo>
                  <a:pt x="13289" y="1019"/>
                  <a:pt x="15549" y="0"/>
                  <a:pt x="1804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6" name="Google Shape;5586;p125"/>
          <p:cNvSpPr/>
          <p:nvPr/>
        </p:nvSpPr>
        <p:spPr>
          <a:xfrm rot="10800000">
            <a:off x="1400684" y="4783581"/>
            <a:ext cx="351919" cy="352309"/>
          </a:xfrm>
          <a:custGeom>
            <a:rect b="b" l="l" r="r" t="t"/>
            <a:pathLst>
              <a:path extrusionOk="0" h="9022" w="9012">
                <a:moveTo>
                  <a:pt x="0" y="0"/>
                </a:moveTo>
                <a:cubicBezTo>
                  <a:pt x="0" y="4979"/>
                  <a:pt x="4032" y="9022"/>
                  <a:pt x="9011" y="9022"/>
                </a:cubicBezTo>
                <a:lnTo>
                  <a:pt x="901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7" name="Google Shape;5587;p125"/>
          <p:cNvSpPr/>
          <p:nvPr/>
        </p:nvSpPr>
        <p:spPr>
          <a:xfrm rot="10800000">
            <a:off x="-353570" y="4438702"/>
            <a:ext cx="1048571" cy="704228"/>
          </a:xfrm>
          <a:custGeom>
            <a:rect b="b" l="l" r="r" t="t"/>
            <a:pathLst>
              <a:path extrusionOk="0" h="18034" w="26852">
                <a:moveTo>
                  <a:pt x="8778" y="1"/>
                </a:moveTo>
                <a:cubicBezTo>
                  <a:pt x="3952" y="1"/>
                  <a:pt x="31" y="3951"/>
                  <a:pt x="31" y="8819"/>
                </a:cubicBezTo>
                <a:lnTo>
                  <a:pt x="31" y="9022"/>
                </a:lnTo>
                <a:lnTo>
                  <a:pt x="1" y="9022"/>
                </a:lnTo>
                <a:lnTo>
                  <a:pt x="1" y="9226"/>
                </a:lnTo>
                <a:cubicBezTo>
                  <a:pt x="1" y="14093"/>
                  <a:pt x="3921" y="18034"/>
                  <a:pt x="8747" y="18034"/>
                </a:cubicBezTo>
                <a:lnTo>
                  <a:pt x="17891" y="18034"/>
                </a:lnTo>
                <a:lnTo>
                  <a:pt x="17891" y="17127"/>
                </a:lnTo>
                <a:cubicBezTo>
                  <a:pt x="17891" y="12668"/>
                  <a:pt x="21476" y="9043"/>
                  <a:pt x="25915" y="9043"/>
                </a:cubicBezTo>
                <a:lnTo>
                  <a:pt x="26811" y="9043"/>
                </a:lnTo>
                <a:lnTo>
                  <a:pt x="2685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8" name="Google Shape;5588;p125"/>
          <p:cNvSpPr/>
          <p:nvPr/>
        </p:nvSpPr>
        <p:spPr>
          <a:xfrm rot="10800000">
            <a:off x="169310" y="4615637"/>
            <a:ext cx="351528" cy="352348"/>
          </a:xfrm>
          <a:custGeom>
            <a:rect b="b" l="l" r="r" t="t"/>
            <a:pathLst>
              <a:path extrusionOk="0" h="9023" w="9002">
                <a:moveTo>
                  <a:pt x="4461" y="1"/>
                </a:moveTo>
                <a:cubicBezTo>
                  <a:pt x="1996" y="1"/>
                  <a:pt x="1" y="2027"/>
                  <a:pt x="1" y="4512"/>
                </a:cubicBezTo>
                <a:lnTo>
                  <a:pt x="1" y="4522"/>
                </a:lnTo>
                <a:cubicBezTo>
                  <a:pt x="1" y="7006"/>
                  <a:pt x="1996" y="9023"/>
                  <a:pt x="4461" y="9023"/>
                </a:cubicBezTo>
                <a:lnTo>
                  <a:pt x="4532" y="9023"/>
                </a:lnTo>
                <a:cubicBezTo>
                  <a:pt x="6996" y="9023"/>
                  <a:pt x="9002" y="7006"/>
                  <a:pt x="9002" y="4522"/>
                </a:cubicBezTo>
                <a:lnTo>
                  <a:pt x="9002" y="4512"/>
                </a:lnTo>
                <a:cubicBezTo>
                  <a:pt x="9002" y="2017"/>
                  <a:pt x="6996" y="1"/>
                  <a:pt x="453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9" name="Google Shape;5589;p125"/>
          <p:cNvSpPr/>
          <p:nvPr/>
        </p:nvSpPr>
        <p:spPr>
          <a:xfrm>
            <a:off x="696502" y="4791538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0" name="Google Shape;5590;p125"/>
          <p:cNvSpPr/>
          <p:nvPr/>
        </p:nvSpPr>
        <p:spPr>
          <a:xfrm>
            <a:off x="696502" y="4852768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1" name="Google Shape;5591;p125"/>
          <p:cNvSpPr/>
          <p:nvPr/>
        </p:nvSpPr>
        <p:spPr>
          <a:xfrm>
            <a:off x="696502" y="4913999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2" name="Google Shape;5592;p125"/>
          <p:cNvSpPr/>
          <p:nvPr/>
        </p:nvSpPr>
        <p:spPr>
          <a:xfrm>
            <a:off x="696502" y="4975229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3" name="Google Shape;5593;p125"/>
          <p:cNvSpPr/>
          <p:nvPr/>
        </p:nvSpPr>
        <p:spPr>
          <a:xfrm>
            <a:off x="696502" y="5036460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4" name="Google Shape;5594;p125"/>
          <p:cNvSpPr/>
          <p:nvPr/>
        </p:nvSpPr>
        <p:spPr>
          <a:xfrm>
            <a:off x="696502" y="5097690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5" name="Google Shape;5595;p125"/>
          <p:cNvSpPr txBox="1"/>
          <p:nvPr>
            <p:ph type="title"/>
          </p:nvPr>
        </p:nvSpPr>
        <p:spPr>
          <a:xfrm>
            <a:off x="3889175" y="865775"/>
            <a:ext cx="4232700" cy="12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596" name="Google Shape;5596;p125"/>
          <p:cNvSpPr txBox="1"/>
          <p:nvPr>
            <p:ph idx="1" type="subTitle"/>
          </p:nvPr>
        </p:nvSpPr>
        <p:spPr>
          <a:xfrm>
            <a:off x="3889175" y="2073875"/>
            <a:ext cx="4232700" cy="21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rabicPeriod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/>
        </p:txBody>
      </p:sp>
      <p:sp>
        <p:nvSpPr>
          <p:cNvPr id="5597" name="Google Shape;5597;p1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6777021" y="4854501"/>
            <a:ext cx="696691" cy="32067"/>
          </a:xfrm>
          <a:custGeom>
            <a:rect b="b" l="l" r="r" t="t"/>
            <a:pathLst>
              <a:path extrusionOk="0" h="785" w="17841">
                <a:moveTo>
                  <a:pt x="1" y="0"/>
                </a:moveTo>
                <a:lnTo>
                  <a:pt x="1" y="784"/>
                </a:lnTo>
                <a:lnTo>
                  <a:pt x="17840" y="784"/>
                </a:lnTo>
                <a:lnTo>
                  <a:pt x="1784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6777021" y="4918553"/>
            <a:ext cx="696691" cy="32067"/>
          </a:xfrm>
          <a:custGeom>
            <a:rect b="b" l="l" r="r" t="t"/>
            <a:pathLst>
              <a:path extrusionOk="0" h="785" w="17841">
                <a:moveTo>
                  <a:pt x="1" y="0"/>
                </a:moveTo>
                <a:lnTo>
                  <a:pt x="1" y="784"/>
                </a:lnTo>
                <a:lnTo>
                  <a:pt x="17840" y="784"/>
                </a:lnTo>
                <a:lnTo>
                  <a:pt x="1784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/>
          <p:nvPr/>
        </p:nvSpPr>
        <p:spPr>
          <a:xfrm>
            <a:off x="6777021" y="4982606"/>
            <a:ext cx="696691" cy="32067"/>
          </a:xfrm>
          <a:custGeom>
            <a:rect b="b" l="l" r="r" t="t"/>
            <a:pathLst>
              <a:path extrusionOk="0" h="785" w="17841">
                <a:moveTo>
                  <a:pt x="1" y="1"/>
                </a:moveTo>
                <a:lnTo>
                  <a:pt x="1" y="785"/>
                </a:lnTo>
                <a:lnTo>
                  <a:pt x="17840" y="785"/>
                </a:lnTo>
                <a:lnTo>
                  <a:pt x="1784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777021" y="5046658"/>
            <a:ext cx="696691" cy="32067"/>
          </a:xfrm>
          <a:custGeom>
            <a:rect b="b" l="l" r="r" t="t"/>
            <a:pathLst>
              <a:path extrusionOk="0" h="785" w="17841">
                <a:moveTo>
                  <a:pt x="1" y="1"/>
                </a:moveTo>
                <a:lnTo>
                  <a:pt x="1" y="785"/>
                </a:lnTo>
                <a:lnTo>
                  <a:pt x="17840" y="785"/>
                </a:lnTo>
                <a:lnTo>
                  <a:pt x="1784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6777021" y="5111119"/>
            <a:ext cx="696691" cy="31659"/>
          </a:xfrm>
          <a:custGeom>
            <a:rect b="b" l="l" r="r" t="t"/>
            <a:pathLst>
              <a:path extrusionOk="0" h="775" w="17841">
                <a:moveTo>
                  <a:pt x="1" y="1"/>
                </a:moveTo>
                <a:lnTo>
                  <a:pt x="1" y="775"/>
                </a:lnTo>
                <a:lnTo>
                  <a:pt x="17840" y="775"/>
                </a:lnTo>
                <a:lnTo>
                  <a:pt x="1784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6777021" y="4790428"/>
            <a:ext cx="696691" cy="32067"/>
          </a:xfrm>
          <a:custGeom>
            <a:rect b="b" l="l" r="r" t="t"/>
            <a:pathLst>
              <a:path extrusionOk="0" h="785" w="17841">
                <a:moveTo>
                  <a:pt x="1" y="0"/>
                </a:moveTo>
                <a:lnTo>
                  <a:pt x="1" y="784"/>
                </a:lnTo>
                <a:lnTo>
                  <a:pt x="17840" y="784"/>
                </a:lnTo>
                <a:lnTo>
                  <a:pt x="1784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7745296" y="407"/>
            <a:ext cx="704618" cy="704228"/>
          </a:xfrm>
          <a:custGeom>
            <a:rect b="b" l="l" r="r" t="t"/>
            <a:pathLst>
              <a:path extrusionOk="0" h="18034" w="18044">
                <a:moveTo>
                  <a:pt x="0" y="1"/>
                </a:moveTo>
                <a:lnTo>
                  <a:pt x="0" y="18034"/>
                </a:lnTo>
                <a:lnTo>
                  <a:pt x="18044" y="18034"/>
                </a:lnTo>
                <a:lnTo>
                  <a:pt x="1804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7746077" y="1227"/>
            <a:ext cx="703056" cy="703017"/>
          </a:xfrm>
          <a:custGeom>
            <a:rect b="b" l="l" r="r" t="t"/>
            <a:pathLst>
              <a:path extrusionOk="0" h="18003" w="18004">
                <a:moveTo>
                  <a:pt x="9002" y="0"/>
                </a:moveTo>
                <a:cubicBezTo>
                  <a:pt x="4033" y="0"/>
                  <a:pt x="1" y="4022"/>
                  <a:pt x="1" y="9001"/>
                </a:cubicBezTo>
                <a:cubicBezTo>
                  <a:pt x="1" y="13970"/>
                  <a:pt x="4033" y="18002"/>
                  <a:pt x="9002" y="18002"/>
                </a:cubicBezTo>
                <a:cubicBezTo>
                  <a:pt x="13971" y="18002"/>
                  <a:pt x="18003" y="13970"/>
                  <a:pt x="18003" y="9001"/>
                </a:cubicBezTo>
                <a:cubicBezTo>
                  <a:pt x="18003" y="4022"/>
                  <a:pt x="13971" y="0"/>
                  <a:pt x="900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7845889" y="122282"/>
            <a:ext cx="505034" cy="460478"/>
          </a:xfrm>
          <a:custGeom>
            <a:rect b="b" l="l" r="r" t="t"/>
            <a:pathLst>
              <a:path extrusionOk="0" h="11792" w="12933">
                <a:moveTo>
                  <a:pt x="6466" y="1"/>
                </a:moveTo>
                <a:cubicBezTo>
                  <a:pt x="4959" y="1"/>
                  <a:pt x="3452" y="576"/>
                  <a:pt x="2302" y="1726"/>
                </a:cubicBezTo>
                <a:cubicBezTo>
                  <a:pt x="1" y="4028"/>
                  <a:pt x="1" y="7765"/>
                  <a:pt x="2302" y="10066"/>
                </a:cubicBezTo>
                <a:cubicBezTo>
                  <a:pt x="3452" y="11216"/>
                  <a:pt x="4959" y="11792"/>
                  <a:pt x="6466" y="11792"/>
                </a:cubicBezTo>
                <a:cubicBezTo>
                  <a:pt x="7973" y="11792"/>
                  <a:pt x="9480" y="11216"/>
                  <a:pt x="10631" y="10066"/>
                </a:cubicBezTo>
                <a:cubicBezTo>
                  <a:pt x="12932" y="7765"/>
                  <a:pt x="12932" y="4028"/>
                  <a:pt x="10631" y="1726"/>
                </a:cubicBezTo>
                <a:cubicBezTo>
                  <a:pt x="9480" y="576"/>
                  <a:pt x="7973" y="1"/>
                  <a:pt x="646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 rot="10800000">
            <a:off x="8802172" y="4439351"/>
            <a:ext cx="351528" cy="703056"/>
          </a:xfrm>
          <a:custGeom>
            <a:rect b="b" l="l" r="r" t="t"/>
            <a:pathLst>
              <a:path extrusionOk="0" h="18004" w="9002">
                <a:moveTo>
                  <a:pt x="0" y="1"/>
                </a:moveTo>
                <a:lnTo>
                  <a:pt x="0" y="18003"/>
                </a:lnTo>
                <a:cubicBezTo>
                  <a:pt x="4969" y="18003"/>
                  <a:pt x="9002" y="13971"/>
                  <a:pt x="9002" y="9002"/>
                </a:cubicBezTo>
                <a:cubicBezTo>
                  <a:pt x="9002" y="4033"/>
                  <a:pt x="4969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 rot="10800000">
            <a:off x="8449082" y="4439351"/>
            <a:ext cx="351528" cy="703056"/>
          </a:xfrm>
          <a:custGeom>
            <a:rect b="b" l="l" r="r" t="t"/>
            <a:pathLst>
              <a:path extrusionOk="0" h="18004" w="9002">
                <a:moveTo>
                  <a:pt x="9002" y="1"/>
                </a:moveTo>
                <a:cubicBezTo>
                  <a:pt x="4033" y="1"/>
                  <a:pt x="0" y="4033"/>
                  <a:pt x="0" y="9002"/>
                </a:cubicBezTo>
                <a:cubicBezTo>
                  <a:pt x="0" y="13981"/>
                  <a:pt x="4033" y="18003"/>
                  <a:pt x="9002" y="18003"/>
                </a:cubicBezTo>
                <a:lnTo>
                  <a:pt x="900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 rot="10800000">
            <a:off x="8734186" y="4723284"/>
            <a:ext cx="134410" cy="134801"/>
          </a:xfrm>
          <a:custGeom>
            <a:rect b="b" l="l" r="r" t="t"/>
            <a:pathLst>
              <a:path extrusionOk="0" h="3452" w="344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67" y="2688"/>
                  <a:pt x="2678" y="2077"/>
                  <a:pt x="3442" y="1721"/>
                </a:cubicBezTo>
                <a:cubicBezTo>
                  <a:pt x="2678" y="1375"/>
                  <a:pt x="206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 rot="10800000">
            <a:off x="8884489" y="4723284"/>
            <a:ext cx="134801" cy="134801"/>
          </a:xfrm>
          <a:custGeom>
            <a:rect b="b" l="l" r="r" t="t"/>
            <a:pathLst>
              <a:path extrusionOk="0" h="3452" w="345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77" y="2688"/>
                  <a:pt x="2688" y="2077"/>
                  <a:pt x="3452" y="1721"/>
                </a:cubicBezTo>
                <a:cubicBezTo>
                  <a:pt x="2688" y="1375"/>
                  <a:pt x="207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 rot="10800000">
            <a:off x="8585874" y="4723284"/>
            <a:ext cx="134410" cy="134801"/>
          </a:xfrm>
          <a:custGeom>
            <a:rect b="b" l="l" r="r" t="t"/>
            <a:pathLst>
              <a:path extrusionOk="0" h="3452" w="344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67" y="2688"/>
                  <a:pt x="2678" y="2077"/>
                  <a:pt x="3442" y="1721"/>
                </a:cubicBezTo>
                <a:cubicBezTo>
                  <a:pt x="2678" y="1375"/>
                  <a:pt x="206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 rot="10800000">
            <a:off x="8522222" y="4318492"/>
            <a:ext cx="62871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67" y="1"/>
                  <a:pt x="0" y="367"/>
                  <a:pt x="0" y="805"/>
                </a:cubicBezTo>
                <a:cubicBezTo>
                  <a:pt x="0" y="1253"/>
                  <a:pt x="36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 rot="10800000">
            <a:off x="8645894" y="4318492"/>
            <a:ext cx="62871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9" y="1253"/>
                  <a:pt x="1609" y="805"/>
                </a:cubicBezTo>
                <a:cubicBezTo>
                  <a:pt x="1609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 rot="10800000">
            <a:off x="8769956" y="4318492"/>
            <a:ext cx="62871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9027078" y="1190699"/>
            <a:ext cx="62480" cy="62870"/>
          </a:xfrm>
          <a:custGeom>
            <a:rect b="b" l="l" r="r" t="t"/>
            <a:pathLst>
              <a:path extrusionOk="0" h="1610" w="1600">
                <a:moveTo>
                  <a:pt x="805" y="1"/>
                </a:moveTo>
                <a:cubicBezTo>
                  <a:pt x="357" y="1"/>
                  <a:pt x="1" y="357"/>
                  <a:pt x="1" y="805"/>
                </a:cubicBezTo>
                <a:cubicBezTo>
                  <a:pt x="1" y="1243"/>
                  <a:pt x="357" y="1609"/>
                  <a:pt x="805" y="1609"/>
                </a:cubicBezTo>
                <a:cubicBezTo>
                  <a:pt x="1243" y="1609"/>
                  <a:pt x="1600" y="1243"/>
                  <a:pt x="1600" y="805"/>
                </a:cubicBezTo>
                <a:cubicBezTo>
                  <a:pt x="1600" y="35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9027078" y="1085342"/>
            <a:ext cx="62480" cy="62870"/>
          </a:xfrm>
          <a:custGeom>
            <a:rect b="b" l="l" r="r" t="t"/>
            <a:pathLst>
              <a:path extrusionOk="0" h="1610" w="1600">
                <a:moveTo>
                  <a:pt x="805" y="0"/>
                </a:moveTo>
                <a:cubicBezTo>
                  <a:pt x="357" y="0"/>
                  <a:pt x="1" y="357"/>
                  <a:pt x="1" y="805"/>
                </a:cubicBezTo>
                <a:cubicBezTo>
                  <a:pt x="1" y="1242"/>
                  <a:pt x="357" y="1609"/>
                  <a:pt x="805" y="1609"/>
                </a:cubicBezTo>
                <a:cubicBezTo>
                  <a:pt x="1243" y="1609"/>
                  <a:pt x="1600" y="1242"/>
                  <a:pt x="1600" y="805"/>
                </a:cubicBezTo>
                <a:cubicBezTo>
                  <a:pt x="1600" y="35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9027078" y="979555"/>
            <a:ext cx="62480" cy="62870"/>
          </a:xfrm>
          <a:custGeom>
            <a:rect b="b" l="l" r="r" t="t"/>
            <a:pathLst>
              <a:path extrusionOk="0" h="1610" w="160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0" y="1253"/>
                  <a:pt x="1600" y="805"/>
                </a:cubicBezTo>
                <a:cubicBezTo>
                  <a:pt x="160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9027078" y="874198"/>
            <a:ext cx="62480" cy="62870"/>
          </a:xfrm>
          <a:custGeom>
            <a:rect b="b" l="l" r="r" t="t"/>
            <a:pathLst>
              <a:path extrusionOk="0" h="1610" w="160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43" y="1609"/>
                  <a:pt x="1600" y="1253"/>
                  <a:pt x="1600" y="805"/>
                </a:cubicBezTo>
                <a:cubicBezTo>
                  <a:pt x="1600" y="36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9027078" y="768842"/>
            <a:ext cx="62480" cy="62831"/>
          </a:xfrm>
          <a:custGeom>
            <a:rect b="b" l="l" r="r" t="t"/>
            <a:pathLst>
              <a:path extrusionOk="0" h="1609" w="160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43" y="1609"/>
                  <a:pt x="1600" y="1252"/>
                  <a:pt x="1600" y="804"/>
                </a:cubicBezTo>
                <a:cubicBezTo>
                  <a:pt x="1600" y="356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 rot="10800000">
            <a:off x="8894018" y="4318492"/>
            <a:ext cx="62480" cy="62871"/>
          </a:xfrm>
          <a:custGeom>
            <a:rect b="b" l="l" r="r" t="t"/>
            <a:pathLst>
              <a:path extrusionOk="0" h="1610" w="160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0" y="1253"/>
                  <a:pt x="1600" y="805"/>
                </a:cubicBezTo>
                <a:cubicBezTo>
                  <a:pt x="160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8903016" y="1190699"/>
            <a:ext cx="62871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57"/>
                  <a:pt x="1" y="805"/>
                </a:cubicBezTo>
                <a:cubicBezTo>
                  <a:pt x="1" y="1243"/>
                  <a:pt x="357" y="1609"/>
                  <a:pt x="805" y="1609"/>
                </a:cubicBezTo>
                <a:cubicBezTo>
                  <a:pt x="1243" y="1609"/>
                  <a:pt x="1610" y="1243"/>
                  <a:pt x="1610" y="805"/>
                </a:cubicBezTo>
                <a:cubicBezTo>
                  <a:pt x="1610" y="35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8903016" y="1085342"/>
            <a:ext cx="62871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57"/>
                  <a:pt x="1" y="805"/>
                </a:cubicBezTo>
                <a:cubicBezTo>
                  <a:pt x="1" y="1242"/>
                  <a:pt x="357" y="1609"/>
                  <a:pt x="805" y="1609"/>
                </a:cubicBezTo>
                <a:cubicBezTo>
                  <a:pt x="1243" y="1609"/>
                  <a:pt x="1610" y="1242"/>
                  <a:pt x="1610" y="805"/>
                </a:cubicBezTo>
                <a:cubicBezTo>
                  <a:pt x="1610" y="35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8903016" y="979555"/>
            <a:ext cx="62871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10" y="1253"/>
                  <a:pt x="1610" y="805"/>
                </a:cubicBezTo>
                <a:cubicBezTo>
                  <a:pt x="161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8903016" y="874198"/>
            <a:ext cx="62871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43" y="1609"/>
                  <a:pt x="1610" y="1253"/>
                  <a:pt x="1610" y="805"/>
                </a:cubicBezTo>
                <a:cubicBezTo>
                  <a:pt x="1610" y="36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8903016" y="768842"/>
            <a:ext cx="62871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43" y="1609"/>
                  <a:pt x="1610" y="1252"/>
                  <a:pt x="1610" y="804"/>
                </a:cubicBezTo>
                <a:cubicBezTo>
                  <a:pt x="1610" y="356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 rot="10800000">
            <a:off x="9017689" y="4318492"/>
            <a:ext cx="62871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10" y="1253"/>
                  <a:pt x="1610" y="805"/>
                </a:cubicBezTo>
                <a:cubicBezTo>
                  <a:pt x="161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 rot="10800000">
            <a:off x="8097163" y="4438570"/>
            <a:ext cx="351958" cy="351919"/>
          </a:xfrm>
          <a:custGeom>
            <a:rect b="b" l="l" r="r" t="t"/>
            <a:pathLst>
              <a:path extrusionOk="0" h="9012" w="9013">
                <a:moveTo>
                  <a:pt x="1650" y="0"/>
                </a:moveTo>
                <a:cubicBezTo>
                  <a:pt x="734" y="0"/>
                  <a:pt x="1" y="743"/>
                  <a:pt x="1" y="1650"/>
                </a:cubicBezTo>
                <a:lnTo>
                  <a:pt x="1" y="7362"/>
                </a:lnTo>
                <a:cubicBezTo>
                  <a:pt x="1" y="8278"/>
                  <a:pt x="734" y="9011"/>
                  <a:pt x="1650" y="9011"/>
                </a:cubicBezTo>
                <a:lnTo>
                  <a:pt x="7363" y="9011"/>
                </a:lnTo>
                <a:cubicBezTo>
                  <a:pt x="8269" y="9011"/>
                  <a:pt x="9012" y="8278"/>
                  <a:pt x="9012" y="7362"/>
                </a:cubicBezTo>
                <a:lnTo>
                  <a:pt x="9012" y="1650"/>
                </a:lnTo>
                <a:cubicBezTo>
                  <a:pt x="9012" y="743"/>
                  <a:pt x="8269" y="0"/>
                  <a:pt x="736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/>
          <p:nvPr/>
        </p:nvSpPr>
        <p:spPr>
          <a:xfrm rot="10800000">
            <a:off x="7745284" y="4438570"/>
            <a:ext cx="351919" cy="351919"/>
          </a:xfrm>
          <a:custGeom>
            <a:rect b="b" l="l" r="r" t="t"/>
            <a:pathLst>
              <a:path extrusionOk="0" h="9012" w="9012">
                <a:moveTo>
                  <a:pt x="1650" y="0"/>
                </a:moveTo>
                <a:cubicBezTo>
                  <a:pt x="733" y="0"/>
                  <a:pt x="0" y="743"/>
                  <a:pt x="0" y="1650"/>
                </a:cubicBezTo>
                <a:lnTo>
                  <a:pt x="0" y="7362"/>
                </a:lnTo>
                <a:cubicBezTo>
                  <a:pt x="0" y="8278"/>
                  <a:pt x="733" y="9011"/>
                  <a:pt x="1650" y="9011"/>
                </a:cubicBezTo>
                <a:lnTo>
                  <a:pt x="7352" y="9011"/>
                </a:lnTo>
                <a:cubicBezTo>
                  <a:pt x="8268" y="9011"/>
                  <a:pt x="9012" y="8278"/>
                  <a:pt x="9012" y="7362"/>
                </a:cubicBezTo>
                <a:lnTo>
                  <a:pt x="9012" y="1650"/>
                </a:lnTo>
                <a:cubicBezTo>
                  <a:pt x="9012" y="743"/>
                  <a:pt x="8268" y="0"/>
                  <a:pt x="73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4"/>
          <p:cNvSpPr/>
          <p:nvPr/>
        </p:nvSpPr>
        <p:spPr>
          <a:xfrm rot="10800000">
            <a:off x="7745284" y="4790450"/>
            <a:ext cx="351919" cy="351958"/>
          </a:xfrm>
          <a:custGeom>
            <a:rect b="b" l="l" r="r" t="t"/>
            <a:pathLst>
              <a:path extrusionOk="0" h="9013" w="9012">
                <a:moveTo>
                  <a:pt x="1650" y="1"/>
                </a:moveTo>
                <a:cubicBezTo>
                  <a:pt x="733" y="1"/>
                  <a:pt x="0" y="744"/>
                  <a:pt x="0" y="1660"/>
                </a:cubicBezTo>
                <a:lnTo>
                  <a:pt x="0" y="7363"/>
                </a:lnTo>
                <a:cubicBezTo>
                  <a:pt x="0" y="8279"/>
                  <a:pt x="733" y="9012"/>
                  <a:pt x="1650" y="9012"/>
                </a:cubicBezTo>
                <a:lnTo>
                  <a:pt x="7352" y="9012"/>
                </a:lnTo>
                <a:cubicBezTo>
                  <a:pt x="8268" y="9012"/>
                  <a:pt x="9012" y="8279"/>
                  <a:pt x="9012" y="7363"/>
                </a:cubicBezTo>
                <a:lnTo>
                  <a:pt x="9012" y="1660"/>
                </a:lnTo>
                <a:cubicBezTo>
                  <a:pt x="9012" y="744"/>
                  <a:pt x="8268" y="1"/>
                  <a:pt x="735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/>
          <p:nvPr/>
        </p:nvSpPr>
        <p:spPr>
          <a:xfrm>
            <a:off x="8449562" y="382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/>
          <p:nvPr/>
        </p:nvSpPr>
        <p:spPr>
          <a:xfrm>
            <a:off x="8449562" y="61222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8449875" y="122477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8449875" y="184098"/>
            <a:ext cx="703837" cy="30264"/>
          </a:xfrm>
          <a:custGeom>
            <a:rect b="b" l="l" r="r" t="t"/>
            <a:pathLst>
              <a:path extrusionOk="0" h="775" w="18024">
                <a:moveTo>
                  <a:pt x="1" y="1"/>
                </a:moveTo>
                <a:lnTo>
                  <a:pt x="1" y="775"/>
                </a:lnTo>
                <a:lnTo>
                  <a:pt x="18024" y="775"/>
                </a:lnTo>
                <a:lnTo>
                  <a:pt x="180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8449875" y="244938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8449875" y="306168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8449875" y="367438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8449875" y="428668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8449875" y="489899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8449875" y="551129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8449875" y="612359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8449875" y="673590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7040667" y="216"/>
            <a:ext cx="704657" cy="352348"/>
          </a:xfrm>
          <a:custGeom>
            <a:rect b="b" l="l" r="r" t="t"/>
            <a:pathLst>
              <a:path extrusionOk="0" h="9023" w="18045">
                <a:moveTo>
                  <a:pt x="9012" y="0"/>
                </a:moveTo>
                <a:lnTo>
                  <a:pt x="9012" y="11"/>
                </a:lnTo>
                <a:lnTo>
                  <a:pt x="1" y="11"/>
                </a:lnTo>
                <a:lnTo>
                  <a:pt x="1" y="184"/>
                </a:lnTo>
                <a:cubicBezTo>
                  <a:pt x="1" y="5071"/>
                  <a:pt x="3962" y="9022"/>
                  <a:pt x="8839" y="9022"/>
                </a:cubicBezTo>
                <a:lnTo>
                  <a:pt x="9012" y="9022"/>
                </a:lnTo>
                <a:cubicBezTo>
                  <a:pt x="9012" y="8869"/>
                  <a:pt x="9012" y="8717"/>
                  <a:pt x="9022" y="8564"/>
                </a:cubicBezTo>
                <a:cubicBezTo>
                  <a:pt x="9134" y="6252"/>
                  <a:pt x="10122" y="4175"/>
                  <a:pt x="11649" y="2648"/>
                </a:cubicBezTo>
                <a:cubicBezTo>
                  <a:pt x="13289" y="1019"/>
                  <a:pt x="15549" y="0"/>
                  <a:pt x="1804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7568360" y="334402"/>
            <a:ext cx="430" cy="17963"/>
          </a:xfrm>
          <a:custGeom>
            <a:rect b="b" l="l" r="r" t="t"/>
            <a:pathLst>
              <a:path extrusionOk="0" h="460" w="11">
                <a:moveTo>
                  <a:pt x="10" y="1"/>
                </a:moveTo>
                <a:cubicBezTo>
                  <a:pt x="0" y="154"/>
                  <a:pt x="0" y="306"/>
                  <a:pt x="0" y="459"/>
                </a:cubicBezTo>
                <a:lnTo>
                  <a:pt x="10" y="459"/>
                </a:lnTo>
                <a:lnTo>
                  <a:pt x="10" y="1"/>
                </a:lnTo>
                <a:close/>
              </a:path>
            </a:pathLst>
          </a:custGeom>
          <a:solidFill>
            <a:srgbClr val="769B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 rot="10800000">
            <a:off x="7039901" y="4790472"/>
            <a:ext cx="704228" cy="351919"/>
          </a:xfrm>
          <a:custGeom>
            <a:rect b="b" l="l" r="r" t="t"/>
            <a:pathLst>
              <a:path extrusionOk="0" h="9012" w="18034">
                <a:moveTo>
                  <a:pt x="1" y="0"/>
                </a:moveTo>
                <a:lnTo>
                  <a:pt x="1" y="9011"/>
                </a:lnTo>
                <a:lnTo>
                  <a:pt x="18034" y="9011"/>
                </a:lnTo>
                <a:cubicBezTo>
                  <a:pt x="18034" y="6517"/>
                  <a:pt x="17026" y="4266"/>
                  <a:pt x="15397" y="2637"/>
                </a:cubicBezTo>
                <a:cubicBezTo>
                  <a:pt x="13839" y="1079"/>
                  <a:pt x="11711" y="82"/>
                  <a:pt x="93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 rot="10800000">
            <a:off x="8097184" y="4791593"/>
            <a:ext cx="351919" cy="351919"/>
          </a:xfrm>
          <a:custGeom>
            <a:rect b="b" l="l" r="r" t="t"/>
            <a:pathLst>
              <a:path extrusionOk="0" h="9012" w="9012">
                <a:moveTo>
                  <a:pt x="1650" y="0"/>
                </a:moveTo>
                <a:cubicBezTo>
                  <a:pt x="733" y="0"/>
                  <a:pt x="0" y="743"/>
                  <a:pt x="0" y="1650"/>
                </a:cubicBezTo>
                <a:lnTo>
                  <a:pt x="0" y="7362"/>
                </a:lnTo>
                <a:cubicBezTo>
                  <a:pt x="0" y="8278"/>
                  <a:pt x="733" y="9011"/>
                  <a:pt x="1650" y="9011"/>
                </a:cubicBezTo>
                <a:lnTo>
                  <a:pt x="7352" y="9011"/>
                </a:lnTo>
                <a:cubicBezTo>
                  <a:pt x="8268" y="9011"/>
                  <a:pt x="9012" y="8278"/>
                  <a:pt x="9012" y="7362"/>
                </a:cubicBezTo>
                <a:lnTo>
                  <a:pt x="9012" y="1650"/>
                </a:lnTo>
                <a:cubicBezTo>
                  <a:pt x="9012" y="743"/>
                  <a:pt x="8268" y="0"/>
                  <a:pt x="73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 txBox="1"/>
          <p:nvPr>
            <p:ph type="ctrTitle"/>
          </p:nvPr>
        </p:nvSpPr>
        <p:spPr>
          <a:xfrm>
            <a:off x="3268537" y="1677250"/>
            <a:ext cx="5162100" cy="135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4" name="Google Shape;104;p14"/>
          <p:cNvSpPr txBox="1"/>
          <p:nvPr>
            <p:ph idx="1" type="subTitle"/>
          </p:nvPr>
        </p:nvSpPr>
        <p:spPr>
          <a:xfrm>
            <a:off x="3268537" y="3081350"/>
            <a:ext cx="51621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5" name="Google Shape;105;p14"/>
          <p:cNvSpPr/>
          <p:nvPr>
            <p:ph idx="2" type="pic"/>
          </p:nvPr>
        </p:nvSpPr>
        <p:spPr>
          <a:xfrm>
            <a:off x="0" y="0"/>
            <a:ext cx="2984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5598" name="Shape 5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9" name="Google Shape;5599;p126"/>
          <p:cNvSpPr/>
          <p:nvPr/>
        </p:nvSpPr>
        <p:spPr>
          <a:xfrm rot="10800000">
            <a:off x="1406694" y="5111270"/>
            <a:ext cx="696691" cy="30654"/>
          </a:xfrm>
          <a:custGeom>
            <a:rect b="b" l="l" r="r" t="t"/>
            <a:pathLst>
              <a:path extrusionOk="0" h="785" w="17841">
                <a:moveTo>
                  <a:pt x="1" y="1"/>
                </a:moveTo>
                <a:lnTo>
                  <a:pt x="1" y="785"/>
                </a:lnTo>
                <a:lnTo>
                  <a:pt x="17840" y="785"/>
                </a:lnTo>
                <a:lnTo>
                  <a:pt x="17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0" name="Google Shape;5600;p126"/>
          <p:cNvSpPr/>
          <p:nvPr/>
        </p:nvSpPr>
        <p:spPr>
          <a:xfrm rot="10800000">
            <a:off x="2104546" y="4791573"/>
            <a:ext cx="704228" cy="351919"/>
          </a:xfrm>
          <a:custGeom>
            <a:rect b="b" l="l" r="r" t="t"/>
            <a:pathLst>
              <a:path extrusionOk="0" h="9012" w="18034">
                <a:moveTo>
                  <a:pt x="0" y="0"/>
                </a:moveTo>
                <a:lnTo>
                  <a:pt x="0" y="9011"/>
                </a:lnTo>
                <a:lnTo>
                  <a:pt x="18034" y="9011"/>
                </a:lnTo>
                <a:lnTo>
                  <a:pt x="180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1" name="Google Shape;5601;p126"/>
          <p:cNvSpPr/>
          <p:nvPr/>
        </p:nvSpPr>
        <p:spPr>
          <a:xfrm rot="10800000">
            <a:off x="2808735" y="4791182"/>
            <a:ext cx="351919" cy="352309"/>
          </a:xfrm>
          <a:custGeom>
            <a:rect b="b" l="l" r="r" t="t"/>
            <a:pathLst>
              <a:path extrusionOk="0" h="9022" w="9012">
                <a:moveTo>
                  <a:pt x="0" y="0"/>
                </a:moveTo>
                <a:cubicBezTo>
                  <a:pt x="0" y="4979"/>
                  <a:pt x="4032" y="9022"/>
                  <a:pt x="9011" y="9022"/>
                </a:cubicBezTo>
                <a:lnTo>
                  <a:pt x="901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2" name="Google Shape;5602;p126"/>
          <p:cNvSpPr/>
          <p:nvPr/>
        </p:nvSpPr>
        <p:spPr>
          <a:xfrm rot="10800000">
            <a:off x="-3256" y="4438873"/>
            <a:ext cx="704618" cy="704618"/>
          </a:xfrm>
          <a:custGeom>
            <a:rect b="b" l="l" r="r" t="t"/>
            <a:pathLst>
              <a:path extrusionOk="0" h="18044" w="18044">
                <a:moveTo>
                  <a:pt x="0" y="0"/>
                </a:moveTo>
                <a:lnTo>
                  <a:pt x="0" y="18043"/>
                </a:lnTo>
                <a:lnTo>
                  <a:pt x="18044" y="18043"/>
                </a:lnTo>
                <a:lnTo>
                  <a:pt x="1804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3" name="Google Shape;5603;p126"/>
          <p:cNvSpPr/>
          <p:nvPr/>
        </p:nvSpPr>
        <p:spPr>
          <a:xfrm rot="10800000">
            <a:off x="-2475" y="4438873"/>
            <a:ext cx="703837" cy="704228"/>
          </a:xfrm>
          <a:custGeom>
            <a:rect b="b" l="l" r="r" t="t"/>
            <a:pathLst>
              <a:path extrusionOk="0" h="18034" w="18024">
                <a:moveTo>
                  <a:pt x="8818" y="0"/>
                </a:moveTo>
                <a:cubicBezTo>
                  <a:pt x="8004" y="0"/>
                  <a:pt x="7352" y="652"/>
                  <a:pt x="7352" y="1466"/>
                </a:cubicBezTo>
                <a:cubicBezTo>
                  <a:pt x="7352" y="2349"/>
                  <a:pt x="6628" y="2933"/>
                  <a:pt x="5873" y="2933"/>
                </a:cubicBezTo>
                <a:cubicBezTo>
                  <a:pt x="5513" y="2933"/>
                  <a:pt x="5146" y="2801"/>
                  <a:pt x="4847" y="2505"/>
                </a:cubicBezTo>
                <a:cubicBezTo>
                  <a:pt x="4562" y="2215"/>
                  <a:pt x="4188" y="2070"/>
                  <a:pt x="3812" y="2070"/>
                </a:cubicBezTo>
                <a:cubicBezTo>
                  <a:pt x="3437" y="2070"/>
                  <a:pt x="3060" y="2215"/>
                  <a:pt x="2770" y="2505"/>
                </a:cubicBezTo>
                <a:lnTo>
                  <a:pt x="2495" y="2780"/>
                </a:lnTo>
                <a:cubicBezTo>
                  <a:pt x="1925" y="3350"/>
                  <a:pt x="1925" y="4277"/>
                  <a:pt x="2495" y="4847"/>
                </a:cubicBezTo>
                <a:cubicBezTo>
                  <a:pt x="3422" y="5774"/>
                  <a:pt x="2770" y="7352"/>
                  <a:pt x="1467" y="7352"/>
                </a:cubicBezTo>
                <a:cubicBezTo>
                  <a:pt x="652" y="7352"/>
                  <a:pt x="0" y="8014"/>
                  <a:pt x="0" y="8818"/>
                </a:cubicBezTo>
                <a:lnTo>
                  <a:pt x="0" y="9205"/>
                </a:lnTo>
                <a:cubicBezTo>
                  <a:pt x="0" y="10020"/>
                  <a:pt x="652" y="10671"/>
                  <a:pt x="1467" y="10671"/>
                </a:cubicBezTo>
                <a:cubicBezTo>
                  <a:pt x="2770" y="10671"/>
                  <a:pt x="3422" y="12250"/>
                  <a:pt x="2495" y="13176"/>
                </a:cubicBezTo>
                <a:cubicBezTo>
                  <a:pt x="1925" y="13746"/>
                  <a:pt x="1925" y="14673"/>
                  <a:pt x="2495" y="15253"/>
                </a:cubicBezTo>
                <a:lnTo>
                  <a:pt x="2770" y="15528"/>
                </a:lnTo>
                <a:cubicBezTo>
                  <a:pt x="3060" y="15813"/>
                  <a:pt x="3437" y="15956"/>
                  <a:pt x="3812" y="15956"/>
                </a:cubicBezTo>
                <a:cubicBezTo>
                  <a:pt x="4188" y="15956"/>
                  <a:pt x="4562" y="15813"/>
                  <a:pt x="4847" y="15528"/>
                </a:cubicBezTo>
                <a:cubicBezTo>
                  <a:pt x="5148" y="15228"/>
                  <a:pt x="5516" y="15094"/>
                  <a:pt x="5877" y="15094"/>
                </a:cubicBezTo>
                <a:cubicBezTo>
                  <a:pt x="6631" y="15094"/>
                  <a:pt x="7352" y="15679"/>
                  <a:pt x="7352" y="16567"/>
                </a:cubicBezTo>
                <a:cubicBezTo>
                  <a:pt x="7352" y="17371"/>
                  <a:pt x="8004" y="18033"/>
                  <a:pt x="8818" y="18033"/>
                </a:cubicBezTo>
                <a:lnTo>
                  <a:pt x="9205" y="18033"/>
                </a:lnTo>
                <a:cubicBezTo>
                  <a:pt x="10010" y="18033"/>
                  <a:pt x="10672" y="17371"/>
                  <a:pt x="10672" y="16567"/>
                </a:cubicBezTo>
                <a:cubicBezTo>
                  <a:pt x="10672" y="15679"/>
                  <a:pt x="11393" y="15094"/>
                  <a:pt x="12146" y="15094"/>
                </a:cubicBezTo>
                <a:cubicBezTo>
                  <a:pt x="12508" y="15094"/>
                  <a:pt x="12876" y="15228"/>
                  <a:pt x="13177" y="15528"/>
                </a:cubicBezTo>
                <a:cubicBezTo>
                  <a:pt x="13462" y="15813"/>
                  <a:pt x="13836" y="15956"/>
                  <a:pt x="14210" y="15956"/>
                </a:cubicBezTo>
                <a:cubicBezTo>
                  <a:pt x="14584" y="15956"/>
                  <a:pt x="14958" y="15813"/>
                  <a:pt x="15244" y="15528"/>
                </a:cubicBezTo>
                <a:lnTo>
                  <a:pt x="15518" y="15253"/>
                </a:lnTo>
                <a:cubicBezTo>
                  <a:pt x="16099" y="14673"/>
                  <a:pt x="16099" y="13746"/>
                  <a:pt x="15518" y="13176"/>
                </a:cubicBezTo>
                <a:cubicBezTo>
                  <a:pt x="14602" y="12250"/>
                  <a:pt x="15254" y="10671"/>
                  <a:pt x="16557" y="10671"/>
                </a:cubicBezTo>
                <a:cubicBezTo>
                  <a:pt x="17372" y="10671"/>
                  <a:pt x="18023" y="10020"/>
                  <a:pt x="18023" y="9205"/>
                </a:cubicBezTo>
                <a:lnTo>
                  <a:pt x="18023" y="8818"/>
                </a:lnTo>
                <a:cubicBezTo>
                  <a:pt x="18023" y="8014"/>
                  <a:pt x="17372" y="7352"/>
                  <a:pt x="16557" y="7352"/>
                </a:cubicBezTo>
                <a:cubicBezTo>
                  <a:pt x="15254" y="7352"/>
                  <a:pt x="14602" y="5774"/>
                  <a:pt x="15518" y="4847"/>
                </a:cubicBezTo>
                <a:cubicBezTo>
                  <a:pt x="16099" y="4277"/>
                  <a:pt x="16099" y="3350"/>
                  <a:pt x="15518" y="2780"/>
                </a:cubicBezTo>
                <a:lnTo>
                  <a:pt x="15244" y="2505"/>
                </a:lnTo>
                <a:cubicBezTo>
                  <a:pt x="14958" y="2215"/>
                  <a:pt x="14584" y="2070"/>
                  <a:pt x="14210" y="2070"/>
                </a:cubicBezTo>
                <a:cubicBezTo>
                  <a:pt x="13836" y="2070"/>
                  <a:pt x="13462" y="2215"/>
                  <a:pt x="13177" y="2505"/>
                </a:cubicBezTo>
                <a:cubicBezTo>
                  <a:pt x="12878" y="2801"/>
                  <a:pt x="12511" y="2933"/>
                  <a:pt x="12151" y="2933"/>
                </a:cubicBezTo>
                <a:cubicBezTo>
                  <a:pt x="11396" y="2933"/>
                  <a:pt x="10672" y="2349"/>
                  <a:pt x="10672" y="1466"/>
                </a:cubicBezTo>
                <a:cubicBezTo>
                  <a:pt x="10672" y="652"/>
                  <a:pt x="10010" y="0"/>
                  <a:pt x="920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4" name="Google Shape;5604;p126"/>
          <p:cNvSpPr/>
          <p:nvPr/>
        </p:nvSpPr>
        <p:spPr>
          <a:xfrm rot="10800000">
            <a:off x="294149" y="4735927"/>
            <a:ext cx="110590" cy="110551"/>
          </a:xfrm>
          <a:custGeom>
            <a:rect b="b" l="l" r="r" t="t"/>
            <a:pathLst>
              <a:path extrusionOk="0" h="2831" w="2832">
                <a:moveTo>
                  <a:pt x="1416" y="0"/>
                </a:moveTo>
                <a:cubicBezTo>
                  <a:pt x="1131" y="632"/>
                  <a:pt x="622" y="1130"/>
                  <a:pt x="1" y="1416"/>
                </a:cubicBezTo>
                <a:cubicBezTo>
                  <a:pt x="622" y="1701"/>
                  <a:pt x="1131" y="2210"/>
                  <a:pt x="1416" y="2831"/>
                </a:cubicBezTo>
                <a:cubicBezTo>
                  <a:pt x="1701" y="2210"/>
                  <a:pt x="2200" y="1701"/>
                  <a:pt x="2831" y="1416"/>
                </a:cubicBezTo>
                <a:cubicBezTo>
                  <a:pt x="2200" y="1130"/>
                  <a:pt x="1701" y="632"/>
                  <a:pt x="141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5" name="Google Shape;5605;p126"/>
          <p:cNvSpPr/>
          <p:nvPr/>
        </p:nvSpPr>
        <p:spPr>
          <a:xfrm rot="10800000">
            <a:off x="422975" y="4735927"/>
            <a:ext cx="110590" cy="110551"/>
          </a:xfrm>
          <a:custGeom>
            <a:rect b="b" l="l" r="r" t="t"/>
            <a:pathLst>
              <a:path extrusionOk="0" h="2831" w="2832">
                <a:moveTo>
                  <a:pt x="1416" y="0"/>
                </a:moveTo>
                <a:cubicBezTo>
                  <a:pt x="1131" y="632"/>
                  <a:pt x="622" y="1130"/>
                  <a:pt x="0" y="1416"/>
                </a:cubicBezTo>
                <a:cubicBezTo>
                  <a:pt x="622" y="1701"/>
                  <a:pt x="1131" y="2210"/>
                  <a:pt x="1416" y="2831"/>
                </a:cubicBezTo>
                <a:cubicBezTo>
                  <a:pt x="1701" y="2210"/>
                  <a:pt x="2200" y="1701"/>
                  <a:pt x="2831" y="1416"/>
                </a:cubicBezTo>
                <a:cubicBezTo>
                  <a:pt x="2200" y="1130"/>
                  <a:pt x="1701" y="632"/>
                  <a:pt x="141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6" name="Google Shape;5606;p126"/>
          <p:cNvSpPr/>
          <p:nvPr/>
        </p:nvSpPr>
        <p:spPr>
          <a:xfrm rot="10800000">
            <a:off x="149430" y="4735927"/>
            <a:ext cx="110590" cy="110551"/>
          </a:xfrm>
          <a:custGeom>
            <a:rect b="b" l="l" r="r" t="t"/>
            <a:pathLst>
              <a:path extrusionOk="0" h="2831" w="2832">
                <a:moveTo>
                  <a:pt x="1416" y="0"/>
                </a:moveTo>
                <a:cubicBezTo>
                  <a:pt x="1131" y="632"/>
                  <a:pt x="632" y="1130"/>
                  <a:pt x="1" y="1416"/>
                </a:cubicBezTo>
                <a:cubicBezTo>
                  <a:pt x="632" y="1701"/>
                  <a:pt x="1131" y="2210"/>
                  <a:pt x="1416" y="2831"/>
                </a:cubicBezTo>
                <a:cubicBezTo>
                  <a:pt x="1701" y="2210"/>
                  <a:pt x="2211" y="1701"/>
                  <a:pt x="2832" y="1416"/>
                </a:cubicBezTo>
                <a:cubicBezTo>
                  <a:pt x="2211" y="1130"/>
                  <a:pt x="1701" y="632"/>
                  <a:pt x="141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7" name="Google Shape;5607;p126"/>
          <p:cNvSpPr/>
          <p:nvPr/>
        </p:nvSpPr>
        <p:spPr>
          <a:xfrm rot="10800000">
            <a:off x="294149" y="4619011"/>
            <a:ext cx="110590" cy="110590"/>
          </a:xfrm>
          <a:custGeom>
            <a:rect b="b" l="l" r="r" t="t"/>
            <a:pathLst>
              <a:path extrusionOk="0" h="2832" w="2832">
                <a:moveTo>
                  <a:pt x="1416" y="1"/>
                </a:moveTo>
                <a:cubicBezTo>
                  <a:pt x="1131" y="622"/>
                  <a:pt x="622" y="1131"/>
                  <a:pt x="1" y="1416"/>
                </a:cubicBezTo>
                <a:cubicBezTo>
                  <a:pt x="622" y="1701"/>
                  <a:pt x="1131" y="2200"/>
                  <a:pt x="1416" y="2832"/>
                </a:cubicBezTo>
                <a:cubicBezTo>
                  <a:pt x="1701" y="2200"/>
                  <a:pt x="2200" y="1701"/>
                  <a:pt x="2831" y="1416"/>
                </a:cubicBezTo>
                <a:cubicBezTo>
                  <a:pt x="2200" y="1131"/>
                  <a:pt x="1701" y="622"/>
                  <a:pt x="141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8" name="Google Shape;5608;p126"/>
          <p:cNvSpPr/>
          <p:nvPr/>
        </p:nvSpPr>
        <p:spPr>
          <a:xfrm rot="10800000">
            <a:off x="294149" y="4852413"/>
            <a:ext cx="110590" cy="110590"/>
          </a:xfrm>
          <a:custGeom>
            <a:rect b="b" l="l" r="r" t="t"/>
            <a:pathLst>
              <a:path extrusionOk="0" h="2832" w="2832">
                <a:moveTo>
                  <a:pt x="1416" y="1"/>
                </a:moveTo>
                <a:cubicBezTo>
                  <a:pt x="1131" y="622"/>
                  <a:pt x="622" y="1131"/>
                  <a:pt x="1" y="1416"/>
                </a:cubicBezTo>
                <a:cubicBezTo>
                  <a:pt x="622" y="1701"/>
                  <a:pt x="1131" y="2200"/>
                  <a:pt x="1416" y="2831"/>
                </a:cubicBezTo>
                <a:cubicBezTo>
                  <a:pt x="1701" y="2200"/>
                  <a:pt x="2200" y="1701"/>
                  <a:pt x="2831" y="1416"/>
                </a:cubicBezTo>
                <a:cubicBezTo>
                  <a:pt x="2200" y="1131"/>
                  <a:pt x="1701" y="622"/>
                  <a:pt x="141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9" name="Google Shape;5609;p126"/>
          <p:cNvSpPr/>
          <p:nvPr/>
        </p:nvSpPr>
        <p:spPr>
          <a:xfrm rot="10800000">
            <a:off x="1407894" y="5050045"/>
            <a:ext cx="696691" cy="30654"/>
          </a:xfrm>
          <a:custGeom>
            <a:rect b="b" l="l" r="r" t="t"/>
            <a:pathLst>
              <a:path extrusionOk="0" h="785" w="17841">
                <a:moveTo>
                  <a:pt x="1" y="1"/>
                </a:moveTo>
                <a:lnTo>
                  <a:pt x="1" y="785"/>
                </a:lnTo>
                <a:lnTo>
                  <a:pt x="17840" y="785"/>
                </a:lnTo>
                <a:lnTo>
                  <a:pt x="17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0" name="Google Shape;5610;p126"/>
          <p:cNvSpPr/>
          <p:nvPr/>
        </p:nvSpPr>
        <p:spPr>
          <a:xfrm rot="10800000">
            <a:off x="1407894" y="4988815"/>
            <a:ext cx="696691" cy="30654"/>
          </a:xfrm>
          <a:custGeom>
            <a:rect b="b" l="l" r="r" t="t"/>
            <a:pathLst>
              <a:path extrusionOk="0" h="785" w="17841">
                <a:moveTo>
                  <a:pt x="1" y="1"/>
                </a:moveTo>
                <a:lnTo>
                  <a:pt x="1" y="785"/>
                </a:lnTo>
                <a:lnTo>
                  <a:pt x="17840" y="785"/>
                </a:lnTo>
                <a:lnTo>
                  <a:pt x="17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1" name="Google Shape;5611;p126"/>
          <p:cNvSpPr/>
          <p:nvPr/>
        </p:nvSpPr>
        <p:spPr>
          <a:xfrm rot="10800000">
            <a:off x="1407894" y="4927545"/>
            <a:ext cx="696691" cy="30693"/>
          </a:xfrm>
          <a:custGeom>
            <a:rect b="b" l="l" r="r" t="t"/>
            <a:pathLst>
              <a:path extrusionOk="0" h="786" w="17841">
                <a:moveTo>
                  <a:pt x="1" y="1"/>
                </a:moveTo>
                <a:lnTo>
                  <a:pt x="1" y="785"/>
                </a:lnTo>
                <a:lnTo>
                  <a:pt x="17840" y="785"/>
                </a:lnTo>
                <a:lnTo>
                  <a:pt x="17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2" name="Google Shape;5612;p126"/>
          <p:cNvSpPr/>
          <p:nvPr/>
        </p:nvSpPr>
        <p:spPr>
          <a:xfrm rot="10800000">
            <a:off x="1407894" y="4866315"/>
            <a:ext cx="696691" cy="30654"/>
          </a:xfrm>
          <a:custGeom>
            <a:rect b="b" l="l" r="r" t="t"/>
            <a:pathLst>
              <a:path extrusionOk="0" h="785" w="17841">
                <a:moveTo>
                  <a:pt x="1" y="0"/>
                </a:moveTo>
                <a:lnTo>
                  <a:pt x="1" y="784"/>
                </a:lnTo>
                <a:lnTo>
                  <a:pt x="17840" y="784"/>
                </a:lnTo>
                <a:lnTo>
                  <a:pt x="178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3" name="Google Shape;5613;p126"/>
          <p:cNvSpPr/>
          <p:nvPr/>
        </p:nvSpPr>
        <p:spPr>
          <a:xfrm rot="10800000">
            <a:off x="1407894" y="4805084"/>
            <a:ext cx="696691" cy="30654"/>
          </a:xfrm>
          <a:custGeom>
            <a:rect b="b" l="l" r="r" t="t"/>
            <a:pathLst>
              <a:path extrusionOk="0" h="785" w="17841">
                <a:moveTo>
                  <a:pt x="1" y="0"/>
                </a:moveTo>
                <a:lnTo>
                  <a:pt x="1" y="784"/>
                </a:lnTo>
                <a:lnTo>
                  <a:pt x="17840" y="784"/>
                </a:lnTo>
                <a:lnTo>
                  <a:pt x="178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4" name="Google Shape;5614;p126"/>
          <p:cNvSpPr/>
          <p:nvPr/>
        </p:nvSpPr>
        <p:spPr>
          <a:xfrm rot="10800000">
            <a:off x="1407894" y="4743854"/>
            <a:ext cx="696691" cy="30654"/>
          </a:xfrm>
          <a:custGeom>
            <a:rect b="b" l="l" r="r" t="t"/>
            <a:pathLst>
              <a:path extrusionOk="0" h="785" w="17841">
                <a:moveTo>
                  <a:pt x="1" y="0"/>
                </a:moveTo>
                <a:lnTo>
                  <a:pt x="1" y="784"/>
                </a:lnTo>
                <a:lnTo>
                  <a:pt x="17840" y="784"/>
                </a:lnTo>
                <a:lnTo>
                  <a:pt x="178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5" name="Google Shape;5615;p126"/>
          <p:cNvSpPr/>
          <p:nvPr/>
        </p:nvSpPr>
        <p:spPr>
          <a:xfrm rot="10800000">
            <a:off x="1407894" y="4682623"/>
            <a:ext cx="696691" cy="30654"/>
          </a:xfrm>
          <a:custGeom>
            <a:rect b="b" l="l" r="r" t="t"/>
            <a:pathLst>
              <a:path extrusionOk="0" h="785" w="17841">
                <a:moveTo>
                  <a:pt x="1" y="0"/>
                </a:moveTo>
                <a:lnTo>
                  <a:pt x="1" y="784"/>
                </a:lnTo>
                <a:lnTo>
                  <a:pt x="17840" y="784"/>
                </a:lnTo>
                <a:lnTo>
                  <a:pt x="178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6" name="Google Shape;5616;p126"/>
          <p:cNvSpPr/>
          <p:nvPr/>
        </p:nvSpPr>
        <p:spPr>
          <a:xfrm rot="10800000">
            <a:off x="1407894" y="4621393"/>
            <a:ext cx="696691" cy="30654"/>
          </a:xfrm>
          <a:custGeom>
            <a:rect b="b" l="l" r="r" t="t"/>
            <a:pathLst>
              <a:path extrusionOk="0" h="785" w="17841">
                <a:moveTo>
                  <a:pt x="1" y="0"/>
                </a:moveTo>
                <a:lnTo>
                  <a:pt x="1" y="784"/>
                </a:lnTo>
                <a:lnTo>
                  <a:pt x="17840" y="784"/>
                </a:lnTo>
                <a:lnTo>
                  <a:pt x="178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7" name="Google Shape;5617;p126"/>
          <p:cNvSpPr/>
          <p:nvPr/>
        </p:nvSpPr>
        <p:spPr>
          <a:xfrm rot="10800000">
            <a:off x="1407894" y="4560163"/>
            <a:ext cx="696691" cy="30654"/>
          </a:xfrm>
          <a:custGeom>
            <a:rect b="b" l="l" r="r" t="t"/>
            <a:pathLst>
              <a:path extrusionOk="0" h="785" w="17841">
                <a:moveTo>
                  <a:pt x="1" y="1"/>
                </a:moveTo>
                <a:lnTo>
                  <a:pt x="1" y="785"/>
                </a:lnTo>
                <a:lnTo>
                  <a:pt x="17840" y="785"/>
                </a:lnTo>
                <a:lnTo>
                  <a:pt x="17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8" name="Google Shape;5618;p126"/>
          <p:cNvSpPr/>
          <p:nvPr/>
        </p:nvSpPr>
        <p:spPr>
          <a:xfrm rot="10800000">
            <a:off x="1407894" y="4498932"/>
            <a:ext cx="696691" cy="30654"/>
          </a:xfrm>
          <a:custGeom>
            <a:rect b="b" l="l" r="r" t="t"/>
            <a:pathLst>
              <a:path extrusionOk="0" h="785" w="17841">
                <a:moveTo>
                  <a:pt x="1" y="1"/>
                </a:moveTo>
                <a:lnTo>
                  <a:pt x="1" y="785"/>
                </a:lnTo>
                <a:lnTo>
                  <a:pt x="17840" y="785"/>
                </a:lnTo>
                <a:lnTo>
                  <a:pt x="17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9" name="Google Shape;5619;p126"/>
          <p:cNvSpPr/>
          <p:nvPr/>
        </p:nvSpPr>
        <p:spPr>
          <a:xfrm rot="10800000">
            <a:off x="1407894" y="4437702"/>
            <a:ext cx="696691" cy="30264"/>
          </a:xfrm>
          <a:custGeom>
            <a:rect b="b" l="l" r="r" t="t"/>
            <a:pathLst>
              <a:path extrusionOk="0" h="775" w="17841">
                <a:moveTo>
                  <a:pt x="1" y="1"/>
                </a:moveTo>
                <a:lnTo>
                  <a:pt x="1" y="775"/>
                </a:lnTo>
                <a:lnTo>
                  <a:pt x="17840" y="775"/>
                </a:lnTo>
                <a:lnTo>
                  <a:pt x="17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0" name="Google Shape;5620;p126"/>
          <p:cNvSpPr/>
          <p:nvPr/>
        </p:nvSpPr>
        <p:spPr>
          <a:xfrm rot="10800000">
            <a:off x="706908" y="4437702"/>
            <a:ext cx="1048571" cy="704228"/>
          </a:xfrm>
          <a:custGeom>
            <a:rect b="b" l="l" r="r" t="t"/>
            <a:pathLst>
              <a:path extrusionOk="0" h="18034" w="26852">
                <a:moveTo>
                  <a:pt x="8778" y="1"/>
                </a:moveTo>
                <a:cubicBezTo>
                  <a:pt x="3952" y="1"/>
                  <a:pt x="31" y="3951"/>
                  <a:pt x="31" y="8819"/>
                </a:cubicBezTo>
                <a:lnTo>
                  <a:pt x="31" y="9022"/>
                </a:lnTo>
                <a:lnTo>
                  <a:pt x="1" y="9022"/>
                </a:lnTo>
                <a:lnTo>
                  <a:pt x="1" y="9226"/>
                </a:lnTo>
                <a:cubicBezTo>
                  <a:pt x="1" y="14093"/>
                  <a:pt x="3921" y="18034"/>
                  <a:pt x="8747" y="18034"/>
                </a:cubicBezTo>
                <a:lnTo>
                  <a:pt x="17891" y="18034"/>
                </a:lnTo>
                <a:lnTo>
                  <a:pt x="17891" y="17127"/>
                </a:lnTo>
                <a:cubicBezTo>
                  <a:pt x="17891" y="12668"/>
                  <a:pt x="21476" y="9043"/>
                  <a:pt x="25915" y="9043"/>
                </a:cubicBezTo>
                <a:lnTo>
                  <a:pt x="26811" y="9043"/>
                </a:lnTo>
                <a:lnTo>
                  <a:pt x="2685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1" name="Google Shape;5621;p126"/>
          <p:cNvSpPr/>
          <p:nvPr/>
        </p:nvSpPr>
        <p:spPr>
          <a:xfrm rot="10800000">
            <a:off x="1229787" y="4614637"/>
            <a:ext cx="351528" cy="352348"/>
          </a:xfrm>
          <a:custGeom>
            <a:rect b="b" l="l" r="r" t="t"/>
            <a:pathLst>
              <a:path extrusionOk="0" h="9023" w="9002">
                <a:moveTo>
                  <a:pt x="4461" y="1"/>
                </a:moveTo>
                <a:cubicBezTo>
                  <a:pt x="1996" y="1"/>
                  <a:pt x="1" y="2027"/>
                  <a:pt x="1" y="4512"/>
                </a:cubicBezTo>
                <a:lnTo>
                  <a:pt x="1" y="4522"/>
                </a:lnTo>
                <a:cubicBezTo>
                  <a:pt x="1" y="7006"/>
                  <a:pt x="1996" y="9023"/>
                  <a:pt x="4461" y="9023"/>
                </a:cubicBezTo>
                <a:lnTo>
                  <a:pt x="4532" y="9023"/>
                </a:lnTo>
                <a:cubicBezTo>
                  <a:pt x="6996" y="9023"/>
                  <a:pt x="9002" y="7006"/>
                  <a:pt x="9002" y="4522"/>
                </a:cubicBezTo>
                <a:lnTo>
                  <a:pt x="9002" y="4512"/>
                </a:lnTo>
                <a:cubicBezTo>
                  <a:pt x="9002" y="2017"/>
                  <a:pt x="6996" y="1"/>
                  <a:pt x="453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2" name="Google Shape;5622;p126"/>
          <p:cNvSpPr/>
          <p:nvPr/>
        </p:nvSpPr>
        <p:spPr>
          <a:xfrm flipH="1" rot="10800000">
            <a:off x="8409078" y="4468119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5" y="14002"/>
                </a:lnTo>
                <a:lnTo>
                  <a:pt x="78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3" name="Google Shape;5623;p126"/>
          <p:cNvSpPr/>
          <p:nvPr/>
        </p:nvSpPr>
        <p:spPr>
          <a:xfrm flipH="1" rot="10800000">
            <a:off x="8346113" y="4468119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4" name="Google Shape;5624;p126"/>
          <p:cNvSpPr/>
          <p:nvPr/>
        </p:nvSpPr>
        <p:spPr>
          <a:xfrm flipH="1" rot="10800000">
            <a:off x="8283147" y="4468119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5" name="Google Shape;5625;p126"/>
          <p:cNvSpPr/>
          <p:nvPr/>
        </p:nvSpPr>
        <p:spPr>
          <a:xfrm flipH="1" rot="10800000">
            <a:off x="8220181" y="4468119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6" name="Google Shape;5626;p126"/>
          <p:cNvSpPr/>
          <p:nvPr/>
        </p:nvSpPr>
        <p:spPr>
          <a:xfrm flipH="1" rot="10800000">
            <a:off x="8157216" y="4468119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7" name="Google Shape;5627;p126"/>
          <p:cNvSpPr/>
          <p:nvPr/>
        </p:nvSpPr>
        <p:spPr>
          <a:xfrm flipH="1" rot="10800000">
            <a:off x="8094250" y="4468119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8" name="Google Shape;5628;p126"/>
          <p:cNvSpPr/>
          <p:nvPr/>
        </p:nvSpPr>
        <p:spPr>
          <a:xfrm flipH="1" rot="10800000">
            <a:off x="8440948" y="4819979"/>
            <a:ext cx="351528" cy="39"/>
          </a:xfrm>
          <a:custGeom>
            <a:rect b="b" l="l" r="r" t="t"/>
            <a:pathLst>
              <a:path extrusionOk="0" fill="none" h="1" w="9002">
                <a:moveTo>
                  <a:pt x="1" y="0"/>
                </a:moveTo>
                <a:lnTo>
                  <a:pt x="900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9" name="Google Shape;5629;p126"/>
          <p:cNvSpPr/>
          <p:nvPr/>
        </p:nvSpPr>
        <p:spPr>
          <a:xfrm flipH="1" rot="10800000">
            <a:off x="8462425" y="4699900"/>
            <a:ext cx="330051" cy="120118"/>
          </a:xfrm>
          <a:custGeom>
            <a:rect b="b" l="l" r="r" t="t"/>
            <a:pathLst>
              <a:path extrusionOk="0" fill="none" h="3076" w="8452">
                <a:moveTo>
                  <a:pt x="1" y="3075"/>
                </a:moveTo>
                <a:lnTo>
                  <a:pt x="845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0" name="Google Shape;5630;p126"/>
          <p:cNvSpPr/>
          <p:nvPr/>
        </p:nvSpPr>
        <p:spPr>
          <a:xfrm flipH="1" rot="10800000">
            <a:off x="8523265" y="4594152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0" y="5784"/>
                </a:moveTo>
                <a:lnTo>
                  <a:pt x="6894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1" name="Google Shape;5631;p126"/>
          <p:cNvSpPr/>
          <p:nvPr/>
        </p:nvSpPr>
        <p:spPr>
          <a:xfrm flipH="1" rot="10800000">
            <a:off x="8616712" y="4515818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0" y="7790"/>
                </a:moveTo>
                <a:lnTo>
                  <a:pt x="4501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2" name="Google Shape;5632;p126"/>
          <p:cNvSpPr/>
          <p:nvPr/>
        </p:nvSpPr>
        <p:spPr>
          <a:xfrm flipH="1" rot="10800000">
            <a:off x="8731636" y="4474074"/>
            <a:ext cx="60840" cy="345944"/>
          </a:xfrm>
          <a:custGeom>
            <a:rect b="b" l="l" r="r" t="t"/>
            <a:pathLst>
              <a:path extrusionOk="0" fill="none" h="8859" w="1558">
                <a:moveTo>
                  <a:pt x="0" y="8859"/>
                </a:moveTo>
                <a:lnTo>
                  <a:pt x="1558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3" name="Google Shape;5633;p126"/>
          <p:cNvSpPr/>
          <p:nvPr/>
        </p:nvSpPr>
        <p:spPr>
          <a:xfrm flipH="1" rot="10800000">
            <a:off x="8792476" y="4474074"/>
            <a:ext cx="61269" cy="345944"/>
          </a:xfrm>
          <a:custGeom>
            <a:rect b="b" l="l" r="r" t="t"/>
            <a:pathLst>
              <a:path extrusionOk="0" fill="none" h="8859" w="1569">
                <a:moveTo>
                  <a:pt x="1568" y="885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4" name="Google Shape;5634;p126"/>
          <p:cNvSpPr/>
          <p:nvPr/>
        </p:nvSpPr>
        <p:spPr>
          <a:xfrm flipH="1" rot="10800000">
            <a:off x="8792476" y="4515818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4501" y="779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5" name="Google Shape;5635;p126"/>
          <p:cNvSpPr/>
          <p:nvPr/>
        </p:nvSpPr>
        <p:spPr>
          <a:xfrm flipH="1" rot="10800000">
            <a:off x="8792476" y="4594152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6894" y="578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6" name="Google Shape;5636;p126"/>
          <p:cNvSpPr/>
          <p:nvPr/>
        </p:nvSpPr>
        <p:spPr>
          <a:xfrm flipH="1" rot="10800000">
            <a:off x="8792476" y="4699900"/>
            <a:ext cx="330441" cy="120118"/>
          </a:xfrm>
          <a:custGeom>
            <a:rect b="b" l="l" r="r" t="t"/>
            <a:pathLst>
              <a:path extrusionOk="0" fill="none" h="3076" w="8462">
                <a:moveTo>
                  <a:pt x="8462" y="3075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7" name="Google Shape;5637;p126"/>
          <p:cNvSpPr/>
          <p:nvPr/>
        </p:nvSpPr>
        <p:spPr>
          <a:xfrm flipH="1" rot="10800000">
            <a:off x="8792476" y="4819979"/>
            <a:ext cx="351528" cy="39"/>
          </a:xfrm>
          <a:custGeom>
            <a:rect b="b" l="l" r="r" t="t"/>
            <a:pathLst>
              <a:path extrusionOk="0" fill="none" h="1" w="9002">
                <a:moveTo>
                  <a:pt x="9001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8" name="Google Shape;5638;p126"/>
          <p:cNvSpPr/>
          <p:nvPr/>
        </p:nvSpPr>
        <p:spPr>
          <a:xfrm flipH="1" rot="10800000">
            <a:off x="8792476" y="4819979"/>
            <a:ext cx="330441" cy="120547"/>
          </a:xfrm>
          <a:custGeom>
            <a:rect b="b" l="l" r="r" t="t"/>
            <a:pathLst>
              <a:path extrusionOk="0" fill="none" h="3087" w="8462">
                <a:moveTo>
                  <a:pt x="8462" y="1"/>
                </a:moveTo>
                <a:lnTo>
                  <a:pt x="0" y="3086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9" name="Google Shape;5639;p126"/>
          <p:cNvSpPr/>
          <p:nvPr/>
        </p:nvSpPr>
        <p:spPr>
          <a:xfrm flipH="1" rot="10800000">
            <a:off x="8792476" y="4819979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0"/>
                </a:moveTo>
                <a:lnTo>
                  <a:pt x="0" y="5794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0" name="Google Shape;5640;p126"/>
          <p:cNvSpPr/>
          <p:nvPr/>
        </p:nvSpPr>
        <p:spPr>
          <a:xfrm flipH="1" rot="10800000">
            <a:off x="8792476" y="4819979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1"/>
                </a:moveTo>
                <a:lnTo>
                  <a:pt x="0" y="780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1" name="Google Shape;5641;p126"/>
          <p:cNvSpPr/>
          <p:nvPr/>
        </p:nvSpPr>
        <p:spPr>
          <a:xfrm flipH="1" rot="10800000">
            <a:off x="8792476" y="4819979"/>
            <a:ext cx="61269" cy="346374"/>
          </a:xfrm>
          <a:custGeom>
            <a:rect b="b" l="l" r="r" t="t"/>
            <a:pathLst>
              <a:path extrusionOk="0" fill="none" h="8870" w="1569">
                <a:moveTo>
                  <a:pt x="1568" y="0"/>
                </a:moveTo>
                <a:lnTo>
                  <a:pt x="0" y="8869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2" name="Google Shape;5642;p126"/>
          <p:cNvSpPr/>
          <p:nvPr/>
        </p:nvSpPr>
        <p:spPr>
          <a:xfrm flipH="1" rot="10800000">
            <a:off x="8731636" y="4819979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3" name="Google Shape;5643;p126"/>
          <p:cNvSpPr/>
          <p:nvPr/>
        </p:nvSpPr>
        <p:spPr>
          <a:xfrm flipH="1" rot="10800000">
            <a:off x="8731636" y="4819979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4" name="Google Shape;5644;p126"/>
          <p:cNvSpPr/>
          <p:nvPr/>
        </p:nvSpPr>
        <p:spPr>
          <a:xfrm flipH="1" rot="10800000">
            <a:off x="8616712" y="4819979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7800"/>
                </a:moveTo>
                <a:lnTo>
                  <a:pt x="0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5" name="Google Shape;5645;p126"/>
          <p:cNvSpPr/>
          <p:nvPr/>
        </p:nvSpPr>
        <p:spPr>
          <a:xfrm flipH="1" rot="10800000">
            <a:off x="8523265" y="4819979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579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6" name="Google Shape;5646;p126"/>
          <p:cNvSpPr/>
          <p:nvPr/>
        </p:nvSpPr>
        <p:spPr>
          <a:xfrm flipH="1" rot="10800000">
            <a:off x="8462425" y="4819979"/>
            <a:ext cx="330051" cy="120547"/>
          </a:xfrm>
          <a:custGeom>
            <a:rect b="b" l="l" r="r" t="t"/>
            <a:pathLst>
              <a:path extrusionOk="0" fill="none" h="3087" w="8452">
                <a:moveTo>
                  <a:pt x="8452" y="3086"/>
                </a:moveTo>
                <a:lnTo>
                  <a:pt x="1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7" name="Google Shape;5647;p126"/>
          <p:cNvSpPr/>
          <p:nvPr/>
        </p:nvSpPr>
        <p:spPr>
          <a:xfrm flipH="1" rot="10800000">
            <a:off x="7352817" y="4820169"/>
            <a:ext cx="704657" cy="352348"/>
          </a:xfrm>
          <a:custGeom>
            <a:rect b="b" l="l" r="r" t="t"/>
            <a:pathLst>
              <a:path extrusionOk="0" h="9023" w="18045">
                <a:moveTo>
                  <a:pt x="9012" y="0"/>
                </a:moveTo>
                <a:lnTo>
                  <a:pt x="9012" y="11"/>
                </a:lnTo>
                <a:lnTo>
                  <a:pt x="1" y="11"/>
                </a:lnTo>
                <a:lnTo>
                  <a:pt x="1" y="184"/>
                </a:lnTo>
                <a:cubicBezTo>
                  <a:pt x="1" y="5071"/>
                  <a:pt x="3962" y="9022"/>
                  <a:pt x="8839" y="9022"/>
                </a:cubicBezTo>
                <a:lnTo>
                  <a:pt x="9012" y="9022"/>
                </a:lnTo>
                <a:cubicBezTo>
                  <a:pt x="9012" y="8869"/>
                  <a:pt x="9012" y="8717"/>
                  <a:pt x="9022" y="8564"/>
                </a:cubicBezTo>
                <a:cubicBezTo>
                  <a:pt x="9134" y="6252"/>
                  <a:pt x="10122" y="4175"/>
                  <a:pt x="11649" y="2648"/>
                </a:cubicBezTo>
                <a:cubicBezTo>
                  <a:pt x="13289" y="1019"/>
                  <a:pt x="15549" y="0"/>
                  <a:pt x="1804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8" name="Google Shape;5648;p126"/>
          <p:cNvSpPr/>
          <p:nvPr/>
        </p:nvSpPr>
        <p:spPr>
          <a:xfrm flipH="1" rot="10800000">
            <a:off x="6508910" y="4820369"/>
            <a:ext cx="430" cy="17963"/>
          </a:xfrm>
          <a:custGeom>
            <a:rect b="b" l="l" r="r" t="t"/>
            <a:pathLst>
              <a:path extrusionOk="0" h="460" w="11">
                <a:moveTo>
                  <a:pt x="10" y="1"/>
                </a:moveTo>
                <a:cubicBezTo>
                  <a:pt x="0" y="154"/>
                  <a:pt x="0" y="306"/>
                  <a:pt x="0" y="459"/>
                </a:cubicBezTo>
                <a:lnTo>
                  <a:pt x="10" y="459"/>
                </a:lnTo>
                <a:lnTo>
                  <a:pt x="10" y="1"/>
                </a:lnTo>
                <a:close/>
              </a:path>
            </a:pathLst>
          </a:custGeom>
          <a:solidFill>
            <a:srgbClr val="769B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9" name="Google Shape;5649;p126"/>
          <p:cNvSpPr/>
          <p:nvPr/>
        </p:nvSpPr>
        <p:spPr>
          <a:xfrm>
            <a:off x="727000" y="542825"/>
            <a:ext cx="7704000" cy="40611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0" name="Google Shape;5650;p1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651" name="Google Shape;5651;p126"/>
          <p:cNvSpPr txBox="1"/>
          <p:nvPr>
            <p:ph idx="1" type="subTitle"/>
          </p:nvPr>
        </p:nvSpPr>
        <p:spPr>
          <a:xfrm>
            <a:off x="713199" y="2016425"/>
            <a:ext cx="2309700" cy="18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652" name="Google Shape;5652;p126"/>
          <p:cNvSpPr txBox="1"/>
          <p:nvPr>
            <p:ph idx="2" type="subTitle"/>
          </p:nvPr>
        </p:nvSpPr>
        <p:spPr>
          <a:xfrm>
            <a:off x="3417148" y="2016425"/>
            <a:ext cx="2309700" cy="18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653" name="Google Shape;5653;p126"/>
          <p:cNvSpPr txBox="1"/>
          <p:nvPr>
            <p:ph idx="3" type="subTitle"/>
          </p:nvPr>
        </p:nvSpPr>
        <p:spPr>
          <a:xfrm>
            <a:off x="6121100" y="2016425"/>
            <a:ext cx="2309700" cy="18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654" name="Google Shape;5654;p126"/>
          <p:cNvSpPr txBox="1"/>
          <p:nvPr>
            <p:ph idx="4" type="subTitle"/>
          </p:nvPr>
        </p:nvSpPr>
        <p:spPr>
          <a:xfrm>
            <a:off x="713199" y="1280250"/>
            <a:ext cx="2309700" cy="82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5655" name="Google Shape;5655;p126"/>
          <p:cNvSpPr txBox="1"/>
          <p:nvPr>
            <p:ph idx="5" type="subTitle"/>
          </p:nvPr>
        </p:nvSpPr>
        <p:spPr>
          <a:xfrm>
            <a:off x="3417152" y="1280250"/>
            <a:ext cx="2309700" cy="82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5656" name="Google Shape;5656;p126"/>
          <p:cNvSpPr txBox="1"/>
          <p:nvPr>
            <p:ph idx="6" type="subTitle"/>
          </p:nvPr>
        </p:nvSpPr>
        <p:spPr>
          <a:xfrm>
            <a:off x="6121101" y="1280250"/>
            <a:ext cx="2309700" cy="82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5657" name="Google Shape;5657;p1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5658" name="Shape 5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9" name="Google Shape;5659;p127"/>
          <p:cNvSpPr/>
          <p:nvPr/>
        </p:nvSpPr>
        <p:spPr>
          <a:xfrm flipH="1">
            <a:off x="10" y="352847"/>
            <a:ext cx="352309" cy="352309"/>
          </a:xfrm>
          <a:custGeom>
            <a:rect b="b" l="l" r="r" t="t"/>
            <a:pathLst>
              <a:path extrusionOk="0" h="9022" w="9022">
                <a:moveTo>
                  <a:pt x="0" y="0"/>
                </a:moveTo>
                <a:cubicBezTo>
                  <a:pt x="0" y="4979"/>
                  <a:pt x="4043" y="9022"/>
                  <a:pt x="9022" y="9022"/>
                </a:cubicBezTo>
                <a:lnTo>
                  <a:pt x="90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0" name="Google Shape;5660;p127"/>
          <p:cNvSpPr/>
          <p:nvPr/>
        </p:nvSpPr>
        <p:spPr>
          <a:xfrm flipH="1">
            <a:off x="401" y="928"/>
            <a:ext cx="351919" cy="351958"/>
          </a:xfrm>
          <a:custGeom>
            <a:rect b="b" l="l" r="r" t="t"/>
            <a:pathLst>
              <a:path extrusionOk="0" h="9013" w="9012">
                <a:moveTo>
                  <a:pt x="0" y="1"/>
                </a:moveTo>
                <a:lnTo>
                  <a:pt x="0" y="9012"/>
                </a:lnTo>
                <a:lnTo>
                  <a:pt x="9012" y="9012"/>
                </a:lnTo>
                <a:cubicBezTo>
                  <a:pt x="9012" y="4033"/>
                  <a:pt x="4979" y="1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1" name="Google Shape;5661;p127"/>
          <p:cNvSpPr/>
          <p:nvPr/>
        </p:nvSpPr>
        <p:spPr>
          <a:xfrm flipH="1">
            <a:off x="352280" y="538"/>
            <a:ext cx="351958" cy="351919"/>
          </a:xfrm>
          <a:custGeom>
            <a:rect b="b" l="l" r="r" t="t"/>
            <a:pathLst>
              <a:path extrusionOk="0" h="9012" w="9013">
                <a:moveTo>
                  <a:pt x="1" y="0"/>
                </a:moveTo>
                <a:cubicBezTo>
                  <a:pt x="1" y="4980"/>
                  <a:pt x="4043" y="9012"/>
                  <a:pt x="9012" y="9012"/>
                </a:cubicBezTo>
                <a:lnTo>
                  <a:pt x="90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2" name="Google Shape;5662;p127"/>
          <p:cNvSpPr/>
          <p:nvPr/>
        </p:nvSpPr>
        <p:spPr>
          <a:xfrm rot="5400000">
            <a:off x="7346713" y="-8828"/>
            <a:ext cx="385837" cy="386096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cubicBezTo>
                  <a:pt x="0" y="9969"/>
                  <a:pt x="8075" y="18044"/>
                  <a:pt x="18033" y="18044"/>
                </a:cubicBezTo>
                <a:lnTo>
                  <a:pt x="1803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3" name="Google Shape;5663;p127"/>
          <p:cNvSpPr/>
          <p:nvPr/>
        </p:nvSpPr>
        <p:spPr>
          <a:xfrm>
            <a:off x="8433598" y="704596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4" name="Google Shape;5664;p127"/>
          <p:cNvSpPr/>
          <p:nvPr/>
        </p:nvSpPr>
        <p:spPr>
          <a:xfrm>
            <a:off x="8433598" y="765826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5" name="Google Shape;5665;p127"/>
          <p:cNvSpPr/>
          <p:nvPr/>
        </p:nvSpPr>
        <p:spPr>
          <a:xfrm>
            <a:off x="8433598" y="827056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6" name="Google Shape;5666;p127"/>
          <p:cNvSpPr/>
          <p:nvPr/>
        </p:nvSpPr>
        <p:spPr>
          <a:xfrm>
            <a:off x="8433598" y="888287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7" name="Google Shape;5667;p127"/>
          <p:cNvSpPr/>
          <p:nvPr/>
        </p:nvSpPr>
        <p:spPr>
          <a:xfrm>
            <a:off x="8433598" y="949517"/>
            <a:ext cx="703837" cy="30693"/>
          </a:xfrm>
          <a:custGeom>
            <a:rect b="b" l="l" r="r" t="t"/>
            <a:pathLst>
              <a:path extrusionOk="0" h="786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8" name="Google Shape;5668;p127"/>
          <p:cNvSpPr/>
          <p:nvPr/>
        </p:nvSpPr>
        <p:spPr>
          <a:xfrm>
            <a:off x="8433598" y="1010787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9" name="Google Shape;5669;p127"/>
          <p:cNvSpPr/>
          <p:nvPr/>
        </p:nvSpPr>
        <p:spPr>
          <a:xfrm>
            <a:off x="8433598" y="1072017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0" name="Google Shape;5670;p127"/>
          <p:cNvSpPr/>
          <p:nvPr/>
        </p:nvSpPr>
        <p:spPr>
          <a:xfrm>
            <a:off x="8433598" y="1133247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1" name="Google Shape;5671;p127"/>
          <p:cNvSpPr/>
          <p:nvPr/>
        </p:nvSpPr>
        <p:spPr>
          <a:xfrm>
            <a:off x="8433598" y="1194087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2" name="Google Shape;5672;p127"/>
          <p:cNvSpPr/>
          <p:nvPr/>
        </p:nvSpPr>
        <p:spPr>
          <a:xfrm>
            <a:off x="8433598" y="1255708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3" name="Google Shape;5673;p127"/>
          <p:cNvSpPr/>
          <p:nvPr/>
        </p:nvSpPr>
        <p:spPr>
          <a:xfrm>
            <a:off x="8433598" y="1316548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4" name="Google Shape;5674;p127"/>
          <p:cNvSpPr/>
          <p:nvPr/>
        </p:nvSpPr>
        <p:spPr>
          <a:xfrm>
            <a:off x="8433598" y="1377778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75" name="Google Shape;5675;p127"/>
          <p:cNvGrpSpPr/>
          <p:nvPr/>
        </p:nvGrpSpPr>
        <p:grpSpPr>
          <a:xfrm>
            <a:off x="7732537" y="-39528"/>
            <a:ext cx="700699" cy="572734"/>
            <a:chOff x="7732551" y="-8806"/>
            <a:chExt cx="700699" cy="713420"/>
          </a:xfrm>
        </p:grpSpPr>
        <p:sp>
          <p:nvSpPr>
            <p:cNvPr id="5676" name="Google Shape;5676;p127"/>
            <p:cNvSpPr/>
            <p:nvPr/>
          </p:nvSpPr>
          <p:spPr>
            <a:xfrm>
              <a:off x="7732551" y="-8806"/>
              <a:ext cx="385883" cy="386051"/>
            </a:xfrm>
            <a:custGeom>
              <a:rect b="b" l="l" r="r" t="t"/>
              <a:pathLst>
                <a:path extrusionOk="0" h="18044" w="18034">
                  <a:moveTo>
                    <a:pt x="0" y="0"/>
                  </a:moveTo>
                  <a:lnTo>
                    <a:pt x="0" y="18044"/>
                  </a:lnTo>
                  <a:lnTo>
                    <a:pt x="180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7" name="Google Shape;5677;p127"/>
            <p:cNvSpPr/>
            <p:nvPr/>
          </p:nvSpPr>
          <p:spPr>
            <a:xfrm>
              <a:off x="8401728" y="-1"/>
              <a:ext cx="31522" cy="704616"/>
            </a:xfrm>
            <a:custGeom>
              <a:rect b="b" l="l" r="r" t="t"/>
              <a:pathLst>
                <a:path extrusionOk="0" h="14002" w="785">
                  <a:moveTo>
                    <a:pt x="0" y="1"/>
                  </a:moveTo>
                  <a:lnTo>
                    <a:pt x="0" y="14002"/>
                  </a:lnTo>
                  <a:lnTo>
                    <a:pt x="785" y="14002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8" name="Google Shape;5678;p127"/>
            <p:cNvSpPr/>
            <p:nvPr/>
          </p:nvSpPr>
          <p:spPr>
            <a:xfrm>
              <a:off x="8338763" y="-1"/>
              <a:ext cx="31522" cy="704616"/>
            </a:xfrm>
            <a:custGeom>
              <a:rect b="b" l="l" r="r" t="t"/>
              <a:pathLst>
                <a:path extrusionOk="0" h="14002" w="785">
                  <a:moveTo>
                    <a:pt x="0" y="1"/>
                  </a:moveTo>
                  <a:lnTo>
                    <a:pt x="0" y="14002"/>
                  </a:lnTo>
                  <a:lnTo>
                    <a:pt x="784" y="14002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9" name="Google Shape;5679;p127"/>
            <p:cNvSpPr/>
            <p:nvPr/>
          </p:nvSpPr>
          <p:spPr>
            <a:xfrm>
              <a:off x="8275797" y="-1"/>
              <a:ext cx="31522" cy="704616"/>
            </a:xfrm>
            <a:custGeom>
              <a:rect b="b" l="l" r="r" t="t"/>
              <a:pathLst>
                <a:path extrusionOk="0" h="14002" w="785">
                  <a:moveTo>
                    <a:pt x="0" y="1"/>
                  </a:moveTo>
                  <a:lnTo>
                    <a:pt x="0" y="14002"/>
                  </a:lnTo>
                  <a:lnTo>
                    <a:pt x="784" y="14002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0" name="Google Shape;5680;p127"/>
            <p:cNvSpPr/>
            <p:nvPr/>
          </p:nvSpPr>
          <p:spPr>
            <a:xfrm>
              <a:off x="8212831" y="-1"/>
              <a:ext cx="31522" cy="704616"/>
            </a:xfrm>
            <a:custGeom>
              <a:rect b="b" l="l" r="r" t="t"/>
              <a:pathLst>
                <a:path extrusionOk="0" h="14002" w="785">
                  <a:moveTo>
                    <a:pt x="0" y="1"/>
                  </a:moveTo>
                  <a:lnTo>
                    <a:pt x="0" y="14002"/>
                  </a:lnTo>
                  <a:lnTo>
                    <a:pt x="784" y="14002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1" name="Google Shape;5681;p127"/>
            <p:cNvSpPr/>
            <p:nvPr/>
          </p:nvSpPr>
          <p:spPr>
            <a:xfrm>
              <a:off x="8149866" y="-1"/>
              <a:ext cx="31522" cy="704616"/>
            </a:xfrm>
            <a:custGeom>
              <a:rect b="b" l="l" r="r" t="t"/>
              <a:pathLst>
                <a:path extrusionOk="0" h="14002" w="785">
                  <a:moveTo>
                    <a:pt x="0" y="1"/>
                  </a:moveTo>
                  <a:lnTo>
                    <a:pt x="0" y="14002"/>
                  </a:lnTo>
                  <a:lnTo>
                    <a:pt x="784" y="14002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2" name="Google Shape;5682;p127"/>
            <p:cNvSpPr/>
            <p:nvPr/>
          </p:nvSpPr>
          <p:spPr>
            <a:xfrm>
              <a:off x="8086900" y="-1"/>
              <a:ext cx="31522" cy="704616"/>
            </a:xfrm>
            <a:custGeom>
              <a:rect b="b" l="l" r="r" t="t"/>
              <a:pathLst>
                <a:path extrusionOk="0" h="14002" w="785">
                  <a:moveTo>
                    <a:pt x="0" y="1"/>
                  </a:moveTo>
                  <a:lnTo>
                    <a:pt x="0" y="14002"/>
                  </a:lnTo>
                  <a:lnTo>
                    <a:pt x="784" y="14002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83" name="Google Shape;5683;p127"/>
          <p:cNvSpPr/>
          <p:nvPr/>
        </p:nvSpPr>
        <p:spPr>
          <a:xfrm>
            <a:off x="8433207" y="1408394"/>
            <a:ext cx="704228" cy="704618"/>
          </a:xfrm>
          <a:custGeom>
            <a:rect b="b" l="l" r="r" t="t"/>
            <a:pathLst>
              <a:path extrusionOk="0" h="18044" w="18034">
                <a:moveTo>
                  <a:pt x="1" y="0"/>
                </a:moveTo>
                <a:lnTo>
                  <a:pt x="1" y="18044"/>
                </a:lnTo>
                <a:lnTo>
                  <a:pt x="18034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4" name="Google Shape;5684;p127"/>
          <p:cNvSpPr/>
          <p:nvPr/>
        </p:nvSpPr>
        <p:spPr>
          <a:xfrm>
            <a:off x="8399429" y="1409292"/>
            <a:ext cx="771823" cy="702822"/>
          </a:xfrm>
          <a:custGeom>
            <a:rect b="b" l="l" r="r" t="t"/>
            <a:pathLst>
              <a:path extrusionOk="0" h="17998" w="19765">
                <a:moveTo>
                  <a:pt x="9882" y="0"/>
                </a:moveTo>
                <a:cubicBezTo>
                  <a:pt x="7578" y="0"/>
                  <a:pt x="5275" y="879"/>
                  <a:pt x="3513" y="2635"/>
                </a:cubicBezTo>
                <a:cubicBezTo>
                  <a:pt x="0" y="6148"/>
                  <a:pt x="0" y="11850"/>
                  <a:pt x="3513" y="15363"/>
                </a:cubicBezTo>
                <a:cubicBezTo>
                  <a:pt x="5275" y="17119"/>
                  <a:pt x="7578" y="17998"/>
                  <a:pt x="9882" y="17998"/>
                </a:cubicBezTo>
                <a:cubicBezTo>
                  <a:pt x="12186" y="17998"/>
                  <a:pt x="14490" y="17119"/>
                  <a:pt x="16251" y="15363"/>
                </a:cubicBezTo>
                <a:cubicBezTo>
                  <a:pt x="19764" y="11850"/>
                  <a:pt x="19764" y="6148"/>
                  <a:pt x="16251" y="2635"/>
                </a:cubicBezTo>
                <a:cubicBezTo>
                  <a:pt x="14490" y="879"/>
                  <a:pt x="12186" y="0"/>
                  <a:pt x="988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5" name="Google Shape;5685;p127"/>
          <p:cNvSpPr/>
          <p:nvPr/>
        </p:nvSpPr>
        <p:spPr>
          <a:xfrm>
            <a:off x="8554497" y="1530464"/>
            <a:ext cx="460087" cy="460478"/>
          </a:xfrm>
          <a:custGeom>
            <a:rect b="b" l="l" r="r" t="t"/>
            <a:pathLst>
              <a:path extrusionOk="0" h="11792" w="11782">
                <a:moveTo>
                  <a:pt x="5886" y="0"/>
                </a:moveTo>
                <a:cubicBezTo>
                  <a:pt x="2637" y="0"/>
                  <a:pt x="0" y="2638"/>
                  <a:pt x="0" y="5896"/>
                </a:cubicBezTo>
                <a:cubicBezTo>
                  <a:pt x="0" y="9154"/>
                  <a:pt x="2637" y="11792"/>
                  <a:pt x="5886" y="11792"/>
                </a:cubicBezTo>
                <a:cubicBezTo>
                  <a:pt x="9144" y="11792"/>
                  <a:pt x="11781" y="9154"/>
                  <a:pt x="11781" y="5896"/>
                </a:cubicBezTo>
                <a:cubicBezTo>
                  <a:pt x="11781" y="2638"/>
                  <a:pt x="9144" y="0"/>
                  <a:pt x="588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6" name="Google Shape;5686;p127"/>
          <p:cNvSpPr/>
          <p:nvPr/>
        </p:nvSpPr>
        <p:spPr>
          <a:xfrm>
            <a:off x="8433598" y="352716"/>
            <a:ext cx="351528" cy="39"/>
          </a:xfrm>
          <a:custGeom>
            <a:rect b="b" l="l" r="r" t="t"/>
            <a:pathLst>
              <a:path extrusionOk="0" fill="none" h="1" w="9002">
                <a:moveTo>
                  <a:pt x="1" y="0"/>
                </a:moveTo>
                <a:lnTo>
                  <a:pt x="900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7" name="Google Shape;5687;p127"/>
          <p:cNvSpPr/>
          <p:nvPr/>
        </p:nvSpPr>
        <p:spPr>
          <a:xfrm>
            <a:off x="8455075" y="352716"/>
            <a:ext cx="330051" cy="120118"/>
          </a:xfrm>
          <a:custGeom>
            <a:rect b="b" l="l" r="r" t="t"/>
            <a:pathLst>
              <a:path extrusionOk="0" fill="none" h="3076" w="8452">
                <a:moveTo>
                  <a:pt x="1" y="3075"/>
                </a:moveTo>
                <a:lnTo>
                  <a:pt x="845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8" name="Google Shape;5688;p127"/>
          <p:cNvSpPr/>
          <p:nvPr/>
        </p:nvSpPr>
        <p:spPr>
          <a:xfrm>
            <a:off x="8515915" y="352716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0" y="5784"/>
                </a:moveTo>
                <a:lnTo>
                  <a:pt x="6894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9" name="Google Shape;5689;p127"/>
          <p:cNvSpPr/>
          <p:nvPr/>
        </p:nvSpPr>
        <p:spPr>
          <a:xfrm>
            <a:off x="8609362" y="352716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0" y="7790"/>
                </a:moveTo>
                <a:lnTo>
                  <a:pt x="4501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0" name="Google Shape;5690;p127"/>
          <p:cNvSpPr/>
          <p:nvPr/>
        </p:nvSpPr>
        <p:spPr>
          <a:xfrm>
            <a:off x="8724286" y="352716"/>
            <a:ext cx="60840" cy="345944"/>
          </a:xfrm>
          <a:custGeom>
            <a:rect b="b" l="l" r="r" t="t"/>
            <a:pathLst>
              <a:path extrusionOk="0" fill="none" h="8859" w="1558">
                <a:moveTo>
                  <a:pt x="0" y="8859"/>
                </a:moveTo>
                <a:lnTo>
                  <a:pt x="1558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1" name="Google Shape;5691;p127"/>
          <p:cNvSpPr/>
          <p:nvPr/>
        </p:nvSpPr>
        <p:spPr>
          <a:xfrm>
            <a:off x="8785126" y="352716"/>
            <a:ext cx="61269" cy="345944"/>
          </a:xfrm>
          <a:custGeom>
            <a:rect b="b" l="l" r="r" t="t"/>
            <a:pathLst>
              <a:path extrusionOk="0" fill="none" h="8859" w="1569">
                <a:moveTo>
                  <a:pt x="1568" y="885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2" name="Google Shape;5692;p127"/>
          <p:cNvSpPr/>
          <p:nvPr/>
        </p:nvSpPr>
        <p:spPr>
          <a:xfrm>
            <a:off x="8785126" y="352716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4501" y="779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3" name="Google Shape;5693;p127"/>
          <p:cNvSpPr/>
          <p:nvPr/>
        </p:nvSpPr>
        <p:spPr>
          <a:xfrm>
            <a:off x="8785126" y="352716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6894" y="578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4" name="Google Shape;5694;p127"/>
          <p:cNvSpPr/>
          <p:nvPr/>
        </p:nvSpPr>
        <p:spPr>
          <a:xfrm>
            <a:off x="8785126" y="352716"/>
            <a:ext cx="330441" cy="120118"/>
          </a:xfrm>
          <a:custGeom>
            <a:rect b="b" l="l" r="r" t="t"/>
            <a:pathLst>
              <a:path extrusionOk="0" fill="none" h="3076" w="8462">
                <a:moveTo>
                  <a:pt x="8462" y="3075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5" name="Google Shape;5695;p127"/>
          <p:cNvSpPr/>
          <p:nvPr/>
        </p:nvSpPr>
        <p:spPr>
          <a:xfrm>
            <a:off x="8785126" y="352716"/>
            <a:ext cx="351528" cy="39"/>
          </a:xfrm>
          <a:custGeom>
            <a:rect b="b" l="l" r="r" t="t"/>
            <a:pathLst>
              <a:path extrusionOk="0" fill="none" h="1" w="9002">
                <a:moveTo>
                  <a:pt x="9001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6" name="Google Shape;5696;p127"/>
          <p:cNvSpPr/>
          <p:nvPr/>
        </p:nvSpPr>
        <p:spPr>
          <a:xfrm>
            <a:off x="8785126" y="232208"/>
            <a:ext cx="330441" cy="120547"/>
          </a:xfrm>
          <a:custGeom>
            <a:rect b="b" l="l" r="r" t="t"/>
            <a:pathLst>
              <a:path extrusionOk="0" fill="none" h="3087" w="8462">
                <a:moveTo>
                  <a:pt x="8462" y="1"/>
                </a:moveTo>
                <a:lnTo>
                  <a:pt x="0" y="3086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7" name="Google Shape;5697;p127"/>
          <p:cNvSpPr/>
          <p:nvPr/>
        </p:nvSpPr>
        <p:spPr>
          <a:xfrm>
            <a:off x="8785126" y="126460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0"/>
                </a:moveTo>
                <a:lnTo>
                  <a:pt x="0" y="5794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8" name="Google Shape;5698;p127"/>
          <p:cNvSpPr/>
          <p:nvPr/>
        </p:nvSpPr>
        <p:spPr>
          <a:xfrm>
            <a:off x="8785126" y="48126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1"/>
                </a:moveTo>
                <a:lnTo>
                  <a:pt x="0" y="780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9" name="Google Shape;5699;p127"/>
          <p:cNvSpPr/>
          <p:nvPr/>
        </p:nvSpPr>
        <p:spPr>
          <a:xfrm>
            <a:off x="8785126" y="6382"/>
            <a:ext cx="61269" cy="346374"/>
          </a:xfrm>
          <a:custGeom>
            <a:rect b="b" l="l" r="r" t="t"/>
            <a:pathLst>
              <a:path extrusionOk="0" fill="none" h="8870" w="1569">
                <a:moveTo>
                  <a:pt x="1568" y="0"/>
                </a:moveTo>
                <a:lnTo>
                  <a:pt x="0" y="8869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0" name="Google Shape;5700;p127"/>
          <p:cNvSpPr/>
          <p:nvPr/>
        </p:nvSpPr>
        <p:spPr>
          <a:xfrm>
            <a:off x="8724286" y="6382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1" name="Google Shape;5701;p127"/>
          <p:cNvSpPr/>
          <p:nvPr/>
        </p:nvSpPr>
        <p:spPr>
          <a:xfrm>
            <a:off x="8724286" y="6382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2" name="Google Shape;5702;p127"/>
          <p:cNvSpPr/>
          <p:nvPr/>
        </p:nvSpPr>
        <p:spPr>
          <a:xfrm>
            <a:off x="8609362" y="48126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7800"/>
                </a:moveTo>
                <a:lnTo>
                  <a:pt x="0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3" name="Google Shape;5703;p127"/>
          <p:cNvSpPr/>
          <p:nvPr/>
        </p:nvSpPr>
        <p:spPr>
          <a:xfrm>
            <a:off x="8515915" y="126460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579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4" name="Google Shape;5704;p127"/>
          <p:cNvSpPr/>
          <p:nvPr/>
        </p:nvSpPr>
        <p:spPr>
          <a:xfrm>
            <a:off x="8455075" y="232208"/>
            <a:ext cx="330051" cy="120547"/>
          </a:xfrm>
          <a:custGeom>
            <a:rect b="b" l="l" r="r" t="t"/>
            <a:pathLst>
              <a:path extrusionOk="0" fill="none" h="3087" w="8452">
                <a:moveTo>
                  <a:pt x="8452" y="3086"/>
                </a:moveTo>
                <a:lnTo>
                  <a:pt x="1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5" name="Google Shape;5705;p127"/>
          <p:cNvSpPr/>
          <p:nvPr/>
        </p:nvSpPr>
        <p:spPr>
          <a:xfrm>
            <a:off x="8791662" y="2112971"/>
            <a:ext cx="351958" cy="351958"/>
          </a:xfrm>
          <a:custGeom>
            <a:rect b="b" l="l" r="r" t="t"/>
            <a:pathLst>
              <a:path extrusionOk="0" h="9013" w="9013">
                <a:moveTo>
                  <a:pt x="1650" y="1"/>
                </a:moveTo>
                <a:cubicBezTo>
                  <a:pt x="734" y="1"/>
                  <a:pt x="1" y="744"/>
                  <a:pt x="1" y="1660"/>
                </a:cubicBezTo>
                <a:lnTo>
                  <a:pt x="1" y="7363"/>
                </a:lnTo>
                <a:cubicBezTo>
                  <a:pt x="1" y="8279"/>
                  <a:pt x="734" y="9012"/>
                  <a:pt x="1650" y="9012"/>
                </a:cubicBezTo>
                <a:lnTo>
                  <a:pt x="7363" y="9012"/>
                </a:lnTo>
                <a:cubicBezTo>
                  <a:pt x="8269" y="9012"/>
                  <a:pt x="9012" y="8279"/>
                  <a:pt x="9012" y="7363"/>
                </a:cubicBezTo>
                <a:lnTo>
                  <a:pt x="9012" y="1660"/>
                </a:lnTo>
                <a:cubicBezTo>
                  <a:pt x="9012" y="744"/>
                  <a:pt x="8269" y="1"/>
                  <a:pt x="73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6" name="Google Shape;5706;p127"/>
          <p:cNvSpPr/>
          <p:nvPr/>
        </p:nvSpPr>
        <p:spPr>
          <a:xfrm flipH="1">
            <a:off x="701592" y="316"/>
            <a:ext cx="704657" cy="352348"/>
          </a:xfrm>
          <a:custGeom>
            <a:rect b="b" l="l" r="r" t="t"/>
            <a:pathLst>
              <a:path extrusionOk="0" h="9023" w="18045">
                <a:moveTo>
                  <a:pt x="9012" y="0"/>
                </a:moveTo>
                <a:lnTo>
                  <a:pt x="9012" y="11"/>
                </a:lnTo>
                <a:lnTo>
                  <a:pt x="1" y="11"/>
                </a:lnTo>
                <a:lnTo>
                  <a:pt x="1" y="184"/>
                </a:lnTo>
                <a:cubicBezTo>
                  <a:pt x="1" y="5071"/>
                  <a:pt x="3962" y="9022"/>
                  <a:pt x="8839" y="9022"/>
                </a:cubicBezTo>
                <a:lnTo>
                  <a:pt x="9012" y="9022"/>
                </a:lnTo>
                <a:cubicBezTo>
                  <a:pt x="9012" y="8869"/>
                  <a:pt x="9012" y="8717"/>
                  <a:pt x="9022" y="8564"/>
                </a:cubicBezTo>
                <a:cubicBezTo>
                  <a:pt x="9134" y="6252"/>
                  <a:pt x="10122" y="4175"/>
                  <a:pt x="11649" y="2648"/>
                </a:cubicBezTo>
                <a:cubicBezTo>
                  <a:pt x="13289" y="1019"/>
                  <a:pt x="15549" y="0"/>
                  <a:pt x="1804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7" name="Google Shape;5707;p127"/>
          <p:cNvSpPr/>
          <p:nvPr/>
        </p:nvSpPr>
        <p:spPr>
          <a:xfrm flipH="1">
            <a:off x="1581951" y="334514"/>
            <a:ext cx="430" cy="17963"/>
          </a:xfrm>
          <a:custGeom>
            <a:rect b="b" l="l" r="r" t="t"/>
            <a:pathLst>
              <a:path extrusionOk="0" h="460" w="11">
                <a:moveTo>
                  <a:pt x="10" y="1"/>
                </a:moveTo>
                <a:cubicBezTo>
                  <a:pt x="0" y="154"/>
                  <a:pt x="0" y="306"/>
                  <a:pt x="0" y="459"/>
                </a:cubicBezTo>
                <a:lnTo>
                  <a:pt x="10" y="459"/>
                </a:lnTo>
                <a:lnTo>
                  <a:pt x="10" y="1"/>
                </a:lnTo>
                <a:close/>
              </a:path>
            </a:pathLst>
          </a:custGeom>
          <a:solidFill>
            <a:srgbClr val="769B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8" name="Google Shape;5708;p1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709" name="Google Shape;5709;p127"/>
          <p:cNvSpPr txBox="1"/>
          <p:nvPr>
            <p:ph idx="1" type="subTitle"/>
          </p:nvPr>
        </p:nvSpPr>
        <p:spPr>
          <a:xfrm>
            <a:off x="721825" y="1735625"/>
            <a:ext cx="37233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710" name="Google Shape;5710;p127"/>
          <p:cNvSpPr txBox="1"/>
          <p:nvPr>
            <p:ph idx="2" type="subTitle"/>
          </p:nvPr>
        </p:nvSpPr>
        <p:spPr>
          <a:xfrm>
            <a:off x="4702638" y="1735625"/>
            <a:ext cx="37233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711" name="Google Shape;5711;p127"/>
          <p:cNvSpPr txBox="1"/>
          <p:nvPr>
            <p:ph idx="3" type="subTitle"/>
          </p:nvPr>
        </p:nvSpPr>
        <p:spPr>
          <a:xfrm>
            <a:off x="721825" y="3548600"/>
            <a:ext cx="37233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712" name="Google Shape;5712;p127"/>
          <p:cNvSpPr txBox="1"/>
          <p:nvPr>
            <p:ph idx="4" type="subTitle"/>
          </p:nvPr>
        </p:nvSpPr>
        <p:spPr>
          <a:xfrm>
            <a:off x="4702638" y="3548600"/>
            <a:ext cx="37233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713" name="Google Shape;5713;p127"/>
          <p:cNvSpPr txBox="1"/>
          <p:nvPr>
            <p:ph idx="5" type="subTitle"/>
          </p:nvPr>
        </p:nvSpPr>
        <p:spPr>
          <a:xfrm>
            <a:off x="721825" y="1003375"/>
            <a:ext cx="3723300" cy="81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5714" name="Google Shape;5714;p127"/>
          <p:cNvSpPr txBox="1"/>
          <p:nvPr>
            <p:ph idx="6" type="subTitle"/>
          </p:nvPr>
        </p:nvSpPr>
        <p:spPr>
          <a:xfrm>
            <a:off x="721825" y="2816525"/>
            <a:ext cx="3723300" cy="81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5715" name="Google Shape;5715;p127"/>
          <p:cNvSpPr txBox="1"/>
          <p:nvPr>
            <p:ph idx="7" type="subTitle"/>
          </p:nvPr>
        </p:nvSpPr>
        <p:spPr>
          <a:xfrm>
            <a:off x="4702603" y="1003375"/>
            <a:ext cx="3723300" cy="81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5716" name="Google Shape;5716;p127"/>
          <p:cNvSpPr txBox="1"/>
          <p:nvPr>
            <p:ph idx="8" type="subTitle"/>
          </p:nvPr>
        </p:nvSpPr>
        <p:spPr>
          <a:xfrm>
            <a:off x="4702603" y="2816525"/>
            <a:ext cx="3723300" cy="81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5717" name="Google Shape;5717;p1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5718" name="Shape 5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9" name="Google Shape;5719;p128"/>
          <p:cNvSpPr/>
          <p:nvPr/>
        </p:nvSpPr>
        <p:spPr>
          <a:xfrm>
            <a:off x="7005898" y="2276"/>
            <a:ext cx="852685" cy="572670"/>
          </a:xfrm>
          <a:custGeom>
            <a:rect b="b" l="l" r="r" t="t"/>
            <a:pathLst>
              <a:path extrusionOk="0" h="18034" w="26852">
                <a:moveTo>
                  <a:pt x="8778" y="1"/>
                </a:moveTo>
                <a:cubicBezTo>
                  <a:pt x="3952" y="1"/>
                  <a:pt x="31" y="3951"/>
                  <a:pt x="31" y="8819"/>
                </a:cubicBezTo>
                <a:lnTo>
                  <a:pt x="31" y="9022"/>
                </a:lnTo>
                <a:lnTo>
                  <a:pt x="1" y="9022"/>
                </a:lnTo>
                <a:lnTo>
                  <a:pt x="1" y="9226"/>
                </a:lnTo>
                <a:cubicBezTo>
                  <a:pt x="1" y="14093"/>
                  <a:pt x="3921" y="18034"/>
                  <a:pt x="8747" y="18034"/>
                </a:cubicBezTo>
                <a:lnTo>
                  <a:pt x="17891" y="18034"/>
                </a:lnTo>
                <a:lnTo>
                  <a:pt x="17891" y="17127"/>
                </a:lnTo>
                <a:cubicBezTo>
                  <a:pt x="17891" y="12668"/>
                  <a:pt x="21476" y="9043"/>
                  <a:pt x="25915" y="9043"/>
                </a:cubicBezTo>
                <a:lnTo>
                  <a:pt x="26811" y="9043"/>
                </a:lnTo>
                <a:lnTo>
                  <a:pt x="2685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0" name="Google Shape;5720;p128"/>
          <p:cNvSpPr/>
          <p:nvPr/>
        </p:nvSpPr>
        <p:spPr>
          <a:xfrm>
            <a:off x="7147527" y="144540"/>
            <a:ext cx="285859" cy="286525"/>
          </a:xfrm>
          <a:custGeom>
            <a:rect b="b" l="l" r="r" t="t"/>
            <a:pathLst>
              <a:path extrusionOk="0" h="9023" w="9002">
                <a:moveTo>
                  <a:pt x="4461" y="1"/>
                </a:moveTo>
                <a:cubicBezTo>
                  <a:pt x="1996" y="1"/>
                  <a:pt x="1" y="2027"/>
                  <a:pt x="1" y="4512"/>
                </a:cubicBezTo>
                <a:lnTo>
                  <a:pt x="1" y="4522"/>
                </a:lnTo>
                <a:cubicBezTo>
                  <a:pt x="1" y="7006"/>
                  <a:pt x="1996" y="9023"/>
                  <a:pt x="4461" y="9023"/>
                </a:cubicBezTo>
                <a:lnTo>
                  <a:pt x="4532" y="9023"/>
                </a:lnTo>
                <a:cubicBezTo>
                  <a:pt x="6996" y="9023"/>
                  <a:pt x="9002" y="7006"/>
                  <a:pt x="9002" y="4522"/>
                </a:cubicBezTo>
                <a:lnTo>
                  <a:pt x="9002" y="4512"/>
                </a:lnTo>
                <a:cubicBezTo>
                  <a:pt x="9002" y="2017"/>
                  <a:pt x="6996" y="1"/>
                  <a:pt x="453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1" name="Google Shape;5721;p128"/>
          <p:cNvSpPr/>
          <p:nvPr/>
        </p:nvSpPr>
        <p:spPr>
          <a:xfrm>
            <a:off x="8436268" y="-8654"/>
            <a:ext cx="704228" cy="704228"/>
          </a:xfrm>
          <a:custGeom>
            <a:rect b="b" l="l" r="r" t="t"/>
            <a:pathLst>
              <a:path extrusionOk="0" h="18034" w="18034">
                <a:moveTo>
                  <a:pt x="0" y="0"/>
                </a:moveTo>
                <a:lnTo>
                  <a:pt x="0" y="18033"/>
                </a:lnTo>
                <a:lnTo>
                  <a:pt x="18033" y="18033"/>
                </a:lnTo>
                <a:lnTo>
                  <a:pt x="1803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2" name="Google Shape;5722;p128"/>
          <p:cNvSpPr/>
          <p:nvPr/>
        </p:nvSpPr>
        <p:spPr>
          <a:xfrm>
            <a:off x="8788148" y="343655"/>
            <a:ext cx="352348" cy="352309"/>
          </a:xfrm>
          <a:custGeom>
            <a:rect b="b" l="l" r="r" t="t"/>
            <a:pathLst>
              <a:path extrusionOk="0" h="9022" w="9023">
                <a:moveTo>
                  <a:pt x="1060" y="0"/>
                </a:moveTo>
                <a:cubicBezTo>
                  <a:pt x="479" y="0"/>
                  <a:pt x="1" y="468"/>
                  <a:pt x="1" y="1059"/>
                </a:cubicBezTo>
                <a:lnTo>
                  <a:pt x="1" y="7953"/>
                </a:lnTo>
                <a:cubicBezTo>
                  <a:pt x="1" y="8543"/>
                  <a:pt x="479" y="9022"/>
                  <a:pt x="1060" y="9022"/>
                </a:cubicBezTo>
                <a:lnTo>
                  <a:pt x="7953" y="9022"/>
                </a:lnTo>
                <a:cubicBezTo>
                  <a:pt x="8544" y="9022"/>
                  <a:pt x="9022" y="8543"/>
                  <a:pt x="9022" y="7953"/>
                </a:cubicBezTo>
                <a:lnTo>
                  <a:pt x="9022" y="1059"/>
                </a:lnTo>
                <a:cubicBezTo>
                  <a:pt x="9022" y="468"/>
                  <a:pt x="8544" y="0"/>
                  <a:pt x="795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3" name="Google Shape;5723;p128"/>
          <p:cNvSpPr/>
          <p:nvPr/>
        </p:nvSpPr>
        <p:spPr>
          <a:xfrm>
            <a:off x="8436268" y="-8654"/>
            <a:ext cx="351138" cy="351528"/>
          </a:xfrm>
          <a:custGeom>
            <a:rect b="b" l="l" r="r" t="t"/>
            <a:pathLst>
              <a:path extrusionOk="0" h="9002" w="8992">
                <a:moveTo>
                  <a:pt x="0" y="0"/>
                </a:moveTo>
                <a:lnTo>
                  <a:pt x="0" y="9002"/>
                </a:lnTo>
                <a:lnTo>
                  <a:pt x="7046" y="9002"/>
                </a:lnTo>
                <a:cubicBezTo>
                  <a:pt x="8116" y="9002"/>
                  <a:pt x="8991" y="8126"/>
                  <a:pt x="8991" y="7057"/>
                </a:cubicBezTo>
                <a:lnTo>
                  <a:pt x="899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4" name="Google Shape;5724;p128"/>
          <p:cNvSpPr/>
          <p:nvPr/>
        </p:nvSpPr>
        <p:spPr>
          <a:xfrm rot="10800000">
            <a:off x="8402472" y="696842"/>
            <a:ext cx="771823" cy="702822"/>
          </a:xfrm>
          <a:custGeom>
            <a:rect b="b" l="l" r="r" t="t"/>
            <a:pathLst>
              <a:path extrusionOk="0" h="17998" w="19765">
                <a:moveTo>
                  <a:pt x="9882" y="0"/>
                </a:moveTo>
                <a:cubicBezTo>
                  <a:pt x="7578" y="0"/>
                  <a:pt x="5275" y="879"/>
                  <a:pt x="3513" y="2635"/>
                </a:cubicBezTo>
                <a:cubicBezTo>
                  <a:pt x="0" y="6148"/>
                  <a:pt x="0" y="11850"/>
                  <a:pt x="3513" y="15363"/>
                </a:cubicBezTo>
                <a:cubicBezTo>
                  <a:pt x="5275" y="17119"/>
                  <a:pt x="7578" y="17998"/>
                  <a:pt x="9882" y="17998"/>
                </a:cubicBezTo>
                <a:cubicBezTo>
                  <a:pt x="12186" y="17998"/>
                  <a:pt x="14490" y="17119"/>
                  <a:pt x="16251" y="15363"/>
                </a:cubicBezTo>
                <a:cubicBezTo>
                  <a:pt x="19764" y="11850"/>
                  <a:pt x="19764" y="6148"/>
                  <a:pt x="16251" y="2635"/>
                </a:cubicBezTo>
                <a:cubicBezTo>
                  <a:pt x="14490" y="879"/>
                  <a:pt x="12186" y="0"/>
                  <a:pt x="988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5" name="Google Shape;5725;p128"/>
          <p:cNvSpPr/>
          <p:nvPr/>
        </p:nvSpPr>
        <p:spPr>
          <a:xfrm rot="10800000">
            <a:off x="8559141" y="818015"/>
            <a:ext cx="460087" cy="460478"/>
          </a:xfrm>
          <a:custGeom>
            <a:rect b="b" l="l" r="r" t="t"/>
            <a:pathLst>
              <a:path extrusionOk="0" h="11792" w="11782">
                <a:moveTo>
                  <a:pt x="5886" y="0"/>
                </a:moveTo>
                <a:cubicBezTo>
                  <a:pt x="2637" y="0"/>
                  <a:pt x="0" y="2638"/>
                  <a:pt x="0" y="5896"/>
                </a:cubicBezTo>
                <a:cubicBezTo>
                  <a:pt x="0" y="9154"/>
                  <a:pt x="2637" y="11792"/>
                  <a:pt x="5886" y="11792"/>
                </a:cubicBezTo>
                <a:cubicBezTo>
                  <a:pt x="9144" y="11792"/>
                  <a:pt x="11781" y="9154"/>
                  <a:pt x="11781" y="5896"/>
                </a:cubicBezTo>
                <a:cubicBezTo>
                  <a:pt x="11781" y="2638"/>
                  <a:pt x="9144" y="0"/>
                  <a:pt x="58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26" name="Google Shape;5726;p128"/>
          <p:cNvGrpSpPr/>
          <p:nvPr/>
        </p:nvGrpSpPr>
        <p:grpSpPr>
          <a:xfrm>
            <a:off x="6460911" y="300"/>
            <a:ext cx="696691" cy="400057"/>
            <a:chOff x="6460911" y="300"/>
            <a:chExt cx="696691" cy="400057"/>
          </a:xfrm>
        </p:grpSpPr>
        <p:sp>
          <p:nvSpPr>
            <p:cNvPr id="5727" name="Google Shape;5727;p128"/>
            <p:cNvSpPr/>
            <p:nvPr/>
          </p:nvSpPr>
          <p:spPr>
            <a:xfrm>
              <a:off x="6460911" y="63512"/>
              <a:ext cx="696691" cy="30654"/>
            </a:xfrm>
            <a:custGeom>
              <a:rect b="b" l="l" r="r" t="t"/>
              <a:pathLst>
                <a:path extrusionOk="0" h="785" w="17841">
                  <a:moveTo>
                    <a:pt x="1" y="1"/>
                  </a:moveTo>
                  <a:lnTo>
                    <a:pt x="1" y="785"/>
                  </a:lnTo>
                  <a:lnTo>
                    <a:pt x="17840" y="785"/>
                  </a:lnTo>
                  <a:lnTo>
                    <a:pt x="178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8" name="Google Shape;5728;p128"/>
            <p:cNvSpPr/>
            <p:nvPr/>
          </p:nvSpPr>
          <p:spPr>
            <a:xfrm>
              <a:off x="6460911" y="124742"/>
              <a:ext cx="696691" cy="30654"/>
            </a:xfrm>
            <a:custGeom>
              <a:rect b="b" l="l" r="r" t="t"/>
              <a:pathLst>
                <a:path extrusionOk="0" h="785" w="17841">
                  <a:moveTo>
                    <a:pt x="1" y="1"/>
                  </a:moveTo>
                  <a:lnTo>
                    <a:pt x="1" y="785"/>
                  </a:lnTo>
                  <a:lnTo>
                    <a:pt x="17840" y="785"/>
                  </a:lnTo>
                  <a:lnTo>
                    <a:pt x="178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9" name="Google Shape;5729;p128"/>
            <p:cNvSpPr/>
            <p:nvPr/>
          </p:nvSpPr>
          <p:spPr>
            <a:xfrm>
              <a:off x="6460911" y="185972"/>
              <a:ext cx="696691" cy="30693"/>
            </a:xfrm>
            <a:custGeom>
              <a:rect b="b" l="l" r="r" t="t"/>
              <a:pathLst>
                <a:path extrusionOk="0" h="786" w="17841">
                  <a:moveTo>
                    <a:pt x="1" y="1"/>
                  </a:moveTo>
                  <a:lnTo>
                    <a:pt x="1" y="785"/>
                  </a:lnTo>
                  <a:lnTo>
                    <a:pt x="17840" y="785"/>
                  </a:lnTo>
                  <a:lnTo>
                    <a:pt x="178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0" name="Google Shape;5730;p128"/>
            <p:cNvSpPr/>
            <p:nvPr/>
          </p:nvSpPr>
          <p:spPr>
            <a:xfrm>
              <a:off x="6460911" y="247242"/>
              <a:ext cx="696691" cy="30654"/>
            </a:xfrm>
            <a:custGeom>
              <a:rect b="b" l="l" r="r" t="t"/>
              <a:pathLst>
                <a:path extrusionOk="0" h="785" w="17841">
                  <a:moveTo>
                    <a:pt x="1" y="0"/>
                  </a:moveTo>
                  <a:lnTo>
                    <a:pt x="1" y="784"/>
                  </a:lnTo>
                  <a:lnTo>
                    <a:pt x="17840" y="784"/>
                  </a:lnTo>
                  <a:lnTo>
                    <a:pt x="178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1" name="Google Shape;5731;p128"/>
            <p:cNvSpPr/>
            <p:nvPr/>
          </p:nvSpPr>
          <p:spPr>
            <a:xfrm>
              <a:off x="6460911" y="308472"/>
              <a:ext cx="696691" cy="30654"/>
            </a:xfrm>
            <a:custGeom>
              <a:rect b="b" l="l" r="r" t="t"/>
              <a:pathLst>
                <a:path extrusionOk="0" h="785" w="17841">
                  <a:moveTo>
                    <a:pt x="1" y="0"/>
                  </a:moveTo>
                  <a:lnTo>
                    <a:pt x="1" y="784"/>
                  </a:lnTo>
                  <a:lnTo>
                    <a:pt x="17840" y="784"/>
                  </a:lnTo>
                  <a:lnTo>
                    <a:pt x="178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2" name="Google Shape;5732;p128"/>
            <p:cNvSpPr/>
            <p:nvPr/>
          </p:nvSpPr>
          <p:spPr>
            <a:xfrm>
              <a:off x="6460911" y="369703"/>
              <a:ext cx="696691" cy="30654"/>
            </a:xfrm>
            <a:custGeom>
              <a:rect b="b" l="l" r="r" t="t"/>
              <a:pathLst>
                <a:path extrusionOk="0" h="785" w="17841">
                  <a:moveTo>
                    <a:pt x="1" y="0"/>
                  </a:moveTo>
                  <a:lnTo>
                    <a:pt x="1" y="784"/>
                  </a:lnTo>
                  <a:lnTo>
                    <a:pt x="17840" y="784"/>
                  </a:lnTo>
                  <a:lnTo>
                    <a:pt x="178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3" name="Google Shape;5733;p128"/>
            <p:cNvSpPr/>
            <p:nvPr/>
          </p:nvSpPr>
          <p:spPr>
            <a:xfrm>
              <a:off x="6460911" y="300"/>
              <a:ext cx="696691" cy="30654"/>
            </a:xfrm>
            <a:custGeom>
              <a:rect b="b" l="l" r="r" t="t"/>
              <a:pathLst>
                <a:path extrusionOk="0" h="785" w="17841">
                  <a:moveTo>
                    <a:pt x="1" y="1"/>
                  </a:moveTo>
                  <a:lnTo>
                    <a:pt x="1" y="785"/>
                  </a:lnTo>
                  <a:lnTo>
                    <a:pt x="17840" y="785"/>
                  </a:lnTo>
                  <a:lnTo>
                    <a:pt x="178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34" name="Google Shape;5734;p128"/>
          <p:cNvSpPr/>
          <p:nvPr/>
        </p:nvSpPr>
        <p:spPr>
          <a:xfrm>
            <a:off x="727000" y="542825"/>
            <a:ext cx="7704000" cy="40611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35" name="Google Shape;5735;p128"/>
          <p:cNvGrpSpPr/>
          <p:nvPr/>
        </p:nvGrpSpPr>
        <p:grpSpPr>
          <a:xfrm>
            <a:off x="8787756" y="1461759"/>
            <a:ext cx="352369" cy="275172"/>
            <a:chOff x="8787756" y="1461759"/>
            <a:chExt cx="352369" cy="275172"/>
          </a:xfrm>
        </p:grpSpPr>
        <p:sp>
          <p:nvSpPr>
            <p:cNvPr id="5736" name="Google Shape;5736;p128"/>
            <p:cNvSpPr/>
            <p:nvPr/>
          </p:nvSpPr>
          <p:spPr>
            <a:xfrm rot="10800000">
              <a:off x="8787756" y="1706279"/>
              <a:ext cx="352369" cy="30652"/>
            </a:xfrm>
            <a:custGeom>
              <a:rect b="b" l="l" r="r" t="t"/>
              <a:pathLst>
                <a:path extrusionOk="0" h="785" w="18024">
                  <a:moveTo>
                    <a:pt x="1" y="0"/>
                  </a:moveTo>
                  <a:lnTo>
                    <a:pt x="1" y="784"/>
                  </a:lnTo>
                  <a:lnTo>
                    <a:pt x="18024" y="784"/>
                  </a:lnTo>
                  <a:lnTo>
                    <a:pt x="180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7" name="Google Shape;5737;p128"/>
            <p:cNvSpPr/>
            <p:nvPr/>
          </p:nvSpPr>
          <p:spPr>
            <a:xfrm rot="10800000">
              <a:off x="8787756" y="1645442"/>
              <a:ext cx="352369" cy="30262"/>
            </a:xfrm>
            <a:custGeom>
              <a:rect b="b" l="l" r="r" t="t"/>
              <a:pathLst>
                <a:path extrusionOk="0" h="775" w="18024">
                  <a:moveTo>
                    <a:pt x="1" y="0"/>
                  </a:moveTo>
                  <a:lnTo>
                    <a:pt x="1" y="774"/>
                  </a:lnTo>
                  <a:lnTo>
                    <a:pt x="18024" y="774"/>
                  </a:lnTo>
                  <a:lnTo>
                    <a:pt x="180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8" name="Google Shape;5738;p128"/>
            <p:cNvSpPr/>
            <p:nvPr/>
          </p:nvSpPr>
          <p:spPr>
            <a:xfrm rot="10800000">
              <a:off x="8787756" y="1584214"/>
              <a:ext cx="352369" cy="30652"/>
            </a:xfrm>
            <a:custGeom>
              <a:rect b="b" l="l" r="r" t="t"/>
              <a:pathLst>
                <a:path extrusionOk="0" h="785" w="18024">
                  <a:moveTo>
                    <a:pt x="1" y="0"/>
                  </a:moveTo>
                  <a:lnTo>
                    <a:pt x="1" y="784"/>
                  </a:lnTo>
                  <a:lnTo>
                    <a:pt x="18024" y="784"/>
                  </a:lnTo>
                  <a:lnTo>
                    <a:pt x="180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9" name="Google Shape;5739;p128"/>
            <p:cNvSpPr/>
            <p:nvPr/>
          </p:nvSpPr>
          <p:spPr>
            <a:xfrm rot="10800000">
              <a:off x="8787756" y="1522987"/>
              <a:ext cx="352369" cy="30262"/>
            </a:xfrm>
            <a:custGeom>
              <a:rect b="b" l="l" r="r" t="t"/>
              <a:pathLst>
                <a:path extrusionOk="0" h="775" w="18024">
                  <a:moveTo>
                    <a:pt x="1" y="0"/>
                  </a:moveTo>
                  <a:lnTo>
                    <a:pt x="1" y="774"/>
                  </a:lnTo>
                  <a:lnTo>
                    <a:pt x="18024" y="774"/>
                  </a:lnTo>
                  <a:lnTo>
                    <a:pt x="180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0" name="Google Shape;5740;p128"/>
            <p:cNvSpPr/>
            <p:nvPr/>
          </p:nvSpPr>
          <p:spPr>
            <a:xfrm rot="10800000">
              <a:off x="8787756" y="1461759"/>
              <a:ext cx="352369" cy="30652"/>
            </a:xfrm>
            <a:custGeom>
              <a:rect b="b" l="l" r="r" t="t"/>
              <a:pathLst>
                <a:path extrusionOk="0" h="785" w="18024">
                  <a:moveTo>
                    <a:pt x="1" y="0"/>
                  </a:moveTo>
                  <a:lnTo>
                    <a:pt x="1" y="784"/>
                  </a:lnTo>
                  <a:lnTo>
                    <a:pt x="18024" y="784"/>
                  </a:lnTo>
                  <a:lnTo>
                    <a:pt x="180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41" name="Google Shape;5741;p128"/>
          <p:cNvSpPr/>
          <p:nvPr/>
        </p:nvSpPr>
        <p:spPr>
          <a:xfrm rot="10800000">
            <a:off x="8787756" y="1400532"/>
            <a:ext cx="352369" cy="30652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2" name="Google Shape;5742;p1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743" name="Google Shape;5743;p128"/>
          <p:cNvSpPr txBox="1"/>
          <p:nvPr>
            <p:ph idx="1" type="subTitle"/>
          </p:nvPr>
        </p:nvSpPr>
        <p:spPr>
          <a:xfrm>
            <a:off x="720000" y="1786510"/>
            <a:ext cx="2233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744" name="Google Shape;5744;p128"/>
          <p:cNvSpPr txBox="1"/>
          <p:nvPr>
            <p:ph idx="2" type="subTitle"/>
          </p:nvPr>
        </p:nvSpPr>
        <p:spPr>
          <a:xfrm>
            <a:off x="3455250" y="1786510"/>
            <a:ext cx="2233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745" name="Google Shape;5745;p128"/>
          <p:cNvSpPr txBox="1"/>
          <p:nvPr>
            <p:ph idx="3" type="subTitle"/>
          </p:nvPr>
        </p:nvSpPr>
        <p:spPr>
          <a:xfrm>
            <a:off x="720000" y="3440604"/>
            <a:ext cx="2233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746" name="Google Shape;5746;p128"/>
          <p:cNvSpPr txBox="1"/>
          <p:nvPr>
            <p:ph idx="4" type="subTitle"/>
          </p:nvPr>
        </p:nvSpPr>
        <p:spPr>
          <a:xfrm>
            <a:off x="3455250" y="3440604"/>
            <a:ext cx="2233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747" name="Google Shape;5747;p128"/>
          <p:cNvSpPr txBox="1"/>
          <p:nvPr>
            <p:ph idx="5" type="subTitle"/>
          </p:nvPr>
        </p:nvSpPr>
        <p:spPr>
          <a:xfrm>
            <a:off x="6190500" y="1786510"/>
            <a:ext cx="2233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748" name="Google Shape;5748;p128"/>
          <p:cNvSpPr txBox="1"/>
          <p:nvPr>
            <p:ph idx="6" type="subTitle"/>
          </p:nvPr>
        </p:nvSpPr>
        <p:spPr>
          <a:xfrm>
            <a:off x="6190500" y="3440604"/>
            <a:ext cx="2233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749" name="Google Shape;5749;p128"/>
          <p:cNvSpPr txBox="1"/>
          <p:nvPr>
            <p:ph idx="7" type="subTitle"/>
          </p:nvPr>
        </p:nvSpPr>
        <p:spPr>
          <a:xfrm>
            <a:off x="720000" y="1455724"/>
            <a:ext cx="2233500" cy="4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5750" name="Google Shape;5750;p128"/>
          <p:cNvSpPr txBox="1"/>
          <p:nvPr>
            <p:ph idx="8" type="subTitle"/>
          </p:nvPr>
        </p:nvSpPr>
        <p:spPr>
          <a:xfrm>
            <a:off x="3455250" y="1455724"/>
            <a:ext cx="2231100" cy="4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5751" name="Google Shape;5751;p128"/>
          <p:cNvSpPr txBox="1"/>
          <p:nvPr>
            <p:ph idx="9" type="subTitle"/>
          </p:nvPr>
        </p:nvSpPr>
        <p:spPr>
          <a:xfrm>
            <a:off x="6190500" y="1455724"/>
            <a:ext cx="2231100" cy="4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5752" name="Google Shape;5752;p128"/>
          <p:cNvSpPr txBox="1"/>
          <p:nvPr>
            <p:ph idx="13" type="subTitle"/>
          </p:nvPr>
        </p:nvSpPr>
        <p:spPr>
          <a:xfrm>
            <a:off x="720000" y="3106597"/>
            <a:ext cx="2233500" cy="4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5753" name="Google Shape;5753;p128"/>
          <p:cNvSpPr txBox="1"/>
          <p:nvPr>
            <p:ph idx="14" type="subTitle"/>
          </p:nvPr>
        </p:nvSpPr>
        <p:spPr>
          <a:xfrm>
            <a:off x="3455250" y="3106603"/>
            <a:ext cx="2231100" cy="4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5754" name="Google Shape;5754;p128"/>
          <p:cNvSpPr txBox="1"/>
          <p:nvPr>
            <p:ph idx="15" type="subTitle"/>
          </p:nvPr>
        </p:nvSpPr>
        <p:spPr>
          <a:xfrm>
            <a:off x="6190500" y="3106603"/>
            <a:ext cx="2231100" cy="4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grpSp>
        <p:nvGrpSpPr>
          <p:cNvPr id="5755" name="Google Shape;5755;p128"/>
          <p:cNvGrpSpPr/>
          <p:nvPr/>
        </p:nvGrpSpPr>
        <p:grpSpPr>
          <a:xfrm>
            <a:off x="7858599" y="1102"/>
            <a:ext cx="572360" cy="572678"/>
            <a:chOff x="7727534" y="1110"/>
            <a:chExt cx="703837" cy="704228"/>
          </a:xfrm>
        </p:grpSpPr>
        <p:sp>
          <p:nvSpPr>
            <p:cNvPr id="5756" name="Google Shape;5756;p128"/>
            <p:cNvSpPr/>
            <p:nvPr/>
          </p:nvSpPr>
          <p:spPr>
            <a:xfrm>
              <a:off x="7727534" y="1110"/>
              <a:ext cx="703837" cy="704228"/>
            </a:xfrm>
            <a:custGeom>
              <a:rect b="b" l="l" r="r" t="t"/>
              <a:pathLst>
                <a:path extrusionOk="0" h="18034" w="18024">
                  <a:moveTo>
                    <a:pt x="8818" y="0"/>
                  </a:moveTo>
                  <a:cubicBezTo>
                    <a:pt x="8004" y="0"/>
                    <a:pt x="7352" y="652"/>
                    <a:pt x="7352" y="1466"/>
                  </a:cubicBezTo>
                  <a:cubicBezTo>
                    <a:pt x="7352" y="2349"/>
                    <a:pt x="6628" y="2933"/>
                    <a:pt x="5873" y="2933"/>
                  </a:cubicBezTo>
                  <a:cubicBezTo>
                    <a:pt x="5513" y="2933"/>
                    <a:pt x="5146" y="2801"/>
                    <a:pt x="4847" y="2505"/>
                  </a:cubicBezTo>
                  <a:cubicBezTo>
                    <a:pt x="4562" y="2215"/>
                    <a:pt x="4188" y="2070"/>
                    <a:pt x="3812" y="2070"/>
                  </a:cubicBezTo>
                  <a:cubicBezTo>
                    <a:pt x="3437" y="2070"/>
                    <a:pt x="3060" y="2215"/>
                    <a:pt x="2770" y="2505"/>
                  </a:cubicBezTo>
                  <a:lnTo>
                    <a:pt x="2495" y="2780"/>
                  </a:lnTo>
                  <a:cubicBezTo>
                    <a:pt x="1925" y="3350"/>
                    <a:pt x="1925" y="4277"/>
                    <a:pt x="2495" y="4847"/>
                  </a:cubicBezTo>
                  <a:cubicBezTo>
                    <a:pt x="3422" y="5774"/>
                    <a:pt x="2770" y="7352"/>
                    <a:pt x="1467" y="7352"/>
                  </a:cubicBezTo>
                  <a:cubicBezTo>
                    <a:pt x="652" y="7352"/>
                    <a:pt x="0" y="8014"/>
                    <a:pt x="0" y="8818"/>
                  </a:cubicBezTo>
                  <a:lnTo>
                    <a:pt x="0" y="9205"/>
                  </a:lnTo>
                  <a:cubicBezTo>
                    <a:pt x="0" y="10020"/>
                    <a:pt x="652" y="10671"/>
                    <a:pt x="1467" y="10671"/>
                  </a:cubicBezTo>
                  <a:cubicBezTo>
                    <a:pt x="2770" y="10671"/>
                    <a:pt x="3422" y="12250"/>
                    <a:pt x="2495" y="13176"/>
                  </a:cubicBezTo>
                  <a:cubicBezTo>
                    <a:pt x="1925" y="13746"/>
                    <a:pt x="1925" y="14673"/>
                    <a:pt x="2495" y="15253"/>
                  </a:cubicBezTo>
                  <a:lnTo>
                    <a:pt x="2770" y="15528"/>
                  </a:lnTo>
                  <a:cubicBezTo>
                    <a:pt x="3060" y="15813"/>
                    <a:pt x="3437" y="15956"/>
                    <a:pt x="3812" y="15956"/>
                  </a:cubicBezTo>
                  <a:cubicBezTo>
                    <a:pt x="4188" y="15956"/>
                    <a:pt x="4562" y="15813"/>
                    <a:pt x="4847" y="15528"/>
                  </a:cubicBezTo>
                  <a:cubicBezTo>
                    <a:pt x="5148" y="15228"/>
                    <a:pt x="5516" y="15094"/>
                    <a:pt x="5877" y="15094"/>
                  </a:cubicBezTo>
                  <a:cubicBezTo>
                    <a:pt x="6631" y="15094"/>
                    <a:pt x="7352" y="15679"/>
                    <a:pt x="7352" y="16567"/>
                  </a:cubicBezTo>
                  <a:cubicBezTo>
                    <a:pt x="7352" y="17371"/>
                    <a:pt x="8004" y="18033"/>
                    <a:pt x="8818" y="18033"/>
                  </a:cubicBezTo>
                  <a:lnTo>
                    <a:pt x="9205" y="18033"/>
                  </a:lnTo>
                  <a:cubicBezTo>
                    <a:pt x="10010" y="18033"/>
                    <a:pt x="10672" y="17371"/>
                    <a:pt x="10672" y="16567"/>
                  </a:cubicBezTo>
                  <a:cubicBezTo>
                    <a:pt x="10672" y="15679"/>
                    <a:pt x="11393" y="15094"/>
                    <a:pt x="12146" y="15094"/>
                  </a:cubicBezTo>
                  <a:cubicBezTo>
                    <a:pt x="12508" y="15094"/>
                    <a:pt x="12876" y="15228"/>
                    <a:pt x="13177" y="15528"/>
                  </a:cubicBezTo>
                  <a:cubicBezTo>
                    <a:pt x="13462" y="15813"/>
                    <a:pt x="13836" y="15956"/>
                    <a:pt x="14210" y="15956"/>
                  </a:cubicBezTo>
                  <a:cubicBezTo>
                    <a:pt x="14584" y="15956"/>
                    <a:pt x="14958" y="15813"/>
                    <a:pt x="15244" y="15528"/>
                  </a:cubicBezTo>
                  <a:lnTo>
                    <a:pt x="15518" y="15253"/>
                  </a:lnTo>
                  <a:cubicBezTo>
                    <a:pt x="16099" y="14673"/>
                    <a:pt x="16099" y="13746"/>
                    <a:pt x="15518" y="13176"/>
                  </a:cubicBezTo>
                  <a:cubicBezTo>
                    <a:pt x="14602" y="12250"/>
                    <a:pt x="15254" y="10671"/>
                    <a:pt x="16557" y="10671"/>
                  </a:cubicBezTo>
                  <a:cubicBezTo>
                    <a:pt x="17372" y="10671"/>
                    <a:pt x="18023" y="10020"/>
                    <a:pt x="18023" y="9205"/>
                  </a:cubicBezTo>
                  <a:lnTo>
                    <a:pt x="18023" y="8818"/>
                  </a:lnTo>
                  <a:cubicBezTo>
                    <a:pt x="18023" y="8014"/>
                    <a:pt x="17372" y="7352"/>
                    <a:pt x="16557" y="7352"/>
                  </a:cubicBezTo>
                  <a:cubicBezTo>
                    <a:pt x="15254" y="7352"/>
                    <a:pt x="14602" y="5774"/>
                    <a:pt x="15518" y="4847"/>
                  </a:cubicBezTo>
                  <a:cubicBezTo>
                    <a:pt x="16099" y="4277"/>
                    <a:pt x="16099" y="3350"/>
                    <a:pt x="15518" y="2780"/>
                  </a:cubicBezTo>
                  <a:lnTo>
                    <a:pt x="15244" y="2505"/>
                  </a:lnTo>
                  <a:cubicBezTo>
                    <a:pt x="14958" y="2215"/>
                    <a:pt x="14584" y="2070"/>
                    <a:pt x="14210" y="2070"/>
                  </a:cubicBezTo>
                  <a:cubicBezTo>
                    <a:pt x="13836" y="2070"/>
                    <a:pt x="13462" y="2215"/>
                    <a:pt x="13177" y="2505"/>
                  </a:cubicBezTo>
                  <a:cubicBezTo>
                    <a:pt x="12878" y="2801"/>
                    <a:pt x="12511" y="2933"/>
                    <a:pt x="12151" y="2933"/>
                  </a:cubicBezTo>
                  <a:cubicBezTo>
                    <a:pt x="11396" y="2933"/>
                    <a:pt x="10672" y="2349"/>
                    <a:pt x="10672" y="1466"/>
                  </a:cubicBezTo>
                  <a:cubicBezTo>
                    <a:pt x="10672" y="652"/>
                    <a:pt x="10010" y="0"/>
                    <a:pt x="92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7" name="Google Shape;5757;p128"/>
            <p:cNvSpPr/>
            <p:nvPr/>
          </p:nvSpPr>
          <p:spPr>
            <a:xfrm>
              <a:off x="8024158" y="297734"/>
              <a:ext cx="110590" cy="110551"/>
            </a:xfrm>
            <a:custGeom>
              <a:rect b="b" l="l" r="r" t="t"/>
              <a:pathLst>
                <a:path extrusionOk="0" h="2831" w="2832">
                  <a:moveTo>
                    <a:pt x="1416" y="0"/>
                  </a:moveTo>
                  <a:cubicBezTo>
                    <a:pt x="1131" y="632"/>
                    <a:pt x="622" y="1130"/>
                    <a:pt x="1" y="1416"/>
                  </a:cubicBezTo>
                  <a:cubicBezTo>
                    <a:pt x="622" y="1701"/>
                    <a:pt x="1131" y="2210"/>
                    <a:pt x="1416" y="2831"/>
                  </a:cubicBezTo>
                  <a:cubicBezTo>
                    <a:pt x="1701" y="2210"/>
                    <a:pt x="2200" y="1701"/>
                    <a:pt x="2831" y="1416"/>
                  </a:cubicBezTo>
                  <a:cubicBezTo>
                    <a:pt x="2200" y="1130"/>
                    <a:pt x="1701" y="632"/>
                    <a:pt x="14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8" name="Google Shape;5758;p128"/>
            <p:cNvSpPr/>
            <p:nvPr/>
          </p:nvSpPr>
          <p:spPr>
            <a:xfrm>
              <a:off x="7895332" y="297734"/>
              <a:ext cx="110590" cy="110551"/>
            </a:xfrm>
            <a:custGeom>
              <a:rect b="b" l="l" r="r" t="t"/>
              <a:pathLst>
                <a:path extrusionOk="0" h="2831" w="2832">
                  <a:moveTo>
                    <a:pt x="1416" y="0"/>
                  </a:moveTo>
                  <a:cubicBezTo>
                    <a:pt x="1131" y="632"/>
                    <a:pt x="622" y="1130"/>
                    <a:pt x="0" y="1416"/>
                  </a:cubicBezTo>
                  <a:cubicBezTo>
                    <a:pt x="622" y="1701"/>
                    <a:pt x="1131" y="2210"/>
                    <a:pt x="1416" y="2831"/>
                  </a:cubicBezTo>
                  <a:cubicBezTo>
                    <a:pt x="1701" y="2210"/>
                    <a:pt x="2200" y="1701"/>
                    <a:pt x="2831" y="1416"/>
                  </a:cubicBezTo>
                  <a:cubicBezTo>
                    <a:pt x="2200" y="1130"/>
                    <a:pt x="1701" y="632"/>
                    <a:pt x="14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9" name="Google Shape;5759;p128"/>
            <p:cNvSpPr/>
            <p:nvPr/>
          </p:nvSpPr>
          <p:spPr>
            <a:xfrm>
              <a:off x="8168877" y="297734"/>
              <a:ext cx="110590" cy="110551"/>
            </a:xfrm>
            <a:custGeom>
              <a:rect b="b" l="l" r="r" t="t"/>
              <a:pathLst>
                <a:path extrusionOk="0" h="2831" w="2832">
                  <a:moveTo>
                    <a:pt x="1416" y="0"/>
                  </a:moveTo>
                  <a:cubicBezTo>
                    <a:pt x="1131" y="632"/>
                    <a:pt x="632" y="1130"/>
                    <a:pt x="1" y="1416"/>
                  </a:cubicBezTo>
                  <a:cubicBezTo>
                    <a:pt x="632" y="1701"/>
                    <a:pt x="1131" y="2210"/>
                    <a:pt x="1416" y="2831"/>
                  </a:cubicBezTo>
                  <a:cubicBezTo>
                    <a:pt x="1701" y="2210"/>
                    <a:pt x="2211" y="1701"/>
                    <a:pt x="2832" y="1416"/>
                  </a:cubicBezTo>
                  <a:cubicBezTo>
                    <a:pt x="2211" y="1130"/>
                    <a:pt x="1701" y="632"/>
                    <a:pt x="14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0" name="Google Shape;5760;p128"/>
            <p:cNvSpPr/>
            <p:nvPr/>
          </p:nvSpPr>
          <p:spPr>
            <a:xfrm>
              <a:off x="8024158" y="414610"/>
              <a:ext cx="110590" cy="110590"/>
            </a:xfrm>
            <a:custGeom>
              <a:rect b="b" l="l" r="r" t="t"/>
              <a:pathLst>
                <a:path extrusionOk="0" h="2832" w="2832">
                  <a:moveTo>
                    <a:pt x="1416" y="1"/>
                  </a:moveTo>
                  <a:cubicBezTo>
                    <a:pt x="1131" y="622"/>
                    <a:pt x="622" y="1131"/>
                    <a:pt x="1" y="1416"/>
                  </a:cubicBezTo>
                  <a:cubicBezTo>
                    <a:pt x="622" y="1701"/>
                    <a:pt x="1131" y="2200"/>
                    <a:pt x="1416" y="2832"/>
                  </a:cubicBezTo>
                  <a:cubicBezTo>
                    <a:pt x="1701" y="2200"/>
                    <a:pt x="2200" y="1701"/>
                    <a:pt x="2831" y="1416"/>
                  </a:cubicBezTo>
                  <a:cubicBezTo>
                    <a:pt x="2200" y="1131"/>
                    <a:pt x="1701" y="622"/>
                    <a:pt x="14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1" name="Google Shape;5761;p128"/>
            <p:cNvSpPr/>
            <p:nvPr/>
          </p:nvSpPr>
          <p:spPr>
            <a:xfrm>
              <a:off x="8024158" y="181208"/>
              <a:ext cx="110590" cy="110590"/>
            </a:xfrm>
            <a:custGeom>
              <a:rect b="b" l="l" r="r" t="t"/>
              <a:pathLst>
                <a:path extrusionOk="0" h="2832" w="2832">
                  <a:moveTo>
                    <a:pt x="1416" y="1"/>
                  </a:moveTo>
                  <a:cubicBezTo>
                    <a:pt x="1131" y="622"/>
                    <a:pt x="622" y="1131"/>
                    <a:pt x="1" y="1416"/>
                  </a:cubicBezTo>
                  <a:cubicBezTo>
                    <a:pt x="622" y="1701"/>
                    <a:pt x="1131" y="2200"/>
                    <a:pt x="1416" y="2831"/>
                  </a:cubicBezTo>
                  <a:cubicBezTo>
                    <a:pt x="1701" y="2200"/>
                    <a:pt x="2200" y="1701"/>
                    <a:pt x="2831" y="1416"/>
                  </a:cubicBezTo>
                  <a:cubicBezTo>
                    <a:pt x="2200" y="1131"/>
                    <a:pt x="1701" y="622"/>
                    <a:pt x="14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62" name="Google Shape;5762;p1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5763" name="Shape 5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4" name="Google Shape;5764;p129"/>
          <p:cNvSpPr/>
          <p:nvPr/>
        </p:nvSpPr>
        <p:spPr>
          <a:xfrm flipH="1" rot="10800000">
            <a:off x="7745974" y="4436187"/>
            <a:ext cx="351528" cy="703056"/>
          </a:xfrm>
          <a:custGeom>
            <a:rect b="b" l="l" r="r" t="t"/>
            <a:pathLst>
              <a:path extrusionOk="0" h="18004" w="9002">
                <a:moveTo>
                  <a:pt x="0" y="1"/>
                </a:moveTo>
                <a:lnTo>
                  <a:pt x="0" y="18003"/>
                </a:lnTo>
                <a:cubicBezTo>
                  <a:pt x="4969" y="18003"/>
                  <a:pt x="9002" y="13971"/>
                  <a:pt x="9002" y="9002"/>
                </a:cubicBezTo>
                <a:cubicBezTo>
                  <a:pt x="9002" y="4033"/>
                  <a:pt x="4969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5" name="Google Shape;5765;p129"/>
          <p:cNvSpPr/>
          <p:nvPr/>
        </p:nvSpPr>
        <p:spPr>
          <a:xfrm flipH="1" rot="10800000">
            <a:off x="8099064" y="4436187"/>
            <a:ext cx="351528" cy="703056"/>
          </a:xfrm>
          <a:custGeom>
            <a:rect b="b" l="l" r="r" t="t"/>
            <a:pathLst>
              <a:path extrusionOk="0" h="18004" w="9002">
                <a:moveTo>
                  <a:pt x="9002" y="1"/>
                </a:moveTo>
                <a:cubicBezTo>
                  <a:pt x="4033" y="1"/>
                  <a:pt x="0" y="4033"/>
                  <a:pt x="0" y="9002"/>
                </a:cubicBezTo>
                <a:cubicBezTo>
                  <a:pt x="0" y="13981"/>
                  <a:pt x="4033" y="18003"/>
                  <a:pt x="9002" y="18003"/>
                </a:cubicBezTo>
                <a:lnTo>
                  <a:pt x="900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6" name="Google Shape;5766;p129"/>
          <p:cNvSpPr/>
          <p:nvPr/>
        </p:nvSpPr>
        <p:spPr>
          <a:xfrm flipH="1" rot="10800000">
            <a:off x="8031078" y="4720120"/>
            <a:ext cx="134410" cy="134801"/>
          </a:xfrm>
          <a:custGeom>
            <a:rect b="b" l="l" r="r" t="t"/>
            <a:pathLst>
              <a:path extrusionOk="0" h="3452" w="344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67" y="2688"/>
                  <a:pt x="2678" y="2077"/>
                  <a:pt x="3442" y="1721"/>
                </a:cubicBezTo>
                <a:cubicBezTo>
                  <a:pt x="2678" y="1375"/>
                  <a:pt x="206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7" name="Google Shape;5767;p129"/>
          <p:cNvSpPr/>
          <p:nvPr/>
        </p:nvSpPr>
        <p:spPr>
          <a:xfrm flipH="1" rot="10800000">
            <a:off x="7880384" y="4720120"/>
            <a:ext cx="134801" cy="134801"/>
          </a:xfrm>
          <a:custGeom>
            <a:rect b="b" l="l" r="r" t="t"/>
            <a:pathLst>
              <a:path extrusionOk="0" h="3452" w="345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77" y="2688"/>
                  <a:pt x="2688" y="2077"/>
                  <a:pt x="3452" y="1721"/>
                </a:cubicBezTo>
                <a:cubicBezTo>
                  <a:pt x="2688" y="1375"/>
                  <a:pt x="207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8" name="Google Shape;5768;p129"/>
          <p:cNvSpPr/>
          <p:nvPr/>
        </p:nvSpPr>
        <p:spPr>
          <a:xfrm flipH="1" rot="10800000">
            <a:off x="8179390" y="4720120"/>
            <a:ext cx="134410" cy="134801"/>
          </a:xfrm>
          <a:custGeom>
            <a:rect b="b" l="l" r="r" t="t"/>
            <a:pathLst>
              <a:path extrusionOk="0" h="3452" w="344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67" y="2688"/>
                  <a:pt x="2678" y="2077"/>
                  <a:pt x="3442" y="1721"/>
                </a:cubicBezTo>
                <a:cubicBezTo>
                  <a:pt x="2678" y="1375"/>
                  <a:pt x="206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9" name="Google Shape;5769;p129"/>
          <p:cNvSpPr/>
          <p:nvPr/>
        </p:nvSpPr>
        <p:spPr>
          <a:xfrm flipH="1">
            <a:off x="8448585" y="-6934"/>
            <a:ext cx="704228" cy="704228"/>
          </a:xfrm>
          <a:custGeom>
            <a:rect b="b" l="l" r="r" t="t"/>
            <a:pathLst>
              <a:path extrusionOk="0" h="18034" w="18034">
                <a:moveTo>
                  <a:pt x="0" y="0"/>
                </a:moveTo>
                <a:lnTo>
                  <a:pt x="0" y="18033"/>
                </a:lnTo>
                <a:lnTo>
                  <a:pt x="18033" y="18033"/>
                </a:lnTo>
                <a:lnTo>
                  <a:pt x="1803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0" name="Google Shape;5770;p129"/>
          <p:cNvSpPr/>
          <p:nvPr/>
        </p:nvSpPr>
        <p:spPr>
          <a:xfrm flipH="1">
            <a:off x="8448585" y="345375"/>
            <a:ext cx="352348" cy="352309"/>
          </a:xfrm>
          <a:custGeom>
            <a:rect b="b" l="l" r="r" t="t"/>
            <a:pathLst>
              <a:path extrusionOk="0" h="9022" w="9023">
                <a:moveTo>
                  <a:pt x="1060" y="0"/>
                </a:moveTo>
                <a:cubicBezTo>
                  <a:pt x="479" y="0"/>
                  <a:pt x="1" y="468"/>
                  <a:pt x="1" y="1059"/>
                </a:cubicBezTo>
                <a:lnTo>
                  <a:pt x="1" y="7953"/>
                </a:lnTo>
                <a:cubicBezTo>
                  <a:pt x="1" y="8543"/>
                  <a:pt x="479" y="9022"/>
                  <a:pt x="1060" y="9022"/>
                </a:cubicBezTo>
                <a:lnTo>
                  <a:pt x="7953" y="9022"/>
                </a:lnTo>
                <a:cubicBezTo>
                  <a:pt x="8544" y="9022"/>
                  <a:pt x="9022" y="8543"/>
                  <a:pt x="9022" y="7953"/>
                </a:cubicBezTo>
                <a:lnTo>
                  <a:pt x="9022" y="1059"/>
                </a:lnTo>
                <a:cubicBezTo>
                  <a:pt x="9022" y="468"/>
                  <a:pt x="8544" y="0"/>
                  <a:pt x="795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1" name="Google Shape;5771;p129"/>
          <p:cNvSpPr/>
          <p:nvPr/>
        </p:nvSpPr>
        <p:spPr>
          <a:xfrm flipH="1">
            <a:off x="8801675" y="-6934"/>
            <a:ext cx="351138" cy="351528"/>
          </a:xfrm>
          <a:custGeom>
            <a:rect b="b" l="l" r="r" t="t"/>
            <a:pathLst>
              <a:path extrusionOk="0" h="9002" w="8992">
                <a:moveTo>
                  <a:pt x="0" y="0"/>
                </a:moveTo>
                <a:lnTo>
                  <a:pt x="0" y="9002"/>
                </a:lnTo>
                <a:lnTo>
                  <a:pt x="7046" y="9002"/>
                </a:lnTo>
                <a:cubicBezTo>
                  <a:pt x="8116" y="9002"/>
                  <a:pt x="8991" y="8126"/>
                  <a:pt x="8991" y="7057"/>
                </a:cubicBezTo>
                <a:lnTo>
                  <a:pt x="899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2" name="Google Shape;5772;p129"/>
          <p:cNvSpPr/>
          <p:nvPr/>
        </p:nvSpPr>
        <p:spPr>
          <a:xfrm flipH="1" rot="10800000">
            <a:off x="8448563" y="697665"/>
            <a:ext cx="704228" cy="704618"/>
          </a:xfrm>
          <a:custGeom>
            <a:rect b="b" l="l" r="r" t="t"/>
            <a:pathLst>
              <a:path extrusionOk="0" h="18044" w="18034">
                <a:moveTo>
                  <a:pt x="1" y="0"/>
                </a:moveTo>
                <a:lnTo>
                  <a:pt x="1" y="18044"/>
                </a:lnTo>
                <a:lnTo>
                  <a:pt x="18034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3" name="Google Shape;5773;p129"/>
          <p:cNvSpPr/>
          <p:nvPr/>
        </p:nvSpPr>
        <p:spPr>
          <a:xfrm flipH="1" rot="10800000">
            <a:off x="8414785" y="698563"/>
            <a:ext cx="771823" cy="702822"/>
          </a:xfrm>
          <a:custGeom>
            <a:rect b="b" l="l" r="r" t="t"/>
            <a:pathLst>
              <a:path extrusionOk="0" h="17998" w="19765">
                <a:moveTo>
                  <a:pt x="9882" y="0"/>
                </a:moveTo>
                <a:cubicBezTo>
                  <a:pt x="7578" y="0"/>
                  <a:pt x="5275" y="879"/>
                  <a:pt x="3513" y="2635"/>
                </a:cubicBezTo>
                <a:cubicBezTo>
                  <a:pt x="0" y="6148"/>
                  <a:pt x="0" y="11850"/>
                  <a:pt x="3513" y="15363"/>
                </a:cubicBezTo>
                <a:cubicBezTo>
                  <a:pt x="5275" y="17119"/>
                  <a:pt x="7578" y="17998"/>
                  <a:pt x="9882" y="17998"/>
                </a:cubicBezTo>
                <a:cubicBezTo>
                  <a:pt x="12186" y="17998"/>
                  <a:pt x="14490" y="17119"/>
                  <a:pt x="16251" y="15363"/>
                </a:cubicBezTo>
                <a:cubicBezTo>
                  <a:pt x="19764" y="11850"/>
                  <a:pt x="19764" y="6148"/>
                  <a:pt x="16251" y="2635"/>
                </a:cubicBezTo>
                <a:cubicBezTo>
                  <a:pt x="14490" y="879"/>
                  <a:pt x="12186" y="0"/>
                  <a:pt x="988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4" name="Google Shape;5774;p129"/>
          <p:cNvSpPr/>
          <p:nvPr/>
        </p:nvSpPr>
        <p:spPr>
          <a:xfrm flipH="1" rot="10800000">
            <a:off x="8569853" y="819735"/>
            <a:ext cx="460087" cy="460478"/>
          </a:xfrm>
          <a:custGeom>
            <a:rect b="b" l="l" r="r" t="t"/>
            <a:pathLst>
              <a:path extrusionOk="0" h="11792" w="11782">
                <a:moveTo>
                  <a:pt x="5886" y="0"/>
                </a:moveTo>
                <a:cubicBezTo>
                  <a:pt x="2637" y="0"/>
                  <a:pt x="0" y="2638"/>
                  <a:pt x="0" y="5896"/>
                </a:cubicBezTo>
                <a:cubicBezTo>
                  <a:pt x="0" y="9154"/>
                  <a:pt x="2637" y="11792"/>
                  <a:pt x="5886" y="11792"/>
                </a:cubicBezTo>
                <a:cubicBezTo>
                  <a:pt x="9144" y="11792"/>
                  <a:pt x="11781" y="9154"/>
                  <a:pt x="11781" y="5896"/>
                </a:cubicBezTo>
                <a:cubicBezTo>
                  <a:pt x="11781" y="2638"/>
                  <a:pt x="9144" y="0"/>
                  <a:pt x="58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5" name="Google Shape;5775;p129"/>
          <p:cNvSpPr/>
          <p:nvPr/>
        </p:nvSpPr>
        <p:spPr>
          <a:xfrm flipH="1" rot="10800000">
            <a:off x="7034887" y="5108989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6" name="Google Shape;5776;p129"/>
          <p:cNvSpPr/>
          <p:nvPr/>
        </p:nvSpPr>
        <p:spPr>
          <a:xfrm flipH="1" rot="10800000">
            <a:off x="7034887" y="5047759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7" name="Google Shape;5777;p129"/>
          <p:cNvSpPr/>
          <p:nvPr/>
        </p:nvSpPr>
        <p:spPr>
          <a:xfrm flipH="1" rot="10800000">
            <a:off x="7034887" y="4986529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8" name="Google Shape;5778;p129"/>
          <p:cNvSpPr/>
          <p:nvPr/>
        </p:nvSpPr>
        <p:spPr>
          <a:xfrm flipH="1" rot="10800000">
            <a:off x="7034887" y="4925298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9" name="Google Shape;5779;p129"/>
          <p:cNvSpPr/>
          <p:nvPr/>
        </p:nvSpPr>
        <p:spPr>
          <a:xfrm flipH="1" rot="10800000">
            <a:off x="7034887" y="4864029"/>
            <a:ext cx="703837" cy="30693"/>
          </a:xfrm>
          <a:custGeom>
            <a:rect b="b" l="l" r="r" t="t"/>
            <a:pathLst>
              <a:path extrusionOk="0" h="786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0" name="Google Shape;5780;p129"/>
          <p:cNvSpPr/>
          <p:nvPr/>
        </p:nvSpPr>
        <p:spPr>
          <a:xfrm flipH="1" rot="10800000">
            <a:off x="8459401" y="4786884"/>
            <a:ext cx="351528" cy="39"/>
          </a:xfrm>
          <a:custGeom>
            <a:rect b="b" l="l" r="r" t="t"/>
            <a:pathLst>
              <a:path extrusionOk="0" fill="none" h="1" w="9002">
                <a:moveTo>
                  <a:pt x="1" y="0"/>
                </a:moveTo>
                <a:lnTo>
                  <a:pt x="900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1" name="Google Shape;5781;p129"/>
          <p:cNvSpPr/>
          <p:nvPr/>
        </p:nvSpPr>
        <p:spPr>
          <a:xfrm flipH="1" rot="10800000">
            <a:off x="8480879" y="4666805"/>
            <a:ext cx="330051" cy="120118"/>
          </a:xfrm>
          <a:custGeom>
            <a:rect b="b" l="l" r="r" t="t"/>
            <a:pathLst>
              <a:path extrusionOk="0" fill="none" h="3076" w="8452">
                <a:moveTo>
                  <a:pt x="1" y="3075"/>
                </a:moveTo>
                <a:lnTo>
                  <a:pt x="845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2" name="Google Shape;5782;p129"/>
          <p:cNvSpPr/>
          <p:nvPr/>
        </p:nvSpPr>
        <p:spPr>
          <a:xfrm flipH="1" rot="10800000">
            <a:off x="8541719" y="4561058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0" y="5784"/>
                </a:moveTo>
                <a:lnTo>
                  <a:pt x="6894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3" name="Google Shape;5783;p129"/>
          <p:cNvSpPr/>
          <p:nvPr/>
        </p:nvSpPr>
        <p:spPr>
          <a:xfrm flipH="1" rot="10800000">
            <a:off x="8635166" y="4482724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0" y="7790"/>
                </a:moveTo>
                <a:lnTo>
                  <a:pt x="4501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4" name="Google Shape;5784;p129"/>
          <p:cNvSpPr/>
          <p:nvPr/>
        </p:nvSpPr>
        <p:spPr>
          <a:xfrm flipH="1" rot="10800000">
            <a:off x="8750090" y="4440979"/>
            <a:ext cx="60840" cy="345944"/>
          </a:xfrm>
          <a:custGeom>
            <a:rect b="b" l="l" r="r" t="t"/>
            <a:pathLst>
              <a:path extrusionOk="0" fill="none" h="8859" w="1558">
                <a:moveTo>
                  <a:pt x="0" y="8859"/>
                </a:moveTo>
                <a:lnTo>
                  <a:pt x="1558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5" name="Google Shape;5785;p129"/>
          <p:cNvSpPr/>
          <p:nvPr/>
        </p:nvSpPr>
        <p:spPr>
          <a:xfrm flipH="1" rot="10800000">
            <a:off x="8810930" y="4440979"/>
            <a:ext cx="61269" cy="345944"/>
          </a:xfrm>
          <a:custGeom>
            <a:rect b="b" l="l" r="r" t="t"/>
            <a:pathLst>
              <a:path extrusionOk="0" fill="none" h="8859" w="1569">
                <a:moveTo>
                  <a:pt x="1568" y="885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6" name="Google Shape;5786;p129"/>
          <p:cNvSpPr/>
          <p:nvPr/>
        </p:nvSpPr>
        <p:spPr>
          <a:xfrm flipH="1" rot="10800000">
            <a:off x="8810930" y="4482724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4501" y="779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7" name="Google Shape;5787;p129"/>
          <p:cNvSpPr/>
          <p:nvPr/>
        </p:nvSpPr>
        <p:spPr>
          <a:xfrm flipH="1" rot="10800000">
            <a:off x="8810930" y="4561058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6894" y="578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8" name="Google Shape;5788;p129"/>
          <p:cNvSpPr/>
          <p:nvPr/>
        </p:nvSpPr>
        <p:spPr>
          <a:xfrm flipH="1" rot="10800000">
            <a:off x="8810930" y="4666805"/>
            <a:ext cx="330441" cy="120118"/>
          </a:xfrm>
          <a:custGeom>
            <a:rect b="b" l="l" r="r" t="t"/>
            <a:pathLst>
              <a:path extrusionOk="0" fill="none" h="3076" w="8462">
                <a:moveTo>
                  <a:pt x="8462" y="3075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9" name="Google Shape;5789;p129"/>
          <p:cNvSpPr/>
          <p:nvPr/>
        </p:nvSpPr>
        <p:spPr>
          <a:xfrm flipH="1" rot="10800000">
            <a:off x="8810930" y="4786884"/>
            <a:ext cx="351528" cy="39"/>
          </a:xfrm>
          <a:custGeom>
            <a:rect b="b" l="l" r="r" t="t"/>
            <a:pathLst>
              <a:path extrusionOk="0" fill="none" h="1" w="9002">
                <a:moveTo>
                  <a:pt x="9001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0" name="Google Shape;5790;p129"/>
          <p:cNvSpPr/>
          <p:nvPr/>
        </p:nvSpPr>
        <p:spPr>
          <a:xfrm flipH="1" rot="10800000">
            <a:off x="8810930" y="4786884"/>
            <a:ext cx="330441" cy="120547"/>
          </a:xfrm>
          <a:custGeom>
            <a:rect b="b" l="l" r="r" t="t"/>
            <a:pathLst>
              <a:path extrusionOk="0" fill="none" h="3087" w="8462">
                <a:moveTo>
                  <a:pt x="8462" y="1"/>
                </a:moveTo>
                <a:lnTo>
                  <a:pt x="0" y="3086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1" name="Google Shape;5791;p129"/>
          <p:cNvSpPr/>
          <p:nvPr/>
        </p:nvSpPr>
        <p:spPr>
          <a:xfrm flipH="1" rot="10800000">
            <a:off x="8810930" y="4786884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0"/>
                </a:moveTo>
                <a:lnTo>
                  <a:pt x="0" y="5794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2" name="Google Shape;5792;p129"/>
          <p:cNvSpPr/>
          <p:nvPr/>
        </p:nvSpPr>
        <p:spPr>
          <a:xfrm flipH="1" rot="10800000">
            <a:off x="8810930" y="4786884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1"/>
                </a:moveTo>
                <a:lnTo>
                  <a:pt x="0" y="780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3" name="Google Shape;5793;p129"/>
          <p:cNvSpPr/>
          <p:nvPr/>
        </p:nvSpPr>
        <p:spPr>
          <a:xfrm flipH="1" rot="10800000">
            <a:off x="8810930" y="4786884"/>
            <a:ext cx="61269" cy="346374"/>
          </a:xfrm>
          <a:custGeom>
            <a:rect b="b" l="l" r="r" t="t"/>
            <a:pathLst>
              <a:path extrusionOk="0" fill="none" h="8870" w="1569">
                <a:moveTo>
                  <a:pt x="1568" y="0"/>
                </a:moveTo>
                <a:lnTo>
                  <a:pt x="0" y="8869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4" name="Google Shape;5794;p129"/>
          <p:cNvSpPr/>
          <p:nvPr/>
        </p:nvSpPr>
        <p:spPr>
          <a:xfrm flipH="1" rot="10800000">
            <a:off x="8750090" y="4786884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1025">
            <a:solidFill>
              <a:srgbClr val="262B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5" name="Google Shape;5795;p129"/>
          <p:cNvSpPr/>
          <p:nvPr/>
        </p:nvSpPr>
        <p:spPr>
          <a:xfrm flipH="1" rot="10800000">
            <a:off x="8750090" y="4786884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6" name="Google Shape;5796;p129"/>
          <p:cNvSpPr/>
          <p:nvPr/>
        </p:nvSpPr>
        <p:spPr>
          <a:xfrm flipH="1" rot="10800000">
            <a:off x="8635166" y="4786884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7800"/>
                </a:moveTo>
                <a:lnTo>
                  <a:pt x="0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7" name="Google Shape;5797;p129"/>
          <p:cNvSpPr/>
          <p:nvPr/>
        </p:nvSpPr>
        <p:spPr>
          <a:xfrm flipH="1" rot="10800000">
            <a:off x="8541719" y="4786884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579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8" name="Google Shape;5798;p129"/>
          <p:cNvSpPr/>
          <p:nvPr/>
        </p:nvSpPr>
        <p:spPr>
          <a:xfrm flipH="1" rot="10800000">
            <a:off x="8480879" y="4786884"/>
            <a:ext cx="330051" cy="120547"/>
          </a:xfrm>
          <a:custGeom>
            <a:rect b="b" l="l" r="r" t="t"/>
            <a:pathLst>
              <a:path extrusionOk="0" fill="none" h="3087" w="8452">
                <a:moveTo>
                  <a:pt x="8452" y="3086"/>
                </a:moveTo>
                <a:lnTo>
                  <a:pt x="1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9" name="Google Shape;5799;p129"/>
          <p:cNvSpPr/>
          <p:nvPr/>
        </p:nvSpPr>
        <p:spPr>
          <a:xfrm flipH="1" rot="5400000">
            <a:off x="8623419" y="1578412"/>
            <a:ext cx="704657" cy="352348"/>
          </a:xfrm>
          <a:custGeom>
            <a:rect b="b" l="l" r="r" t="t"/>
            <a:pathLst>
              <a:path extrusionOk="0" h="9023" w="18045">
                <a:moveTo>
                  <a:pt x="9012" y="0"/>
                </a:moveTo>
                <a:lnTo>
                  <a:pt x="9012" y="11"/>
                </a:lnTo>
                <a:lnTo>
                  <a:pt x="1" y="11"/>
                </a:lnTo>
                <a:lnTo>
                  <a:pt x="1" y="184"/>
                </a:lnTo>
                <a:cubicBezTo>
                  <a:pt x="1" y="5071"/>
                  <a:pt x="3962" y="9022"/>
                  <a:pt x="8839" y="9022"/>
                </a:cubicBezTo>
                <a:lnTo>
                  <a:pt x="9012" y="9022"/>
                </a:lnTo>
                <a:cubicBezTo>
                  <a:pt x="9012" y="8869"/>
                  <a:pt x="9012" y="8717"/>
                  <a:pt x="9022" y="8564"/>
                </a:cubicBezTo>
                <a:cubicBezTo>
                  <a:pt x="9134" y="6252"/>
                  <a:pt x="10122" y="4175"/>
                  <a:pt x="11649" y="2648"/>
                </a:cubicBezTo>
                <a:cubicBezTo>
                  <a:pt x="13289" y="1019"/>
                  <a:pt x="15549" y="0"/>
                  <a:pt x="1804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0" name="Google Shape;5800;p129"/>
          <p:cNvSpPr/>
          <p:nvPr/>
        </p:nvSpPr>
        <p:spPr>
          <a:xfrm rot="5400000">
            <a:off x="8440146" y="4082943"/>
            <a:ext cx="352309" cy="352309"/>
          </a:xfrm>
          <a:custGeom>
            <a:rect b="b" l="l" r="r" t="t"/>
            <a:pathLst>
              <a:path extrusionOk="0" h="9022" w="9022">
                <a:moveTo>
                  <a:pt x="0" y="0"/>
                </a:moveTo>
                <a:cubicBezTo>
                  <a:pt x="0" y="4979"/>
                  <a:pt x="4043" y="9022"/>
                  <a:pt x="9022" y="9022"/>
                </a:cubicBezTo>
                <a:lnTo>
                  <a:pt x="90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1" name="Google Shape;5801;p129"/>
          <p:cNvSpPr/>
          <p:nvPr/>
        </p:nvSpPr>
        <p:spPr>
          <a:xfrm rot="5400000">
            <a:off x="8792436" y="4082924"/>
            <a:ext cx="351919" cy="351958"/>
          </a:xfrm>
          <a:custGeom>
            <a:rect b="b" l="l" r="r" t="t"/>
            <a:pathLst>
              <a:path extrusionOk="0" h="9013" w="9012">
                <a:moveTo>
                  <a:pt x="0" y="1"/>
                </a:moveTo>
                <a:lnTo>
                  <a:pt x="0" y="9012"/>
                </a:lnTo>
                <a:lnTo>
                  <a:pt x="9012" y="9012"/>
                </a:lnTo>
                <a:cubicBezTo>
                  <a:pt x="9012" y="4033"/>
                  <a:pt x="4979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2" name="Google Shape;5802;p129"/>
          <p:cNvSpPr/>
          <p:nvPr/>
        </p:nvSpPr>
        <p:spPr>
          <a:xfrm rot="5400000">
            <a:off x="8792826" y="3731044"/>
            <a:ext cx="351958" cy="351919"/>
          </a:xfrm>
          <a:custGeom>
            <a:rect b="b" l="l" r="r" t="t"/>
            <a:pathLst>
              <a:path extrusionOk="0" h="9012" w="9013">
                <a:moveTo>
                  <a:pt x="1" y="0"/>
                </a:moveTo>
                <a:cubicBezTo>
                  <a:pt x="1" y="4980"/>
                  <a:pt x="4043" y="9012"/>
                  <a:pt x="9012" y="9012"/>
                </a:cubicBezTo>
                <a:lnTo>
                  <a:pt x="901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3" name="Google Shape;5803;p129"/>
          <p:cNvSpPr/>
          <p:nvPr/>
        </p:nvSpPr>
        <p:spPr>
          <a:xfrm flipH="1" rot="10800000">
            <a:off x="7735577" y="481506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4" name="Google Shape;5804;p129"/>
          <p:cNvSpPr/>
          <p:nvPr/>
        </p:nvSpPr>
        <p:spPr>
          <a:xfrm flipH="1" rot="10800000">
            <a:off x="7735577" y="420276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5" name="Google Shape;5805;p129"/>
          <p:cNvSpPr/>
          <p:nvPr/>
        </p:nvSpPr>
        <p:spPr>
          <a:xfrm flipH="1" rot="10800000">
            <a:off x="7735577" y="359045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6" name="Google Shape;5806;p129"/>
          <p:cNvSpPr/>
          <p:nvPr/>
        </p:nvSpPr>
        <p:spPr>
          <a:xfrm flipH="1" rot="10800000">
            <a:off x="7735577" y="297776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7" name="Google Shape;5807;p129"/>
          <p:cNvSpPr/>
          <p:nvPr/>
        </p:nvSpPr>
        <p:spPr>
          <a:xfrm flipH="1" rot="10800000">
            <a:off x="7735577" y="236545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8" name="Google Shape;5808;p129"/>
          <p:cNvSpPr/>
          <p:nvPr/>
        </p:nvSpPr>
        <p:spPr>
          <a:xfrm flipH="1" rot="10800000">
            <a:off x="7735577" y="175315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9" name="Google Shape;5809;p129"/>
          <p:cNvSpPr/>
          <p:nvPr/>
        </p:nvSpPr>
        <p:spPr>
          <a:xfrm flipH="1" rot="10800000">
            <a:off x="7735577" y="114084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0" name="Google Shape;5810;p129"/>
          <p:cNvSpPr/>
          <p:nvPr/>
        </p:nvSpPr>
        <p:spPr>
          <a:xfrm flipH="1" rot="10800000">
            <a:off x="7735577" y="52854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1" name="Google Shape;5811;p129"/>
          <p:cNvSpPr/>
          <p:nvPr/>
        </p:nvSpPr>
        <p:spPr>
          <a:xfrm flipH="1" rot="10800000">
            <a:off x="7735577" y="-8376"/>
            <a:ext cx="704228" cy="30264"/>
          </a:xfrm>
          <a:custGeom>
            <a:rect b="b" l="l" r="r" t="t"/>
            <a:pathLst>
              <a:path extrusionOk="0" h="775" w="18034">
                <a:moveTo>
                  <a:pt x="1" y="1"/>
                </a:moveTo>
                <a:lnTo>
                  <a:pt x="1" y="774"/>
                </a:lnTo>
                <a:lnTo>
                  <a:pt x="18034" y="774"/>
                </a:lnTo>
                <a:lnTo>
                  <a:pt x="180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2" name="Google Shape;5812;p129"/>
          <p:cNvSpPr/>
          <p:nvPr/>
        </p:nvSpPr>
        <p:spPr>
          <a:xfrm flipH="1" rot="10800000">
            <a:off x="7383659" y="-8573"/>
            <a:ext cx="351958" cy="351919"/>
          </a:xfrm>
          <a:custGeom>
            <a:rect b="b" l="l" r="r" t="t"/>
            <a:pathLst>
              <a:path extrusionOk="0" h="9012" w="9013">
                <a:moveTo>
                  <a:pt x="1060" y="1"/>
                </a:moveTo>
                <a:cubicBezTo>
                  <a:pt x="469" y="1"/>
                  <a:pt x="1" y="469"/>
                  <a:pt x="1" y="1060"/>
                </a:cubicBezTo>
                <a:lnTo>
                  <a:pt x="1" y="7953"/>
                </a:lnTo>
                <a:cubicBezTo>
                  <a:pt x="1" y="8544"/>
                  <a:pt x="469" y="9012"/>
                  <a:pt x="1060" y="9012"/>
                </a:cubicBezTo>
                <a:lnTo>
                  <a:pt x="7953" y="9012"/>
                </a:lnTo>
                <a:cubicBezTo>
                  <a:pt x="8544" y="9012"/>
                  <a:pt x="9012" y="8544"/>
                  <a:pt x="9012" y="7953"/>
                </a:cubicBezTo>
                <a:lnTo>
                  <a:pt x="9012" y="1060"/>
                </a:lnTo>
                <a:cubicBezTo>
                  <a:pt x="9012" y="469"/>
                  <a:pt x="8544" y="1"/>
                  <a:pt x="795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3" name="Google Shape;5813;p129"/>
          <p:cNvSpPr txBox="1"/>
          <p:nvPr>
            <p:ph hasCustomPrompt="1" type="title"/>
          </p:nvPr>
        </p:nvSpPr>
        <p:spPr>
          <a:xfrm>
            <a:off x="4555186" y="2039941"/>
            <a:ext cx="241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14" name="Google Shape;5814;p129"/>
          <p:cNvSpPr txBox="1"/>
          <p:nvPr>
            <p:ph idx="1" type="subTitle"/>
          </p:nvPr>
        </p:nvSpPr>
        <p:spPr>
          <a:xfrm>
            <a:off x="4555186" y="2705451"/>
            <a:ext cx="2412600" cy="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15" name="Google Shape;5815;p129"/>
          <p:cNvSpPr txBox="1"/>
          <p:nvPr>
            <p:ph hasCustomPrompt="1" idx="2" type="title"/>
          </p:nvPr>
        </p:nvSpPr>
        <p:spPr>
          <a:xfrm>
            <a:off x="4555186" y="722750"/>
            <a:ext cx="241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16" name="Google Shape;5816;p129"/>
          <p:cNvSpPr txBox="1"/>
          <p:nvPr>
            <p:ph idx="3" type="subTitle"/>
          </p:nvPr>
        </p:nvSpPr>
        <p:spPr>
          <a:xfrm>
            <a:off x="4555186" y="1388253"/>
            <a:ext cx="2412600" cy="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17" name="Google Shape;5817;p129"/>
          <p:cNvSpPr txBox="1"/>
          <p:nvPr>
            <p:ph hasCustomPrompt="1" idx="4" type="title"/>
          </p:nvPr>
        </p:nvSpPr>
        <p:spPr>
          <a:xfrm>
            <a:off x="4555186" y="3357131"/>
            <a:ext cx="241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18" name="Google Shape;5818;p129"/>
          <p:cNvSpPr txBox="1"/>
          <p:nvPr>
            <p:ph idx="5" type="subTitle"/>
          </p:nvPr>
        </p:nvSpPr>
        <p:spPr>
          <a:xfrm>
            <a:off x="4555186" y="4022650"/>
            <a:ext cx="2412600" cy="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19" name="Google Shape;5819;p129"/>
          <p:cNvSpPr/>
          <p:nvPr>
            <p:ph idx="6" type="pic"/>
          </p:nvPr>
        </p:nvSpPr>
        <p:spPr>
          <a:xfrm>
            <a:off x="-8775" y="-18400"/>
            <a:ext cx="2993400" cy="5161800"/>
          </a:xfrm>
          <a:prstGeom prst="rect">
            <a:avLst/>
          </a:prstGeom>
          <a:noFill/>
          <a:ln>
            <a:noFill/>
          </a:ln>
        </p:spPr>
      </p:sp>
      <p:sp>
        <p:nvSpPr>
          <p:cNvPr id="5820" name="Google Shape;5820;p1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5821" name="Shape 5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2" name="Google Shape;5822;p130"/>
          <p:cNvSpPr/>
          <p:nvPr/>
        </p:nvSpPr>
        <p:spPr>
          <a:xfrm>
            <a:off x="8433598" y="704596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3" name="Google Shape;5823;p130"/>
          <p:cNvSpPr/>
          <p:nvPr/>
        </p:nvSpPr>
        <p:spPr>
          <a:xfrm>
            <a:off x="8433598" y="765826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4" name="Google Shape;5824;p130"/>
          <p:cNvSpPr/>
          <p:nvPr/>
        </p:nvSpPr>
        <p:spPr>
          <a:xfrm>
            <a:off x="8433598" y="827056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5" name="Google Shape;5825;p130"/>
          <p:cNvSpPr/>
          <p:nvPr/>
        </p:nvSpPr>
        <p:spPr>
          <a:xfrm>
            <a:off x="8433598" y="888287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6" name="Google Shape;5826;p130"/>
          <p:cNvSpPr/>
          <p:nvPr/>
        </p:nvSpPr>
        <p:spPr>
          <a:xfrm>
            <a:off x="8433598" y="949517"/>
            <a:ext cx="703837" cy="30693"/>
          </a:xfrm>
          <a:custGeom>
            <a:rect b="b" l="l" r="r" t="t"/>
            <a:pathLst>
              <a:path extrusionOk="0" h="786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7" name="Google Shape;5827;p130"/>
          <p:cNvSpPr/>
          <p:nvPr/>
        </p:nvSpPr>
        <p:spPr>
          <a:xfrm>
            <a:off x="8433598" y="1010787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8" name="Google Shape;5828;p130"/>
          <p:cNvSpPr/>
          <p:nvPr/>
        </p:nvSpPr>
        <p:spPr>
          <a:xfrm>
            <a:off x="8433598" y="1072017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9" name="Google Shape;5829;p130"/>
          <p:cNvSpPr/>
          <p:nvPr/>
        </p:nvSpPr>
        <p:spPr>
          <a:xfrm>
            <a:off x="8433598" y="1133247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0" name="Google Shape;5830;p130"/>
          <p:cNvSpPr/>
          <p:nvPr/>
        </p:nvSpPr>
        <p:spPr>
          <a:xfrm>
            <a:off x="8433598" y="1194087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1" name="Google Shape;5831;p130"/>
          <p:cNvSpPr/>
          <p:nvPr/>
        </p:nvSpPr>
        <p:spPr>
          <a:xfrm>
            <a:off x="8433598" y="1255708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2" name="Google Shape;5832;p130"/>
          <p:cNvSpPr/>
          <p:nvPr/>
        </p:nvSpPr>
        <p:spPr>
          <a:xfrm>
            <a:off x="8433598" y="1316548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3" name="Google Shape;5833;p130"/>
          <p:cNvSpPr/>
          <p:nvPr/>
        </p:nvSpPr>
        <p:spPr>
          <a:xfrm>
            <a:off x="8433598" y="1377778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4" name="Google Shape;5834;p130"/>
          <p:cNvSpPr/>
          <p:nvPr/>
        </p:nvSpPr>
        <p:spPr>
          <a:xfrm>
            <a:off x="8433207" y="1408394"/>
            <a:ext cx="704228" cy="704618"/>
          </a:xfrm>
          <a:custGeom>
            <a:rect b="b" l="l" r="r" t="t"/>
            <a:pathLst>
              <a:path extrusionOk="0" h="18044" w="18034">
                <a:moveTo>
                  <a:pt x="1" y="0"/>
                </a:moveTo>
                <a:lnTo>
                  <a:pt x="1" y="18044"/>
                </a:lnTo>
                <a:lnTo>
                  <a:pt x="18034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5" name="Google Shape;5835;p130"/>
          <p:cNvSpPr/>
          <p:nvPr/>
        </p:nvSpPr>
        <p:spPr>
          <a:xfrm>
            <a:off x="8399429" y="1409292"/>
            <a:ext cx="771823" cy="702822"/>
          </a:xfrm>
          <a:custGeom>
            <a:rect b="b" l="l" r="r" t="t"/>
            <a:pathLst>
              <a:path extrusionOk="0" h="17998" w="19765">
                <a:moveTo>
                  <a:pt x="9882" y="0"/>
                </a:moveTo>
                <a:cubicBezTo>
                  <a:pt x="7578" y="0"/>
                  <a:pt x="5275" y="879"/>
                  <a:pt x="3513" y="2635"/>
                </a:cubicBezTo>
                <a:cubicBezTo>
                  <a:pt x="0" y="6148"/>
                  <a:pt x="0" y="11850"/>
                  <a:pt x="3513" y="15363"/>
                </a:cubicBezTo>
                <a:cubicBezTo>
                  <a:pt x="5275" y="17119"/>
                  <a:pt x="7578" y="17998"/>
                  <a:pt x="9882" y="17998"/>
                </a:cubicBezTo>
                <a:cubicBezTo>
                  <a:pt x="12186" y="17998"/>
                  <a:pt x="14490" y="17119"/>
                  <a:pt x="16251" y="15363"/>
                </a:cubicBezTo>
                <a:cubicBezTo>
                  <a:pt x="19764" y="11850"/>
                  <a:pt x="19764" y="6148"/>
                  <a:pt x="16251" y="2635"/>
                </a:cubicBezTo>
                <a:cubicBezTo>
                  <a:pt x="14490" y="879"/>
                  <a:pt x="12186" y="0"/>
                  <a:pt x="988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6" name="Google Shape;5836;p130"/>
          <p:cNvSpPr/>
          <p:nvPr/>
        </p:nvSpPr>
        <p:spPr>
          <a:xfrm>
            <a:off x="8554497" y="1530464"/>
            <a:ext cx="460087" cy="460478"/>
          </a:xfrm>
          <a:custGeom>
            <a:rect b="b" l="l" r="r" t="t"/>
            <a:pathLst>
              <a:path extrusionOk="0" h="11792" w="11782">
                <a:moveTo>
                  <a:pt x="5886" y="0"/>
                </a:moveTo>
                <a:cubicBezTo>
                  <a:pt x="2637" y="0"/>
                  <a:pt x="0" y="2638"/>
                  <a:pt x="0" y="5896"/>
                </a:cubicBezTo>
                <a:cubicBezTo>
                  <a:pt x="0" y="9154"/>
                  <a:pt x="2637" y="11792"/>
                  <a:pt x="5886" y="11792"/>
                </a:cubicBezTo>
                <a:cubicBezTo>
                  <a:pt x="9144" y="11792"/>
                  <a:pt x="11781" y="9154"/>
                  <a:pt x="11781" y="5896"/>
                </a:cubicBezTo>
                <a:cubicBezTo>
                  <a:pt x="11781" y="2638"/>
                  <a:pt x="9144" y="0"/>
                  <a:pt x="588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7" name="Google Shape;5837;p130"/>
          <p:cNvSpPr/>
          <p:nvPr/>
        </p:nvSpPr>
        <p:spPr>
          <a:xfrm>
            <a:off x="8450800" y="352716"/>
            <a:ext cx="351528" cy="39"/>
          </a:xfrm>
          <a:custGeom>
            <a:rect b="b" l="l" r="r" t="t"/>
            <a:pathLst>
              <a:path extrusionOk="0" fill="none" h="1" w="9002">
                <a:moveTo>
                  <a:pt x="1" y="0"/>
                </a:moveTo>
                <a:lnTo>
                  <a:pt x="900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8" name="Google Shape;5838;p130"/>
          <p:cNvSpPr/>
          <p:nvPr/>
        </p:nvSpPr>
        <p:spPr>
          <a:xfrm>
            <a:off x="8472278" y="352716"/>
            <a:ext cx="330051" cy="120118"/>
          </a:xfrm>
          <a:custGeom>
            <a:rect b="b" l="l" r="r" t="t"/>
            <a:pathLst>
              <a:path extrusionOk="0" fill="none" h="3076" w="8452">
                <a:moveTo>
                  <a:pt x="1" y="3075"/>
                </a:moveTo>
                <a:lnTo>
                  <a:pt x="845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9" name="Google Shape;5839;p130"/>
          <p:cNvSpPr/>
          <p:nvPr/>
        </p:nvSpPr>
        <p:spPr>
          <a:xfrm>
            <a:off x="8533118" y="352716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0" y="5784"/>
                </a:moveTo>
                <a:lnTo>
                  <a:pt x="6894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0" name="Google Shape;5840;p130"/>
          <p:cNvSpPr/>
          <p:nvPr/>
        </p:nvSpPr>
        <p:spPr>
          <a:xfrm>
            <a:off x="8626564" y="352716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0" y="7790"/>
                </a:moveTo>
                <a:lnTo>
                  <a:pt x="4501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1" name="Google Shape;5841;p130"/>
          <p:cNvSpPr/>
          <p:nvPr/>
        </p:nvSpPr>
        <p:spPr>
          <a:xfrm>
            <a:off x="8741488" y="352716"/>
            <a:ext cx="60840" cy="345944"/>
          </a:xfrm>
          <a:custGeom>
            <a:rect b="b" l="l" r="r" t="t"/>
            <a:pathLst>
              <a:path extrusionOk="0" fill="none" h="8859" w="1558">
                <a:moveTo>
                  <a:pt x="0" y="8859"/>
                </a:moveTo>
                <a:lnTo>
                  <a:pt x="1558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2" name="Google Shape;5842;p130"/>
          <p:cNvSpPr/>
          <p:nvPr/>
        </p:nvSpPr>
        <p:spPr>
          <a:xfrm>
            <a:off x="8802328" y="352716"/>
            <a:ext cx="61269" cy="345944"/>
          </a:xfrm>
          <a:custGeom>
            <a:rect b="b" l="l" r="r" t="t"/>
            <a:pathLst>
              <a:path extrusionOk="0" fill="none" h="8859" w="1569">
                <a:moveTo>
                  <a:pt x="1568" y="885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3" name="Google Shape;5843;p130"/>
          <p:cNvSpPr/>
          <p:nvPr/>
        </p:nvSpPr>
        <p:spPr>
          <a:xfrm>
            <a:off x="8802328" y="352716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4501" y="779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4" name="Google Shape;5844;p130"/>
          <p:cNvSpPr/>
          <p:nvPr/>
        </p:nvSpPr>
        <p:spPr>
          <a:xfrm>
            <a:off x="8802328" y="352716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6894" y="578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5" name="Google Shape;5845;p130"/>
          <p:cNvSpPr/>
          <p:nvPr/>
        </p:nvSpPr>
        <p:spPr>
          <a:xfrm>
            <a:off x="8802328" y="352716"/>
            <a:ext cx="330441" cy="120118"/>
          </a:xfrm>
          <a:custGeom>
            <a:rect b="b" l="l" r="r" t="t"/>
            <a:pathLst>
              <a:path extrusionOk="0" fill="none" h="3076" w="8462">
                <a:moveTo>
                  <a:pt x="8462" y="3075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6" name="Google Shape;5846;p130"/>
          <p:cNvSpPr/>
          <p:nvPr/>
        </p:nvSpPr>
        <p:spPr>
          <a:xfrm>
            <a:off x="8802328" y="352716"/>
            <a:ext cx="351528" cy="39"/>
          </a:xfrm>
          <a:custGeom>
            <a:rect b="b" l="l" r="r" t="t"/>
            <a:pathLst>
              <a:path extrusionOk="0" fill="none" h="1" w="9002">
                <a:moveTo>
                  <a:pt x="9001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7" name="Google Shape;5847;p130"/>
          <p:cNvSpPr/>
          <p:nvPr/>
        </p:nvSpPr>
        <p:spPr>
          <a:xfrm>
            <a:off x="8802328" y="232208"/>
            <a:ext cx="330441" cy="120547"/>
          </a:xfrm>
          <a:custGeom>
            <a:rect b="b" l="l" r="r" t="t"/>
            <a:pathLst>
              <a:path extrusionOk="0" fill="none" h="3087" w="8462">
                <a:moveTo>
                  <a:pt x="8462" y="1"/>
                </a:moveTo>
                <a:lnTo>
                  <a:pt x="0" y="3086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8" name="Google Shape;5848;p130"/>
          <p:cNvSpPr/>
          <p:nvPr/>
        </p:nvSpPr>
        <p:spPr>
          <a:xfrm>
            <a:off x="8802328" y="126460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0"/>
                </a:moveTo>
                <a:lnTo>
                  <a:pt x="0" y="5794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9" name="Google Shape;5849;p130"/>
          <p:cNvSpPr/>
          <p:nvPr/>
        </p:nvSpPr>
        <p:spPr>
          <a:xfrm>
            <a:off x="8802328" y="48126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1"/>
                </a:moveTo>
                <a:lnTo>
                  <a:pt x="0" y="780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0" name="Google Shape;5850;p130"/>
          <p:cNvSpPr/>
          <p:nvPr/>
        </p:nvSpPr>
        <p:spPr>
          <a:xfrm>
            <a:off x="8802328" y="6382"/>
            <a:ext cx="61269" cy="346374"/>
          </a:xfrm>
          <a:custGeom>
            <a:rect b="b" l="l" r="r" t="t"/>
            <a:pathLst>
              <a:path extrusionOk="0" fill="none" h="8870" w="1569">
                <a:moveTo>
                  <a:pt x="1568" y="0"/>
                </a:moveTo>
                <a:lnTo>
                  <a:pt x="0" y="8869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1" name="Google Shape;5851;p130"/>
          <p:cNvSpPr/>
          <p:nvPr/>
        </p:nvSpPr>
        <p:spPr>
          <a:xfrm>
            <a:off x="8741488" y="6382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1025">
            <a:solidFill>
              <a:srgbClr val="262B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2" name="Google Shape;5852;p130"/>
          <p:cNvSpPr/>
          <p:nvPr/>
        </p:nvSpPr>
        <p:spPr>
          <a:xfrm>
            <a:off x="8741488" y="6382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3" name="Google Shape;5853;p130"/>
          <p:cNvSpPr/>
          <p:nvPr/>
        </p:nvSpPr>
        <p:spPr>
          <a:xfrm>
            <a:off x="8626564" y="48126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7800"/>
                </a:moveTo>
                <a:lnTo>
                  <a:pt x="0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4" name="Google Shape;5854;p130"/>
          <p:cNvSpPr/>
          <p:nvPr/>
        </p:nvSpPr>
        <p:spPr>
          <a:xfrm>
            <a:off x="8533118" y="126460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579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5" name="Google Shape;5855;p130"/>
          <p:cNvSpPr/>
          <p:nvPr/>
        </p:nvSpPr>
        <p:spPr>
          <a:xfrm>
            <a:off x="8472278" y="232208"/>
            <a:ext cx="330051" cy="120547"/>
          </a:xfrm>
          <a:custGeom>
            <a:rect b="b" l="l" r="r" t="t"/>
            <a:pathLst>
              <a:path extrusionOk="0" fill="none" h="3087" w="8452">
                <a:moveTo>
                  <a:pt x="8452" y="3086"/>
                </a:moveTo>
                <a:lnTo>
                  <a:pt x="1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6" name="Google Shape;5856;p130"/>
          <p:cNvSpPr/>
          <p:nvPr/>
        </p:nvSpPr>
        <p:spPr>
          <a:xfrm>
            <a:off x="7876339" y="374"/>
            <a:ext cx="556342" cy="556033"/>
          </a:xfrm>
          <a:custGeom>
            <a:rect b="b" l="l" r="r" t="t"/>
            <a:pathLst>
              <a:path extrusionOk="0" h="18034" w="18044">
                <a:moveTo>
                  <a:pt x="0" y="1"/>
                </a:moveTo>
                <a:lnTo>
                  <a:pt x="0" y="18034"/>
                </a:lnTo>
                <a:lnTo>
                  <a:pt x="18044" y="18034"/>
                </a:lnTo>
                <a:lnTo>
                  <a:pt x="180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7" name="Google Shape;5857;p130"/>
          <p:cNvSpPr/>
          <p:nvPr/>
        </p:nvSpPr>
        <p:spPr>
          <a:xfrm>
            <a:off x="7876955" y="1021"/>
            <a:ext cx="555108" cy="555077"/>
          </a:xfrm>
          <a:custGeom>
            <a:rect b="b" l="l" r="r" t="t"/>
            <a:pathLst>
              <a:path extrusionOk="0" h="18003" w="18004">
                <a:moveTo>
                  <a:pt x="9002" y="0"/>
                </a:moveTo>
                <a:cubicBezTo>
                  <a:pt x="4033" y="0"/>
                  <a:pt x="1" y="4022"/>
                  <a:pt x="1" y="9001"/>
                </a:cubicBezTo>
                <a:cubicBezTo>
                  <a:pt x="1" y="13970"/>
                  <a:pt x="4033" y="18002"/>
                  <a:pt x="9002" y="18002"/>
                </a:cubicBezTo>
                <a:cubicBezTo>
                  <a:pt x="13971" y="18002"/>
                  <a:pt x="18003" y="13970"/>
                  <a:pt x="18003" y="9001"/>
                </a:cubicBezTo>
                <a:cubicBezTo>
                  <a:pt x="18003" y="4022"/>
                  <a:pt x="13971" y="0"/>
                  <a:pt x="900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8" name="Google Shape;5858;p130"/>
          <p:cNvSpPr/>
          <p:nvPr/>
        </p:nvSpPr>
        <p:spPr>
          <a:xfrm>
            <a:off x="7955766" y="96605"/>
            <a:ext cx="398757" cy="363577"/>
          </a:xfrm>
          <a:custGeom>
            <a:rect b="b" l="l" r="r" t="t"/>
            <a:pathLst>
              <a:path extrusionOk="0" h="11792" w="12933">
                <a:moveTo>
                  <a:pt x="6466" y="1"/>
                </a:moveTo>
                <a:cubicBezTo>
                  <a:pt x="4959" y="1"/>
                  <a:pt x="3452" y="576"/>
                  <a:pt x="2302" y="1726"/>
                </a:cubicBezTo>
                <a:cubicBezTo>
                  <a:pt x="1" y="4028"/>
                  <a:pt x="1" y="7765"/>
                  <a:pt x="2302" y="10066"/>
                </a:cubicBezTo>
                <a:cubicBezTo>
                  <a:pt x="3452" y="11216"/>
                  <a:pt x="4959" y="11792"/>
                  <a:pt x="6466" y="11792"/>
                </a:cubicBezTo>
                <a:cubicBezTo>
                  <a:pt x="7973" y="11792"/>
                  <a:pt x="9480" y="11216"/>
                  <a:pt x="10631" y="10066"/>
                </a:cubicBezTo>
                <a:cubicBezTo>
                  <a:pt x="12932" y="7765"/>
                  <a:pt x="12932" y="4028"/>
                  <a:pt x="10631" y="1726"/>
                </a:cubicBezTo>
                <a:cubicBezTo>
                  <a:pt x="9480" y="576"/>
                  <a:pt x="7973" y="1"/>
                  <a:pt x="646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9" name="Google Shape;5859;p130"/>
          <p:cNvSpPr/>
          <p:nvPr/>
        </p:nvSpPr>
        <p:spPr>
          <a:xfrm>
            <a:off x="8791662" y="2112971"/>
            <a:ext cx="351958" cy="351958"/>
          </a:xfrm>
          <a:custGeom>
            <a:rect b="b" l="l" r="r" t="t"/>
            <a:pathLst>
              <a:path extrusionOk="0" h="9013" w="9013">
                <a:moveTo>
                  <a:pt x="1650" y="1"/>
                </a:moveTo>
                <a:cubicBezTo>
                  <a:pt x="734" y="1"/>
                  <a:pt x="1" y="744"/>
                  <a:pt x="1" y="1660"/>
                </a:cubicBezTo>
                <a:lnTo>
                  <a:pt x="1" y="7363"/>
                </a:lnTo>
                <a:cubicBezTo>
                  <a:pt x="1" y="8279"/>
                  <a:pt x="734" y="9012"/>
                  <a:pt x="1650" y="9012"/>
                </a:cubicBezTo>
                <a:lnTo>
                  <a:pt x="7363" y="9012"/>
                </a:lnTo>
                <a:cubicBezTo>
                  <a:pt x="8269" y="9012"/>
                  <a:pt x="9012" y="8279"/>
                  <a:pt x="9012" y="7363"/>
                </a:cubicBezTo>
                <a:lnTo>
                  <a:pt x="9012" y="1660"/>
                </a:lnTo>
                <a:cubicBezTo>
                  <a:pt x="9012" y="744"/>
                  <a:pt x="8269" y="1"/>
                  <a:pt x="73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0" name="Google Shape;5860;p130"/>
          <p:cNvSpPr/>
          <p:nvPr/>
        </p:nvSpPr>
        <p:spPr>
          <a:xfrm>
            <a:off x="7319967" y="223"/>
            <a:ext cx="556372" cy="278202"/>
          </a:xfrm>
          <a:custGeom>
            <a:rect b="b" l="l" r="r" t="t"/>
            <a:pathLst>
              <a:path extrusionOk="0" h="9023" w="18045">
                <a:moveTo>
                  <a:pt x="9012" y="0"/>
                </a:moveTo>
                <a:lnTo>
                  <a:pt x="9012" y="11"/>
                </a:lnTo>
                <a:lnTo>
                  <a:pt x="1" y="11"/>
                </a:lnTo>
                <a:lnTo>
                  <a:pt x="1" y="184"/>
                </a:lnTo>
                <a:cubicBezTo>
                  <a:pt x="1" y="5071"/>
                  <a:pt x="3962" y="9022"/>
                  <a:pt x="8839" y="9022"/>
                </a:cubicBezTo>
                <a:lnTo>
                  <a:pt x="9012" y="9022"/>
                </a:lnTo>
                <a:cubicBezTo>
                  <a:pt x="9012" y="8869"/>
                  <a:pt x="9012" y="8717"/>
                  <a:pt x="9022" y="8564"/>
                </a:cubicBezTo>
                <a:cubicBezTo>
                  <a:pt x="9134" y="6252"/>
                  <a:pt x="10122" y="4175"/>
                  <a:pt x="11649" y="2648"/>
                </a:cubicBezTo>
                <a:cubicBezTo>
                  <a:pt x="13289" y="1019"/>
                  <a:pt x="15549" y="0"/>
                  <a:pt x="1804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1" name="Google Shape;5861;p130"/>
          <p:cNvSpPr/>
          <p:nvPr/>
        </p:nvSpPr>
        <p:spPr>
          <a:xfrm>
            <a:off x="7736631" y="264092"/>
            <a:ext cx="339" cy="14183"/>
          </a:xfrm>
          <a:custGeom>
            <a:rect b="b" l="l" r="r" t="t"/>
            <a:pathLst>
              <a:path extrusionOk="0" h="460" w="11">
                <a:moveTo>
                  <a:pt x="10" y="1"/>
                </a:moveTo>
                <a:cubicBezTo>
                  <a:pt x="0" y="154"/>
                  <a:pt x="0" y="306"/>
                  <a:pt x="0" y="459"/>
                </a:cubicBezTo>
                <a:lnTo>
                  <a:pt x="10" y="459"/>
                </a:lnTo>
                <a:lnTo>
                  <a:pt x="10" y="1"/>
                </a:lnTo>
                <a:close/>
              </a:path>
            </a:pathLst>
          </a:custGeom>
          <a:solidFill>
            <a:srgbClr val="769B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2" name="Google Shape;5862;p130"/>
          <p:cNvSpPr/>
          <p:nvPr/>
        </p:nvSpPr>
        <p:spPr>
          <a:xfrm>
            <a:off x="8791684" y="4787335"/>
            <a:ext cx="352309" cy="352309"/>
          </a:xfrm>
          <a:custGeom>
            <a:rect b="b" l="l" r="r" t="t"/>
            <a:pathLst>
              <a:path extrusionOk="0" h="9022" w="9022">
                <a:moveTo>
                  <a:pt x="0" y="0"/>
                </a:moveTo>
                <a:cubicBezTo>
                  <a:pt x="0" y="4979"/>
                  <a:pt x="4043" y="9022"/>
                  <a:pt x="9022" y="9022"/>
                </a:cubicBezTo>
                <a:lnTo>
                  <a:pt x="90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3" name="Google Shape;5863;p130"/>
          <p:cNvSpPr/>
          <p:nvPr/>
        </p:nvSpPr>
        <p:spPr>
          <a:xfrm>
            <a:off x="8791684" y="4435416"/>
            <a:ext cx="351919" cy="351958"/>
          </a:xfrm>
          <a:custGeom>
            <a:rect b="b" l="l" r="r" t="t"/>
            <a:pathLst>
              <a:path extrusionOk="0" h="9013" w="9012">
                <a:moveTo>
                  <a:pt x="0" y="1"/>
                </a:moveTo>
                <a:lnTo>
                  <a:pt x="0" y="9012"/>
                </a:lnTo>
                <a:lnTo>
                  <a:pt x="9012" y="9012"/>
                </a:lnTo>
                <a:cubicBezTo>
                  <a:pt x="9012" y="4033"/>
                  <a:pt x="4979" y="1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4" name="Google Shape;5864;p130"/>
          <p:cNvSpPr/>
          <p:nvPr/>
        </p:nvSpPr>
        <p:spPr>
          <a:xfrm>
            <a:off x="8439765" y="4435025"/>
            <a:ext cx="351958" cy="351919"/>
          </a:xfrm>
          <a:custGeom>
            <a:rect b="b" l="l" r="r" t="t"/>
            <a:pathLst>
              <a:path extrusionOk="0" h="9012" w="9013">
                <a:moveTo>
                  <a:pt x="1" y="0"/>
                </a:moveTo>
                <a:cubicBezTo>
                  <a:pt x="1" y="4980"/>
                  <a:pt x="4043" y="9012"/>
                  <a:pt x="9012" y="9012"/>
                </a:cubicBezTo>
                <a:lnTo>
                  <a:pt x="90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5" name="Google Shape;5865;p130"/>
          <p:cNvSpPr/>
          <p:nvPr/>
        </p:nvSpPr>
        <p:spPr>
          <a:xfrm>
            <a:off x="7883915" y="4583449"/>
            <a:ext cx="555898" cy="24198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6" name="Google Shape;5866;p130"/>
          <p:cNvSpPr/>
          <p:nvPr/>
        </p:nvSpPr>
        <p:spPr>
          <a:xfrm>
            <a:off x="7883915" y="4631782"/>
            <a:ext cx="555898" cy="24198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7" name="Google Shape;5867;p130"/>
          <p:cNvSpPr/>
          <p:nvPr/>
        </p:nvSpPr>
        <p:spPr>
          <a:xfrm>
            <a:off x="7883915" y="4680115"/>
            <a:ext cx="555898" cy="24198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8" name="Google Shape;5868;p130"/>
          <p:cNvSpPr/>
          <p:nvPr/>
        </p:nvSpPr>
        <p:spPr>
          <a:xfrm>
            <a:off x="7883915" y="4728448"/>
            <a:ext cx="555898" cy="24198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9" name="Google Shape;5869;p130"/>
          <p:cNvSpPr/>
          <p:nvPr/>
        </p:nvSpPr>
        <p:spPr>
          <a:xfrm>
            <a:off x="7883915" y="4776781"/>
            <a:ext cx="555898" cy="24198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0" name="Google Shape;5870;p130"/>
          <p:cNvSpPr/>
          <p:nvPr/>
        </p:nvSpPr>
        <p:spPr>
          <a:xfrm>
            <a:off x="7883915" y="4825114"/>
            <a:ext cx="555898" cy="24198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1" name="Google Shape;5871;p130"/>
          <p:cNvSpPr/>
          <p:nvPr/>
        </p:nvSpPr>
        <p:spPr>
          <a:xfrm>
            <a:off x="7883915" y="4873478"/>
            <a:ext cx="555898" cy="24198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2" name="Google Shape;5872;p130"/>
          <p:cNvSpPr/>
          <p:nvPr/>
        </p:nvSpPr>
        <p:spPr>
          <a:xfrm>
            <a:off x="7883915" y="4921811"/>
            <a:ext cx="555898" cy="24198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3" name="Google Shape;5873;p130"/>
          <p:cNvSpPr/>
          <p:nvPr/>
        </p:nvSpPr>
        <p:spPr>
          <a:xfrm>
            <a:off x="7883915" y="4970144"/>
            <a:ext cx="555898" cy="24198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4" name="Google Shape;5874;p130"/>
          <p:cNvSpPr/>
          <p:nvPr/>
        </p:nvSpPr>
        <p:spPr>
          <a:xfrm>
            <a:off x="7883915" y="5018477"/>
            <a:ext cx="555898" cy="24198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5" name="Google Shape;5875;p130"/>
          <p:cNvSpPr/>
          <p:nvPr/>
        </p:nvSpPr>
        <p:spPr>
          <a:xfrm>
            <a:off x="7883915" y="5066810"/>
            <a:ext cx="555898" cy="24198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876" name="Google Shape;5876;p130"/>
          <p:cNvSpPr/>
          <p:nvPr/>
        </p:nvSpPr>
        <p:spPr>
          <a:xfrm>
            <a:off x="7328059" y="4583449"/>
            <a:ext cx="555898" cy="556206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lnTo>
                  <a:pt x="0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7" name="Google Shape;5877;p130"/>
          <p:cNvSpPr/>
          <p:nvPr/>
        </p:nvSpPr>
        <p:spPr>
          <a:xfrm rot="5400000">
            <a:off x="6772192" y="4583449"/>
            <a:ext cx="555898" cy="556206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cubicBezTo>
                  <a:pt x="0" y="9969"/>
                  <a:pt x="8075" y="18044"/>
                  <a:pt x="18033" y="18044"/>
                </a:cubicBezTo>
                <a:lnTo>
                  <a:pt x="1803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8" name="Google Shape;5878;p130"/>
          <p:cNvSpPr/>
          <p:nvPr/>
        </p:nvSpPr>
        <p:spPr>
          <a:xfrm>
            <a:off x="7606126" y="4861704"/>
            <a:ext cx="277826" cy="277795"/>
          </a:xfrm>
          <a:custGeom>
            <a:rect b="b" l="l" r="r" t="t"/>
            <a:pathLst>
              <a:path extrusionOk="0" h="9012" w="9013">
                <a:moveTo>
                  <a:pt x="1060" y="1"/>
                </a:moveTo>
                <a:cubicBezTo>
                  <a:pt x="469" y="1"/>
                  <a:pt x="1" y="469"/>
                  <a:pt x="1" y="1060"/>
                </a:cubicBezTo>
                <a:lnTo>
                  <a:pt x="1" y="7953"/>
                </a:lnTo>
                <a:cubicBezTo>
                  <a:pt x="1" y="8544"/>
                  <a:pt x="469" y="9012"/>
                  <a:pt x="1060" y="9012"/>
                </a:cubicBezTo>
                <a:lnTo>
                  <a:pt x="7953" y="9012"/>
                </a:lnTo>
                <a:cubicBezTo>
                  <a:pt x="8544" y="9012"/>
                  <a:pt x="9012" y="8544"/>
                  <a:pt x="9012" y="7953"/>
                </a:cubicBezTo>
                <a:lnTo>
                  <a:pt x="9012" y="1060"/>
                </a:lnTo>
                <a:cubicBezTo>
                  <a:pt x="9012" y="469"/>
                  <a:pt x="8544" y="1"/>
                  <a:pt x="795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9" name="Google Shape;5879;p130"/>
          <p:cNvSpPr/>
          <p:nvPr/>
        </p:nvSpPr>
        <p:spPr>
          <a:xfrm rot="10800000">
            <a:off x="1538259" y="256235"/>
            <a:ext cx="696691" cy="32067"/>
          </a:xfrm>
          <a:custGeom>
            <a:rect b="b" l="l" r="r" t="t"/>
            <a:pathLst>
              <a:path extrusionOk="0" h="785" w="17841">
                <a:moveTo>
                  <a:pt x="1" y="0"/>
                </a:moveTo>
                <a:lnTo>
                  <a:pt x="1" y="784"/>
                </a:lnTo>
                <a:lnTo>
                  <a:pt x="17840" y="784"/>
                </a:lnTo>
                <a:lnTo>
                  <a:pt x="17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0" name="Google Shape;5880;p130"/>
          <p:cNvSpPr/>
          <p:nvPr/>
        </p:nvSpPr>
        <p:spPr>
          <a:xfrm rot="10800000">
            <a:off x="1538259" y="192183"/>
            <a:ext cx="696691" cy="32067"/>
          </a:xfrm>
          <a:custGeom>
            <a:rect b="b" l="l" r="r" t="t"/>
            <a:pathLst>
              <a:path extrusionOk="0" h="785" w="17841">
                <a:moveTo>
                  <a:pt x="1" y="0"/>
                </a:moveTo>
                <a:lnTo>
                  <a:pt x="1" y="784"/>
                </a:lnTo>
                <a:lnTo>
                  <a:pt x="17840" y="784"/>
                </a:lnTo>
                <a:lnTo>
                  <a:pt x="17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1" name="Google Shape;5881;p130"/>
          <p:cNvSpPr/>
          <p:nvPr/>
        </p:nvSpPr>
        <p:spPr>
          <a:xfrm rot="10800000">
            <a:off x="1538259" y="128130"/>
            <a:ext cx="696691" cy="32067"/>
          </a:xfrm>
          <a:custGeom>
            <a:rect b="b" l="l" r="r" t="t"/>
            <a:pathLst>
              <a:path extrusionOk="0" h="785" w="17841">
                <a:moveTo>
                  <a:pt x="1" y="1"/>
                </a:moveTo>
                <a:lnTo>
                  <a:pt x="1" y="785"/>
                </a:lnTo>
                <a:lnTo>
                  <a:pt x="17840" y="785"/>
                </a:lnTo>
                <a:lnTo>
                  <a:pt x="1784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2" name="Google Shape;5882;p130"/>
          <p:cNvSpPr/>
          <p:nvPr/>
        </p:nvSpPr>
        <p:spPr>
          <a:xfrm rot="10800000">
            <a:off x="1538259" y="64078"/>
            <a:ext cx="696691" cy="32067"/>
          </a:xfrm>
          <a:custGeom>
            <a:rect b="b" l="l" r="r" t="t"/>
            <a:pathLst>
              <a:path extrusionOk="0" h="785" w="17841">
                <a:moveTo>
                  <a:pt x="1" y="1"/>
                </a:moveTo>
                <a:lnTo>
                  <a:pt x="1" y="785"/>
                </a:lnTo>
                <a:lnTo>
                  <a:pt x="17840" y="785"/>
                </a:lnTo>
                <a:lnTo>
                  <a:pt x="1784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3" name="Google Shape;5883;p130"/>
          <p:cNvSpPr/>
          <p:nvPr/>
        </p:nvSpPr>
        <p:spPr>
          <a:xfrm rot="10800000">
            <a:off x="1538259" y="25"/>
            <a:ext cx="696691" cy="31659"/>
          </a:xfrm>
          <a:custGeom>
            <a:rect b="b" l="l" r="r" t="t"/>
            <a:pathLst>
              <a:path extrusionOk="0" h="775" w="17841">
                <a:moveTo>
                  <a:pt x="1" y="1"/>
                </a:moveTo>
                <a:lnTo>
                  <a:pt x="1" y="775"/>
                </a:lnTo>
                <a:lnTo>
                  <a:pt x="17840" y="775"/>
                </a:lnTo>
                <a:lnTo>
                  <a:pt x="1784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4" name="Google Shape;5884;p130"/>
          <p:cNvSpPr/>
          <p:nvPr/>
        </p:nvSpPr>
        <p:spPr>
          <a:xfrm rot="10800000">
            <a:off x="1538259" y="320308"/>
            <a:ext cx="696691" cy="32067"/>
          </a:xfrm>
          <a:custGeom>
            <a:rect b="b" l="l" r="r" t="t"/>
            <a:pathLst>
              <a:path extrusionOk="0" h="785" w="17841">
                <a:moveTo>
                  <a:pt x="1" y="0"/>
                </a:moveTo>
                <a:lnTo>
                  <a:pt x="1" y="784"/>
                </a:lnTo>
                <a:lnTo>
                  <a:pt x="17840" y="784"/>
                </a:lnTo>
                <a:lnTo>
                  <a:pt x="17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5" name="Google Shape;5885;p130"/>
          <p:cNvSpPr/>
          <p:nvPr/>
        </p:nvSpPr>
        <p:spPr>
          <a:xfrm>
            <a:off x="-4" y="5"/>
            <a:ext cx="704618" cy="704228"/>
          </a:xfrm>
          <a:custGeom>
            <a:rect b="b" l="l" r="r" t="t"/>
            <a:pathLst>
              <a:path extrusionOk="0" h="18034" w="18044">
                <a:moveTo>
                  <a:pt x="0" y="0"/>
                </a:moveTo>
                <a:lnTo>
                  <a:pt x="0" y="18033"/>
                </a:lnTo>
                <a:lnTo>
                  <a:pt x="18044" y="18033"/>
                </a:lnTo>
                <a:lnTo>
                  <a:pt x="18044" y="0"/>
                </a:lnTo>
                <a:close/>
              </a:path>
            </a:pathLst>
          </a:custGeom>
          <a:solidFill>
            <a:srgbClr val="F9F8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6" name="Google Shape;5886;p130"/>
          <p:cNvSpPr/>
          <p:nvPr/>
        </p:nvSpPr>
        <p:spPr>
          <a:xfrm>
            <a:off x="-4" y="396"/>
            <a:ext cx="351528" cy="703056"/>
          </a:xfrm>
          <a:custGeom>
            <a:rect b="b" l="l" r="r" t="t"/>
            <a:pathLst>
              <a:path extrusionOk="0" h="18004" w="9002">
                <a:moveTo>
                  <a:pt x="0" y="1"/>
                </a:moveTo>
                <a:lnTo>
                  <a:pt x="0" y="18003"/>
                </a:lnTo>
                <a:cubicBezTo>
                  <a:pt x="4969" y="18003"/>
                  <a:pt x="9002" y="13971"/>
                  <a:pt x="9002" y="9002"/>
                </a:cubicBezTo>
                <a:cubicBezTo>
                  <a:pt x="9002" y="4033"/>
                  <a:pt x="4969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7" name="Google Shape;5887;p130"/>
          <p:cNvSpPr/>
          <p:nvPr/>
        </p:nvSpPr>
        <p:spPr>
          <a:xfrm>
            <a:off x="353086" y="396"/>
            <a:ext cx="351528" cy="703056"/>
          </a:xfrm>
          <a:custGeom>
            <a:rect b="b" l="l" r="r" t="t"/>
            <a:pathLst>
              <a:path extrusionOk="0" h="18004" w="9002">
                <a:moveTo>
                  <a:pt x="9002" y="1"/>
                </a:moveTo>
                <a:cubicBezTo>
                  <a:pt x="4033" y="1"/>
                  <a:pt x="0" y="4033"/>
                  <a:pt x="0" y="9002"/>
                </a:cubicBezTo>
                <a:cubicBezTo>
                  <a:pt x="0" y="13981"/>
                  <a:pt x="4033" y="18003"/>
                  <a:pt x="9002" y="18003"/>
                </a:cubicBezTo>
                <a:lnTo>
                  <a:pt x="900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8" name="Google Shape;5888;p130"/>
          <p:cNvSpPr/>
          <p:nvPr/>
        </p:nvSpPr>
        <p:spPr>
          <a:xfrm>
            <a:off x="285100" y="284719"/>
            <a:ext cx="134410" cy="134801"/>
          </a:xfrm>
          <a:custGeom>
            <a:rect b="b" l="l" r="r" t="t"/>
            <a:pathLst>
              <a:path extrusionOk="0" h="3452" w="344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67" y="2688"/>
                  <a:pt x="2678" y="2077"/>
                  <a:pt x="3442" y="1721"/>
                </a:cubicBezTo>
                <a:cubicBezTo>
                  <a:pt x="2678" y="1375"/>
                  <a:pt x="206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9" name="Google Shape;5889;p130"/>
          <p:cNvSpPr/>
          <p:nvPr/>
        </p:nvSpPr>
        <p:spPr>
          <a:xfrm>
            <a:off x="134406" y="284719"/>
            <a:ext cx="134801" cy="134801"/>
          </a:xfrm>
          <a:custGeom>
            <a:rect b="b" l="l" r="r" t="t"/>
            <a:pathLst>
              <a:path extrusionOk="0" h="3452" w="345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77" y="2688"/>
                  <a:pt x="2688" y="2077"/>
                  <a:pt x="3452" y="1721"/>
                </a:cubicBezTo>
                <a:cubicBezTo>
                  <a:pt x="2688" y="1375"/>
                  <a:pt x="207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0" name="Google Shape;5890;p130"/>
          <p:cNvSpPr/>
          <p:nvPr/>
        </p:nvSpPr>
        <p:spPr>
          <a:xfrm>
            <a:off x="433412" y="284719"/>
            <a:ext cx="134410" cy="134801"/>
          </a:xfrm>
          <a:custGeom>
            <a:rect b="b" l="l" r="r" t="t"/>
            <a:pathLst>
              <a:path extrusionOk="0" h="3452" w="344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67" y="2688"/>
                  <a:pt x="2678" y="2077"/>
                  <a:pt x="3442" y="1721"/>
                </a:cubicBezTo>
                <a:cubicBezTo>
                  <a:pt x="2678" y="1375"/>
                  <a:pt x="206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1" name="Google Shape;5891;p130"/>
          <p:cNvSpPr/>
          <p:nvPr/>
        </p:nvSpPr>
        <p:spPr>
          <a:xfrm>
            <a:off x="568603" y="1288694"/>
            <a:ext cx="62870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67" y="1"/>
                  <a:pt x="0" y="357"/>
                  <a:pt x="0" y="805"/>
                </a:cubicBezTo>
                <a:cubicBezTo>
                  <a:pt x="0" y="1243"/>
                  <a:pt x="367" y="1609"/>
                  <a:pt x="805" y="1609"/>
                </a:cubicBezTo>
                <a:cubicBezTo>
                  <a:pt x="1253" y="1609"/>
                  <a:pt x="1609" y="1243"/>
                  <a:pt x="1609" y="805"/>
                </a:cubicBezTo>
                <a:cubicBezTo>
                  <a:pt x="1609" y="357"/>
                  <a:pt x="1253" y="1"/>
                  <a:pt x="8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2" name="Google Shape;5892;p130"/>
          <p:cNvSpPr/>
          <p:nvPr/>
        </p:nvSpPr>
        <p:spPr>
          <a:xfrm>
            <a:off x="568603" y="1183337"/>
            <a:ext cx="62870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67" y="0"/>
                  <a:pt x="0" y="357"/>
                  <a:pt x="0" y="805"/>
                </a:cubicBezTo>
                <a:cubicBezTo>
                  <a:pt x="0" y="1242"/>
                  <a:pt x="367" y="1609"/>
                  <a:pt x="805" y="1609"/>
                </a:cubicBezTo>
                <a:cubicBezTo>
                  <a:pt x="1253" y="1609"/>
                  <a:pt x="1609" y="1242"/>
                  <a:pt x="1609" y="805"/>
                </a:cubicBezTo>
                <a:cubicBezTo>
                  <a:pt x="1609" y="357"/>
                  <a:pt x="1253" y="0"/>
                  <a:pt x="8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3" name="Google Shape;5893;p130"/>
          <p:cNvSpPr/>
          <p:nvPr/>
        </p:nvSpPr>
        <p:spPr>
          <a:xfrm>
            <a:off x="568603" y="1077551"/>
            <a:ext cx="62870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67" y="1"/>
                  <a:pt x="0" y="367"/>
                  <a:pt x="0" y="805"/>
                </a:cubicBezTo>
                <a:cubicBezTo>
                  <a:pt x="0" y="1253"/>
                  <a:pt x="36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4" name="Google Shape;5894;p130"/>
          <p:cNvSpPr/>
          <p:nvPr/>
        </p:nvSpPr>
        <p:spPr>
          <a:xfrm>
            <a:off x="568603" y="972194"/>
            <a:ext cx="62870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67" y="0"/>
                  <a:pt x="0" y="367"/>
                  <a:pt x="0" y="805"/>
                </a:cubicBezTo>
                <a:cubicBezTo>
                  <a:pt x="0" y="1253"/>
                  <a:pt x="367" y="1609"/>
                  <a:pt x="805" y="1609"/>
                </a:cubicBezTo>
                <a:cubicBezTo>
                  <a:pt x="1253" y="1609"/>
                  <a:pt x="1609" y="1253"/>
                  <a:pt x="1609" y="805"/>
                </a:cubicBezTo>
                <a:cubicBezTo>
                  <a:pt x="1609" y="367"/>
                  <a:pt x="1253" y="0"/>
                  <a:pt x="8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5" name="Google Shape;5895;p130"/>
          <p:cNvSpPr/>
          <p:nvPr/>
        </p:nvSpPr>
        <p:spPr>
          <a:xfrm>
            <a:off x="568603" y="866837"/>
            <a:ext cx="62870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67" y="0"/>
                  <a:pt x="0" y="356"/>
                  <a:pt x="0" y="804"/>
                </a:cubicBezTo>
                <a:cubicBezTo>
                  <a:pt x="0" y="1252"/>
                  <a:pt x="367" y="1609"/>
                  <a:pt x="805" y="1609"/>
                </a:cubicBezTo>
                <a:cubicBezTo>
                  <a:pt x="1253" y="1609"/>
                  <a:pt x="1609" y="1252"/>
                  <a:pt x="1609" y="804"/>
                </a:cubicBezTo>
                <a:cubicBezTo>
                  <a:pt x="1609" y="356"/>
                  <a:pt x="1253" y="0"/>
                  <a:pt x="8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6" name="Google Shape;5896;p130"/>
          <p:cNvSpPr/>
          <p:nvPr/>
        </p:nvSpPr>
        <p:spPr>
          <a:xfrm>
            <a:off x="568603" y="761441"/>
            <a:ext cx="62870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67" y="1"/>
                  <a:pt x="0" y="367"/>
                  <a:pt x="0" y="805"/>
                </a:cubicBezTo>
                <a:cubicBezTo>
                  <a:pt x="0" y="1253"/>
                  <a:pt x="36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7" name="Google Shape;5897;p130"/>
          <p:cNvSpPr/>
          <p:nvPr/>
        </p:nvSpPr>
        <p:spPr>
          <a:xfrm>
            <a:off x="444931" y="1288694"/>
            <a:ext cx="62870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57"/>
                  <a:pt x="1" y="805"/>
                </a:cubicBezTo>
                <a:cubicBezTo>
                  <a:pt x="1" y="1243"/>
                  <a:pt x="357" y="1609"/>
                  <a:pt x="805" y="1609"/>
                </a:cubicBezTo>
                <a:cubicBezTo>
                  <a:pt x="1243" y="1609"/>
                  <a:pt x="1609" y="1243"/>
                  <a:pt x="1609" y="805"/>
                </a:cubicBezTo>
                <a:cubicBezTo>
                  <a:pt x="1609" y="357"/>
                  <a:pt x="1243" y="1"/>
                  <a:pt x="8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8" name="Google Shape;5898;p130"/>
          <p:cNvSpPr/>
          <p:nvPr/>
        </p:nvSpPr>
        <p:spPr>
          <a:xfrm>
            <a:off x="444931" y="1183337"/>
            <a:ext cx="62870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57"/>
                  <a:pt x="1" y="805"/>
                </a:cubicBezTo>
                <a:cubicBezTo>
                  <a:pt x="1" y="1242"/>
                  <a:pt x="357" y="1609"/>
                  <a:pt x="805" y="1609"/>
                </a:cubicBezTo>
                <a:cubicBezTo>
                  <a:pt x="1243" y="1609"/>
                  <a:pt x="1609" y="1242"/>
                  <a:pt x="1609" y="805"/>
                </a:cubicBezTo>
                <a:cubicBezTo>
                  <a:pt x="1609" y="357"/>
                  <a:pt x="1243" y="0"/>
                  <a:pt x="8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9" name="Google Shape;5899;p130"/>
          <p:cNvSpPr/>
          <p:nvPr/>
        </p:nvSpPr>
        <p:spPr>
          <a:xfrm>
            <a:off x="444931" y="1077551"/>
            <a:ext cx="62870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9" y="1253"/>
                  <a:pt x="1609" y="805"/>
                </a:cubicBezTo>
                <a:cubicBezTo>
                  <a:pt x="1609" y="367"/>
                  <a:pt x="1243" y="1"/>
                  <a:pt x="8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0" name="Google Shape;5900;p130"/>
          <p:cNvSpPr/>
          <p:nvPr/>
        </p:nvSpPr>
        <p:spPr>
          <a:xfrm>
            <a:off x="444931" y="972194"/>
            <a:ext cx="62870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43" y="1609"/>
                  <a:pt x="1609" y="1253"/>
                  <a:pt x="1609" y="805"/>
                </a:cubicBezTo>
                <a:cubicBezTo>
                  <a:pt x="1609" y="367"/>
                  <a:pt x="1243" y="0"/>
                  <a:pt x="8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1" name="Google Shape;5901;p130"/>
          <p:cNvSpPr/>
          <p:nvPr/>
        </p:nvSpPr>
        <p:spPr>
          <a:xfrm>
            <a:off x="444931" y="866837"/>
            <a:ext cx="62870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43" y="1609"/>
                  <a:pt x="1609" y="1252"/>
                  <a:pt x="1609" y="804"/>
                </a:cubicBezTo>
                <a:cubicBezTo>
                  <a:pt x="1609" y="356"/>
                  <a:pt x="1243" y="0"/>
                  <a:pt x="8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2" name="Google Shape;5902;p130"/>
          <p:cNvSpPr/>
          <p:nvPr/>
        </p:nvSpPr>
        <p:spPr>
          <a:xfrm>
            <a:off x="444931" y="761441"/>
            <a:ext cx="62870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9" y="1253"/>
                  <a:pt x="1609" y="805"/>
                </a:cubicBezTo>
                <a:cubicBezTo>
                  <a:pt x="1609" y="367"/>
                  <a:pt x="1243" y="1"/>
                  <a:pt x="8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3" name="Google Shape;5903;p130"/>
          <p:cNvSpPr/>
          <p:nvPr/>
        </p:nvSpPr>
        <p:spPr>
          <a:xfrm>
            <a:off x="320870" y="1288694"/>
            <a:ext cx="62870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57"/>
                  <a:pt x="1" y="805"/>
                </a:cubicBezTo>
                <a:cubicBezTo>
                  <a:pt x="1" y="1243"/>
                  <a:pt x="357" y="1609"/>
                  <a:pt x="805" y="1609"/>
                </a:cubicBezTo>
                <a:cubicBezTo>
                  <a:pt x="1253" y="1609"/>
                  <a:pt x="1609" y="1243"/>
                  <a:pt x="1609" y="805"/>
                </a:cubicBezTo>
                <a:cubicBezTo>
                  <a:pt x="1609" y="357"/>
                  <a:pt x="1253" y="1"/>
                  <a:pt x="8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4" name="Google Shape;5904;p130"/>
          <p:cNvSpPr/>
          <p:nvPr/>
        </p:nvSpPr>
        <p:spPr>
          <a:xfrm>
            <a:off x="320870" y="1183337"/>
            <a:ext cx="62870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57"/>
                  <a:pt x="1" y="805"/>
                </a:cubicBezTo>
                <a:cubicBezTo>
                  <a:pt x="1" y="1242"/>
                  <a:pt x="357" y="1609"/>
                  <a:pt x="805" y="1609"/>
                </a:cubicBezTo>
                <a:cubicBezTo>
                  <a:pt x="1253" y="1609"/>
                  <a:pt x="1609" y="1242"/>
                  <a:pt x="1609" y="805"/>
                </a:cubicBezTo>
                <a:cubicBezTo>
                  <a:pt x="1609" y="357"/>
                  <a:pt x="1253" y="0"/>
                  <a:pt x="8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5" name="Google Shape;5905;p130"/>
          <p:cNvSpPr/>
          <p:nvPr/>
        </p:nvSpPr>
        <p:spPr>
          <a:xfrm>
            <a:off x="320870" y="1077551"/>
            <a:ext cx="62870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6" name="Google Shape;5906;p130"/>
          <p:cNvSpPr/>
          <p:nvPr/>
        </p:nvSpPr>
        <p:spPr>
          <a:xfrm>
            <a:off x="320870" y="972194"/>
            <a:ext cx="62870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53" y="1609"/>
                  <a:pt x="1609" y="1253"/>
                  <a:pt x="1609" y="805"/>
                </a:cubicBezTo>
                <a:cubicBezTo>
                  <a:pt x="1609" y="367"/>
                  <a:pt x="1253" y="0"/>
                  <a:pt x="8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7" name="Google Shape;5907;p130"/>
          <p:cNvSpPr/>
          <p:nvPr/>
        </p:nvSpPr>
        <p:spPr>
          <a:xfrm>
            <a:off x="320870" y="866837"/>
            <a:ext cx="62870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53" y="1609"/>
                  <a:pt x="1609" y="1252"/>
                  <a:pt x="1609" y="804"/>
                </a:cubicBezTo>
                <a:cubicBezTo>
                  <a:pt x="1609" y="356"/>
                  <a:pt x="1253" y="0"/>
                  <a:pt x="8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8" name="Google Shape;5908;p130"/>
          <p:cNvSpPr/>
          <p:nvPr/>
        </p:nvSpPr>
        <p:spPr>
          <a:xfrm>
            <a:off x="320870" y="761441"/>
            <a:ext cx="62870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9" name="Google Shape;5909;p130"/>
          <p:cNvSpPr/>
          <p:nvPr/>
        </p:nvSpPr>
        <p:spPr>
          <a:xfrm>
            <a:off x="197198" y="1288694"/>
            <a:ext cx="62480" cy="62870"/>
          </a:xfrm>
          <a:custGeom>
            <a:rect b="b" l="l" r="r" t="t"/>
            <a:pathLst>
              <a:path extrusionOk="0" h="1610" w="1600">
                <a:moveTo>
                  <a:pt x="805" y="1"/>
                </a:moveTo>
                <a:cubicBezTo>
                  <a:pt x="357" y="1"/>
                  <a:pt x="1" y="357"/>
                  <a:pt x="1" y="805"/>
                </a:cubicBezTo>
                <a:cubicBezTo>
                  <a:pt x="1" y="1243"/>
                  <a:pt x="357" y="1609"/>
                  <a:pt x="805" y="1609"/>
                </a:cubicBezTo>
                <a:cubicBezTo>
                  <a:pt x="1243" y="1609"/>
                  <a:pt x="1600" y="1243"/>
                  <a:pt x="1600" y="805"/>
                </a:cubicBezTo>
                <a:cubicBezTo>
                  <a:pt x="1600" y="357"/>
                  <a:pt x="1243" y="1"/>
                  <a:pt x="8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0" name="Google Shape;5910;p130"/>
          <p:cNvSpPr/>
          <p:nvPr/>
        </p:nvSpPr>
        <p:spPr>
          <a:xfrm>
            <a:off x="197198" y="1183337"/>
            <a:ext cx="62480" cy="62870"/>
          </a:xfrm>
          <a:custGeom>
            <a:rect b="b" l="l" r="r" t="t"/>
            <a:pathLst>
              <a:path extrusionOk="0" h="1610" w="1600">
                <a:moveTo>
                  <a:pt x="805" y="0"/>
                </a:moveTo>
                <a:cubicBezTo>
                  <a:pt x="357" y="0"/>
                  <a:pt x="1" y="357"/>
                  <a:pt x="1" y="805"/>
                </a:cubicBezTo>
                <a:cubicBezTo>
                  <a:pt x="1" y="1242"/>
                  <a:pt x="357" y="1609"/>
                  <a:pt x="805" y="1609"/>
                </a:cubicBezTo>
                <a:cubicBezTo>
                  <a:pt x="1243" y="1609"/>
                  <a:pt x="1600" y="1242"/>
                  <a:pt x="1600" y="805"/>
                </a:cubicBezTo>
                <a:cubicBezTo>
                  <a:pt x="1600" y="357"/>
                  <a:pt x="1243" y="0"/>
                  <a:pt x="8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1" name="Google Shape;5911;p130"/>
          <p:cNvSpPr/>
          <p:nvPr/>
        </p:nvSpPr>
        <p:spPr>
          <a:xfrm>
            <a:off x="197198" y="1077551"/>
            <a:ext cx="62480" cy="62870"/>
          </a:xfrm>
          <a:custGeom>
            <a:rect b="b" l="l" r="r" t="t"/>
            <a:pathLst>
              <a:path extrusionOk="0" h="1610" w="160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0" y="1253"/>
                  <a:pt x="1600" y="805"/>
                </a:cubicBezTo>
                <a:cubicBezTo>
                  <a:pt x="160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2" name="Google Shape;5912;p130"/>
          <p:cNvSpPr/>
          <p:nvPr/>
        </p:nvSpPr>
        <p:spPr>
          <a:xfrm>
            <a:off x="197198" y="972194"/>
            <a:ext cx="62480" cy="62870"/>
          </a:xfrm>
          <a:custGeom>
            <a:rect b="b" l="l" r="r" t="t"/>
            <a:pathLst>
              <a:path extrusionOk="0" h="1610" w="160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43" y="1609"/>
                  <a:pt x="1600" y="1253"/>
                  <a:pt x="1600" y="805"/>
                </a:cubicBezTo>
                <a:cubicBezTo>
                  <a:pt x="1600" y="367"/>
                  <a:pt x="1243" y="0"/>
                  <a:pt x="8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3" name="Google Shape;5913;p130"/>
          <p:cNvSpPr/>
          <p:nvPr/>
        </p:nvSpPr>
        <p:spPr>
          <a:xfrm>
            <a:off x="197198" y="866837"/>
            <a:ext cx="62480" cy="62831"/>
          </a:xfrm>
          <a:custGeom>
            <a:rect b="b" l="l" r="r" t="t"/>
            <a:pathLst>
              <a:path extrusionOk="0" h="1609" w="160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43" y="1609"/>
                  <a:pt x="1600" y="1252"/>
                  <a:pt x="1600" y="804"/>
                </a:cubicBezTo>
                <a:cubicBezTo>
                  <a:pt x="1600" y="356"/>
                  <a:pt x="1243" y="0"/>
                  <a:pt x="8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4" name="Google Shape;5914;p130"/>
          <p:cNvSpPr/>
          <p:nvPr/>
        </p:nvSpPr>
        <p:spPr>
          <a:xfrm>
            <a:off x="197198" y="761441"/>
            <a:ext cx="62480" cy="62871"/>
          </a:xfrm>
          <a:custGeom>
            <a:rect b="b" l="l" r="r" t="t"/>
            <a:pathLst>
              <a:path extrusionOk="0" h="1610" w="160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0" y="1253"/>
                  <a:pt x="1600" y="805"/>
                </a:cubicBezTo>
                <a:cubicBezTo>
                  <a:pt x="160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5" name="Google Shape;5915;p130"/>
          <p:cNvSpPr/>
          <p:nvPr/>
        </p:nvSpPr>
        <p:spPr>
          <a:xfrm>
            <a:off x="73136" y="1288694"/>
            <a:ext cx="62870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57"/>
                  <a:pt x="1" y="805"/>
                </a:cubicBezTo>
                <a:cubicBezTo>
                  <a:pt x="1" y="1243"/>
                  <a:pt x="357" y="1609"/>
                  <a:pt x="805" y="1609"/>
                </a:cubicBezTo>
                <a:cubicBezTo>
                  <a:pt x="1243" y="1609"/>
                  <a:pt x="1610" y="1243"/>
                  <a:pt x="1610" y="805"/>
                </a:cubicBezTo>
                <a:cubicBezTo>
                  <a:pt x="1610" y="357"/>
                  <a:pt x="1243" y="1"/>
                  <a:pt x="8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6" name="Google Shape;5916;p130"/>
          <p:cNvSpPr/>
          <p:nvPr/>
        </p:nvSpPr>
        <p:spPr>
          <a:xfrm>
            <a:off x="73136" y="1183337"/>
            <a:ext cx="62870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57"/>
                  <a:pt x="1" y="805"/>
                </a:cubicBezTo>
                <a:cubicBezTo>
                  <a:pt x="1" y="1242"/>
                  <a:pt x="357" y="1609"/>
                  <a:pt x="805" y="1609"/>
                </a:cubicBezTo>
                <a:cubicBezTo>
                  <a:pt x="1243" y="1609"/>
                  <a:pt x="1610" y="1242"/>
                  <a:pt x="1610" y="805"/>
                </a:cubicBezTo>
                <a:cubicBezTo>
                  <a:pt x="1610" y="357"/>
                  <a:pt x="1243" y="0"/>
                  <a:pt x="8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7" name="Google Shape;5917;p130"/>
          <p:cNvSpPr/>
          <p:nvPr/>
        </p:nvSpPr>
        <p:spPr>
          <a:xfrm>
            <a:off x="73136" y="1077551"/>
            <a:ext cx="62870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10" y="1253"/>
                  <a:pt x="1610" y="805"/>
                </a:cubicBezTo>
                <a:cubicBezTo>
                  <a:pt x="161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8" name="Google Shape;5918;p130"/>
          <p:cNvSpPr/>
          <p:nvPr/>
        </p:nvSpPr>
        <p:spPr>
          <a:xfrm>
            <a:off x="73136" y="972194"/>
            <a:ext cx="62870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43" y="1609"/>
                  <a:pt x="1610" y="1253"/>
                  <a:pt x="1610" y="805"/>
                </a:cubicBezTo>
                <a:cubicBezTo>
                  <a:pt x="1610" y="367"/>
                  <a:pt x="1243" y="0"/>
                  <a:pt x="8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9" name="Google Shape;5919;p130"/>
          <p:cNvSpPr/>
          <p:nvPr/>
        </p:nvSpPr>
        <p:spPr>
          <a:xfrm>
            <a:off x="73136" y="866837"/>
            <a:ext cx="62870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43" y="1609"/>
                  <a:pt x="1610" y="1252"/>
                  <a:pt x="1610" y="804"/>
                </a:cubicBezTo>
                <a:cubicBezTo>
                  <a:pt x="1610" y="356"/>
                  <a:pt x="1243" y="0"/>
                  <a:pt x="8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0" name="Google Shape;5920;p130"/>
          <p:cNvSpPr/>
          <p:nvPr/>
        </p:nvSpPr>
        <p:spPr>
          <a:xfrm>
            <a:off x="73136" y="761441"/>
            <a:ext cx="62870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10" y="1253"/>
                  <a:pt x="1610" y="805"/>
                </a:cubicBezTo>
                <a:cubicBezTo>
                  <a:pt x="161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1" name="Google Shape;5921;p130"/>
          <p:cNvSpPr/>
          <p:nvPr/>
        </p:nvSpPr>
        <p:spPr>
          <a:xfrm>
            <a:off x="704575" y="278357"/>
            <a:ext cx="278209" cy="278178"/>
          </a:xfrm>
          <a:custGeom>
            <a:rect b="b" l="l" r="r" t="t"/>
            <a:pathLst>
              <a:path extrusionOk="0" h="9012" w="9013">
                <a:moveTo>
                  <a:pt x="1650" y="0"/>
                </a:moveTo>
                <a:cubicBezTo>
                  <a:pt x="734" y="0"/>
                  <a:pt x="1" y="743"/>
                  <a:pt x="1" y="1650"/>
                </a:cubicBezTo>
                <a:lnTo>
                  <a:pt x="1" y="7362"/>
                </a:lnTo>
                <a:cubicBezTo>
                  <a:pt x="1" y="8278"/>
                  <a:pt x="734" y="9011"/>
                  <a:pt x="1650" y="9011"/>
                </a:cubicBezTo>
                <a:lnTo>
                  <a:pt x="7363" y="9011"/>
                </a:lnTo>
                <a:cubicBezTo>
                  <a:pt x="8269" y="9011"/>
                  <a:pt x="9012" y="8278"/>
                  <a:pt x="9012" y="7362"/>
                </a:cubicBezTo>
                <a:lnTo>
                  <a:pt x="9012" y="1650"/>
                </a:lnTo>
                <a:cubicBezTo>
                  <a:pt x="9012" y="743"/>
                  <a:pt x="8269" y="0"/>
                  <a:pt x="73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2" name="Google Shape;5922;p130"/>
          <p:cNvSpPr/>
          <p:nvPr/>
        </p:nvSpPr>
        <p:spPr>
          <a:xfrm>
            <a:off x="982762" y="278357"/>
            <a:ext cx="278178" cy="278178"/>
          </a:xfrm>
          <a:custGeom>
            <a:rect b="b" l="l" r="r" t="t"/>
            <a:pathLst>
              <a:path extrusionOk="0" h="9012" w="9012">
                <a:moveTo>
                  <a:pt x="1650" y="0"/>
                </a:moveTo>
                <a:cubicBezTo>
                  <a:pt x="733" y="0"/>
                  <a:pt x="0" y="743"/>
                  <a:pt x="0" y="1650"/>
                </a:cubicBezTo>
                <a:lnTo>
                  <a:pt x="0" y="7362"/>
                </a:lnTo>
                <a:cubicBezTo>
                  <a:pt x="0" y="8278"/>
                  <a:pt x="733" y="9011"/>
                  <a:pt x="1650" y="9011"/>
                </a:cubicBezTo>
                <a:lnTo>
                  <a:pt x="7352" y="9011"/>
                </a:lnTo>
                <a:cubicBezTo>
                  <a:pt x="8268" y="9011"/>
                  <a:pt x="9012" y="8278"/>
                  <a:pt x="9012" y="7362"/>
                </a:cubicBezTo>
                <a:lnTo>
                  <a:pt x="9012" y="1650"/>
                </a:lnTo>
                <a:cubicBezTo>
                  <a:pt x="9012" y="743"/>
                  <a:pt x="8268" y="0"/>
                  <a:pt x="73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3" name="Google Shape;5923;p130"/>
          <p:cNvSpPr/>
          <p:nvPr/>
        </p:nvSpPr>
        <p:spPr>
          <a:xfrm>
            <a:off x="982762" y="171"/>
            <a:ext cx="278178" cy="278209"/>
          </a:xfrm>
          <a:custGeom>
            <a:rect b="b" l="l" r="r" t="t"/>
            <a:pathLst>
              <a:path extrusionOk="0" h="9013" w="9012">
                <a:moveTo>
                  <a:pt x="1650" y="1"/>
                </a:moveTo>
                <a:cubicBezTo>
                  <a:pt x="733" y="1"/>
                  <a:pt x="0" y="744"/>
                  <a:pt x="0" y="1660"/>
                </a:cubicBezTo>
                <a:lnTo>
                  <a:pt x="0" y="7363"/>
                </a:lnTo>
                <a:cubicBezTo>
                  <a:pt x="0" y="8279"/>
                  <a:pt x="733" y="9012"/>
                  <a:pt x="1650" y="9012"/>
                </a:cubicBezTo>
                <a:lnTo>
                  <a:pt x="7352" y="9012"/>
                </a:lnTo>
                <a:cubicBezTo>
                  <a:pt x="8268" y="9012"/>
                  <a:pt x="9012" y="8279"/>
                  <a:pt x="9012" y="7363"/>
                </a:cubicBezTo>
                <a:lnTo>
                  <a:pt x="9012" y="1660"/>
                </a:lnTo>
                <a:cubicBezTo>
                  <a:pt x="9012" y="744"/>
                  <a:pt x="8268" y="1"/>
                  <a:pt x="735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4" name="Google Shape;5924;p130"/>
          <p:cNvSpPr/>
          <p:nvPr/>
        </p:nvSpPr>
        <p:spPr>
          <a:xfrm>
            <a:off x="1267842" y="413"/>
            <a:ext cx="704228" cy="351919"/>
          </a:xfrm>
          <a:custGeom>
            <a:rect b="b" l="l" r="r" t="t"/>
            <a:pathLst>
              <a:path extrusionOk="0" h="9012" w="18034">
                <a:moveTo>
                  <a:pt x="1" y="0"/>
                </a:moveTo>
                <a:lnTo>
                  <a:pt x="1" y="9011"/>
                </a:lnTo>
                <a:lnTo>
                  <a:pt x="18034" y="9011"/>
                </a:lnTo>
                <a:cubicBezTo>
                  <a:pt x="18034" y="6517"/>
                  <a:pt x="17026" y="4266"/>
                  <a:pt x="15397" y="2637"/>
                </a:cubicBezTo>
                <a:cubicBezTo>
                  <a:pt x="13839" y="1079"/>
                  <a:pt x="11711" y="82"/>
                  <a:pt x="93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5" name="Google Shape;5925;p130"/>
          <p:cNvSpPr/>
          <p:nvPr/>
        </p:nvSpPr>
        <p:spPr>
          <a:xfrm>
            <a:off x="704590" y="-702"/>
            <a:ext cx="278178" cy="278178"/>
          </a:xfrm>
          <a:custGeom>
            <a:rect b="b" l="l" r="r" t="t"/>
            <a:pathLst>
              <a:path extrusionOk="0" h="9012" w="9012">
                <a:moveTo>
                  <a:pt x="1650" y="0"/>
                </a:moveTo>
                <a:cubicBezTo>
                  <a:pt x="733" y="0"/>
                  <a:pt x="0" y="743"/>
                  <a:pt x="0" y="1650"/>
                </a:cubicBezTo>
                <a:lnTo>
                  <a:pt x="0" y="7362"/>
                </a:lnTo>
                <a:cubicBezTo>
                  <a:pt x="0" y="8278"/>
                  <a:pt x="733" y="9011"/>
                  <a:pt x="1650" y="9011"/>
                </a:cubicBezTo>
                <a:lnTo>
                  <a:pt x="7352" y="9011"/>
                </a:lnTo>
                <a:cubicBezTo>
                  <a:pt x="8268" y="9011"/>
                  <a:pt x="9012" y="8278"/>
                  <a:pt x="9012" y="7362"/>
                </a:cubicBezTo>
                <a:lnTo>
                  <a:pt x="9012" y="1650"/>
                </a:lnTo>
                <a:cubicBezTo>
                  <a:pt x="9012" y="743"/>
                  <a:pt x="8268" y="0"/>
                  <a:pt x="73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6" name="Google Shape;5926;p130"/>
          <p:cNvSpPr txBox="1"/>
          <p:nvPr>
            <p:ph type="title"/>
          </p:nvPr>
        </p:nvSpPr>
        <p:spPr>
          <a:xfrm>
            <a:off x="900138" y="7686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927" name="Google Shape;5927;p130"/>
          <p:cNvSpPr txBox="1"/>
          <p:nvPr>
            <p:ph idx="1" type="subTitle"/>
          </p:nvPr>
        </p:nvSpPr>
        <p:spPr>
          <a:xfrm>
            <a:off x="900100" y="184145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928" name="Google Shape;5928;p130"/>
          <p:cNvSpPr txBox="1"/>
          <p:nvPr/>
        </p:nvSpPr>
        <p:spPr>
          <a:xfrm>
            <a:off x="727500" y="3611950"/>
            <a:ext cx="47577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 This presentation template was created by </a:t>
            </a:r>
            <a:r>
              <a:rPr b="1" lang="en" sz="1000" u="sng">
                <a:solidFill>
                  <a:schemeClr val="hlink"/>
                </a:solidFill>
                <a:latin typeface="Overpass"/>
                <a:ea typeface="Overpass"/>
                <a:cs typeface="Overpass"/>
                <a:sym typeface="Overpass"/>
                <a:hlinkClick r:id="rId2"/>
              </a:rPr>
              <a:t>Slidesgo</a:t>
            </a:r>
            <a:r>
              <a:rPr lang="en" sz="10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endParaRPr b="1" sz="1000" u="sng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5929" name="Google Shape;5929;p1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5930" name="Shape 5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1" name="Google Shape;5931;p131"/>
          <p:cNvSpPr/>
          <p:nvPr/>
        </p:nvSpPr>
        <p:spPr>
          <a:xfrm>
            <a:off x="8817853" y="353330"/>
            <a:ext cx="352348" cy="352309"/>
          </a:xfrm>
          <a:custGeom>
            <a:rect b="b" l="l" r="r" t="t"/>
            <a:pathLst>
              <a:path extrusionOk="0" h="9022" w="9023">
                <a:moveTo>
                  <a:pt x="1060" y="0"/>
                </a:moveTo>
                <a:cubicBezTo>
                  <a:pt x="479" y="0"/>
                  <a:pt x="1" y="468"/>
                  <a:pt x="1" y="1059"/>
                </a:cubicBezTo>
                <a:lnTo>
                  <a:pt x="1" y="7953"/>
                </a:lnTo>
                <a:cubicBezTo>
                  <a:pt x="1" y="8543"/>
                  <a:pt x="479" y="9022"/>
                  <a:pt x="1060" y="9022"/>
                </a:cubicBezTo>
                <a:lnTo>
                  <a:pt x="7953" y="9022"/>
                </a:lnTo>
                <a:cubicBezTo>
                  <a:pt x="8544" y="9022"/>
                  <a:pt x="9022" y="8543"/>
                  <a:pt x="9022" y="7953"/>
                </a:cubicBezTo>
                <a:lnTo>
                  <a:pt x="9022" y="1059"/>
                </a:lnTo>
                <a:cubicBezTo>
                  <a:pt x="9022" y="468"/>
                  <a:pt x="8544" y="0"/>
                  <a:pt x="795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2" name="Google Shape;5932;p131"/>
          <p:cNvSpPr/>
          <p:nvPr/>
        </p:nvSpPr>
        <p:spPr>
          <a:xfrm>
            <a:off x="8465973" y="1020"/>
            <a:ext cx="351138" cy="351528"/>
          </a:xfrm>
          <a:custGeom>
            <a:rect b="b" l="l" r="r" t="t"/>
            <a:pathLst>
              <a:path extrusionOk="0" h="9002" w="8992">
                <a:moveTo>
                  <a:pt x="0" y="0"/>
                </a:moveTo>
                <a:lnTo>
                  <a:pt x="0" y="9002"/>
                </a:lnTo>
                <a:lnTo>
                  <a:pt x="7046" y="9002"/>
                </a:lnTo>
                <a:cubicBezTo>
                  <a:pt x="8116" y="9002"/>
                  <a:pt x="8991" y="8126"/>
                  <a:pt x="8991" y="7057"/>
                </a:cubicBezTo>
                <a:lnTo>
                  <a:pt x="899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3" name="Google Shape;5933;p131"/>
          <p:cNvSpPr/>
          <p:nvPr/>
        </p:nvSpPr>
        <p:spPr>
          <a:xfrm flipH="1">
            <a:off x="7059304" y="1569"/>
            <a:ext cx="696691" cy="30654"/>
          </a:xfrm>
          <a:custGeom>
            <a:rect b="b" l="l" r="r" t="t"/>
            <a:pathLst>
              <a:path extrusionOk="0" h="785" w="17841">
                <a:moveTo>
                  <a:pt x="1" y="1"/>
                </a:moveTo>
                <a:lnTo>
                  <a:pt x="1" y="785"/>
                </a:lnTo>
                <a:lnTo>
                  <a:pt x="17840" y="785"/>
                </a:lnTo>
                <a:lnTo>
                  <a:pt x="1784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4" name="Google Shape;5934;p131"/>
          <p:cNvSpPr/>
          <p:nvPr/>
        </p:nvSpPr>
        <p:spPr>
          <a:xfrm>
            <a:off x="6707000" y="0"/>
            <a:ext cx="352339" cy="351919"/>
          </a:xfrm>
          <a:custGeom>
            <a:rect b="b" l="l" r="r" t="t"/>
            <a:pathLst>
              <a:path extrusionOk="0" h="9012" w="18034">
                <a:moveTo>
                  <a:pt x="0" y="0"/>
                </a:moveTo>
                <a:lnTo>
                  <a:pt x="0" y="9011"/>
                </a:lnTo>
                <a:lnTo>
                  <a:pt x="18034" y="9011"/>
                </a:lnTo>
                <a:lnTo>
                  <a:pt x="180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5" name="Google Shape;5935;p131"/>
          <p:cNvSpPr/>
          <p:nvPr/>
        </p:nvSpPr>
        <p:spPr>
          <a:xfrm>
            <a:off x="6384229" y="2"/>
            <a:ext cx="351919" cy="352309"/>
          </a:xfrm>
          <a:custGeom>
            <a:rect b="b" l="l" r="r" t="t"/>
            <a:pathLst>
              <a:path extrusionOk="0" h="9022" w="9012">
                <a:moveTo>
                  <a:pt x="0" y="0"/>
                </a:moveTo>
                <a:cubicBezTo>
                  <a:pt x="0" y="4979"/>
                  <a:pt x="4032" y="9022"/>
                  <a:pt x="9011" y="9022"/>
                </a:cubicBezTo>
                <a:lnTo>
                  <a:pt x="901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6" name="Google Shape;5936;p131"/>
          <p:cNvSpPr/>
          <p:nvPr/>
        </p:nvSpPr>
        <p:spPr>
          <a:xfrm>
            <a:off x="7059297" y="62794"/>
            <a:ext cx="696691" cy="30654"/>
          </a:xfrm>
          <a:custGeom>
            <a:rect b="b" l="l" r="r" t="t"/>
            <a:pathLst>
              <a:path extrusionOk="0" h="785" w="17841">
                <a:moveTo>
                  <a:pt x="1" y="1"/>
                </a:moveTo>
                <a:lnTo>
                  <a:pt x="1" y="785"/>
                </a:lnTo>
                <a:lnTo>
                  <a:pt x="17840" y="785"/>
                </a:lnTo>
                <a:lnTo>
                  <a:pt x="1784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7" name="Google Shape;5937;p131"/>
          <p:cNvSpPr/>
          <p:nvPr/>
        </p:nvSpPr>
        <p:spPr>
          <a:xfrm>
            <a:off x="7059297" y="124025"/>
            <a:ext cx="696691" cy="30654"/>
          </a:xfrm>
          <a:custGeom>
            <a:rect b="b" l="l" r="r" t="t"/>
            <a:pathLst>
              <a:path extrusionOk="0" h="785" w="17841">
                <a:moveTo>
                  <a:pt x="1" y="1"/>
                </a:moveTo>
                <a:lnTo>
                  <a:pt x="1" y="785"/>
                </a:lnTo>
                <a:lnTo>
                  <a:pt x="17840" y="785"/>
                </a:lnTo>
                <a:lnTo>
                  <a:pt x="1784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8" name="Google Shape;5938;p131"/>
          <p:cNvSpPr/>
          <p:nvPr/>
        </p:nvSpPr>
        <p:spPr>
          <a:xfrm>
            <a:off x="7059297" y="185255"/>
            <a:ext cx="696691" cy="30693"/>
          </a:xfrm>
          <a:custGeom>
            <a:rect b="b" l="l" r="r" t="t"/>
            <a:pathLst>
              <a:path extrusionOk="0" h="786" w="17841">
                <a:moveTo>
                  <a:pt x="1" y="1"/>
                </a:moveTo>
                <a:lnTo>
                  <a:pt x="1" y="785"/>
                </a:lnTo>
                <a:lnTo>
                  <a:pt x="17840" y="785"/>
                </a:lnTo>
                <a:lnTo>
                  <a:pt x="1784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9" name="Google Shape;5939;p131"/>
          <p:cNvSpPr/>
          <p:nvPr/>
        </p:nvSpPr>
        <p:spPr>
          <a:xfrm>
            <a:off x="7059297" y="246525"/>
            <a:ext cx="696691" cy="30654"/>
          </a:xfrm>
          <a:custGeom>
            <a:rect b="b" l="l" r="r" t="t"/>
            <a:pathLst>
              <a:path extrusionOk="0" h="785" w="17841">
                <a:moveTo>
                  <a:pt x="1" y="0"/>
                </a:moveTo>
                <a:lnTo>
                  <a:pt x="1" y="784"/>
                </a:lnTo>
                <a:lnTo>
                  <a:pt x="17840" y="784"/>
                </a:lnTo>
                <a:lnTo>
                  <a:pt x="17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0" name="Google Shape;5940;p131"/>
          <p:cNvSpPr/>
          <p:nvPr/>
        </p:nvSpPr>
        <p:spPr>
          <a:xfrm>
            <a:off x="7059297" y="307755"/>
            <a:ext cx="696691" cy="30654"/>
          </a:xfrm>
          <a:custGeom>
            <a:rect b="b" l="l" r="r" t="t"/>
            <a:pathLst>
              <a:path extrusionOk="0" h="785" w="17841">
                <a:moveTo>
                  <a:pt x="1" y="0"/>
                </a:moveTo>
                <a:lnTo>
                  <a:pt x="1" y="784"/>
                </a:lnTo>
                <a:lnTo>
                  <a:pt x="17840" y="784"/>
                </a:lnTo>
                <a:lnTo>
                  <a:pt x="17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1" name="Google Shape;5941;p131"/>
          <p:cNvSpPr/>
          <p:nvPr/>
        </p:nvSpPr>
        <p:spPr>
          <a:xfrm>
            <a:off x="7408404" y="1564"/>
            <a:ext cx="1048571" cy="704228"/>
          </a:xfrm>
          <a:custGeom>
            <a:rect b="b" l="l" r="r" t="t"/>
            <a:pathLst>
              <a:path extrusionOk="0" h="18034" w="26852">
                <a:moveTo>
                  <a:pt x="8778" y="1"/>
                </a:moveTo>
                <a:cubicBezTo>
                  <a:pt x="3952" y="1"/>
                  <a:pt x="31" y="3951"/>
                  <a:pt x="31" y="8819"/>
                </a:cubicBezTo>
                <a:lnTo>
                  <a:pt x="31" y="9022"/>
                </a:lnTo>
                <a:lnTo>
                  <a:pt x="1" y="9022"/>
                </a:lnTo>
                <a:lnTo>
                  <a:pt x="1" y="9226"/>
                </a:lnTo>
                <a:cubicBezTo>
                  <a:pt x="1" y="14093"/>
                  <a:pt x="3921" y="18034"/>
                  <a:pt x="8747" y="18034"/>
                </a:cubicBezTo>
                <a:lnTo>
                  <a:pt x="17891" y="18034"/>
                </a:lnTo>
                <a:lnTo>
                  <a:pt x="17891" y="17127"/>
                </a:lnTo>
                <a:cubicBezTo>
                  <a:pt x="17891" y="12668"/>
                  <a:pt x="21476" y="9043"/>
                  <a:pt x="25915" y="9043"/>
                </a:cubicBezTo>
                <a:lnTo>
                  <a:pt x="26811" y="9043"/>
                </a:lnTo>
                <a:lnTo>
                  <a:pt x="2685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2" name="Google Shape;5942;p131"/>
          <p:cNvSpPr/>
          <p:nvPr/>
        </p:nvSpPr>
        <p:spPr>
          <a:xfrm>
            <a:off x="7582567" y="176508"/>
            <a:ext cx="351528" cy="352348"/>
          </a:xfrm>
          <a:custGeom>
            <a:rect b="b" l="l" r="r" t="t"/>
            <a:pathLst>
              <a:path extrusionOk="0" h="9023" w="9002">
                <a:moveTo>
                  <a:pt x="4461" y="1"/>
                </a:moveTo>
                <a:cubicBezTo>
                  <a:pt x="1996" y="1"/>
                  <a:pt x="1" y="2027"/>
                  <a:pt x="1" y="4512"/>
                </a:cubicBezTo>
                <a:lnTo>
                  <a:pt x="1" y="4522"/>
                </a:lnTo>
                <a:cubicBezTo>
                  <a:pt x="1" y="7006"/>
                  <a:pt x="1996" y="9023"/>
                  <a:pt x="4461" y="9023"/>
                </a:cubicBezTo>
                <a:lnTo>
                  <a:pt x="4532" y="9023"/>
                </a:lnTo>
                <a:cubicBezTo>
                  <a:pt x="6996" y="9023"/>
                  <a:pt x="9002" y="7006"/>
                  <a:pt x="9002" y="4522"/>
                </a:cubicBezTo>
                <a:lnTo>
                  <a:pt x="9002" y="4512"/>
                </a:lnTo>
                <a:cubicBezTo>
                  <a:pt x="9002" y="2017"/>
                  <a:pt x="6996" y="1"/>
                  <a:pt x="453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3" name="Google Shape;5943;p1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5944" name="Shape 5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5" name="Google Shape;5945;p132"/>
          <p:cNvSpPr/>
          <p:nvPr/>
        </p:nvSpPr>
        <p:spPr>
          <a:xfrm>
            <a:off x="8433598" y="704596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6" name="Google Shape;5946;p132"/>
          <p:cNvSpPr/>
          <p:nvPr/>
        </p:nvSpPr>
        <p:spPr>
          <a:xfrm>
            <a:off x="8433598" y="765826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7" name="Google Shape;5947;p132"/>
          <p:cNvSpPr/>
          <p:nvPr/>
        </p:nvSpPr>
        <p:spPr>
          <a:xfrm>
            <a:off x="8433598" y="827056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8" name="Google Shape;5948;p132"/>
          <p:cNvSpPr/>
          <p:nvPr/>
        </p:nvSpPr>
        <p:spPr>
          <a:xfrm>
            <a:off x="8433598" y="888287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9" name="Google Shape;5949;p132"/>
          <p:cNvSpPr/>
          <p:nvPr/>
        </p:nvSpPr>
        <p:spPr>
          <a:xfrm>
            <a:off x="8433598" y="949517"/>
            <a:ext cx="703837" cy="30693"/>
          </a:xfrm>
          <a:custGeom>
            <a:rect b="b" l="l" r="r" t="t"/>
            <a:pathLst>
              <a:path extrusionOk="0" h="786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0" name="Google Shape;5950;p132"/>
          <p:cNvSpPr/>
          <p:nvPr/>
        </p:nvSpPr>
        <p:spPr>
          <a:xfrm>
            <a:off x="8433598" y="1010787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1" name="Google Shape;5951;p132"/>
          <p:cNvSpPr/>
          <p:nvPr/>
        </p:nvSpPr>
        <p:spPr>
          <a:xfrm>
            <a:off x="8433598" y="1072017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2" name="Google Shape;5952;p132"/>
          <p:cNvSpPr/>
          <p:nvPr/>
        </p:nvSpPr>
        <p:spPr>
          <a:xfrm>
            <a:off x="8433598" y="1133247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3" name="Google Shape;5953;p132"/>
          <p:cNvSpPr/>
          <p:nvPr/>
        </p:nvSpPr>
        <p:spPr>
          <a:xfrm>
            <a:off x="8433598" y="1194087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4" name="Google Shape;5954;p132"/>
          <p:cNvSpPr/>
          <p:nvPr/>
        </p:nvSpPr>
        <p:spPr>
          <a:xfrm>
            <a:off x="8433598" y="1255708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5" name="Google Shape;5955;p132"/>
          <p:cNvSpPr/>
          <p:nvPr/>
        </p:nvSpPr>
        <p:spPr>
          <a:xfrm>
            <a:off x="8433598" y="1316548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6" name="Google Shape;5956;p132"/>
          <p:cNvSpPr/>
          <p:nvPr/>
        </p:nvSpPr>
        <p:spPr>
          <a:xfrm>
            <a:off x="8433598" y="1377778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7" name="Google Shape;5957;p132"/>
          <p:cNvSpPr/>
          <p:nvPr/>
        </p:nvSpPr>
        <p:spPr>
          <a:xfrm>
            <a:off x="8433207" y="1408394"/>
            <a:ext cx="704228" cy="704618"/>
          </a:xfrm>
          <a:custGeom>
            <a:rect b="b" l="l" r="r" t="t"/>
            <a:pathLst>
              <a:path extrusionOk="0" h="18044" w="18034">
                <a:moveTo>
                  <a:pt x="1" y="0"/>
                </a:moveTo>
                <a:lnTo>
                  <a:pt x="1" y="18044"/>
                </a:lnTo>
                <a:lnTo>
                  <a:pt x="18034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8" name="Google Shape;5958;p132"/>
          <p:cNvSpPr/>
          <p:nvPr/>
        </p:nvSpPr>
        <p:spPr>
          <a:xfrm>
            <a:off x="8399429" y="1409292"/>
            <a:ext cx="771823" cy="702822"/>
          </a:xfrm>
          <a:custGeom>
            <a:rect b="b" l="l" r="r" t="t"/>
            <a:pathLst>
              <a:path extrusionOk="0" h="17998" w="19765">
                <a:moveTo>
                  <a:pt x="9882" y="0"/>
                </a:moveTo>
                <a:cubicBezTo>
                  <a:pt x="7578" y="0"/>
                  <a:pt x="5275" y="879"/>
                  <a:pt x="3513" y="2635"/>
                </a:cubicBezTo>
                <a:cubicBezTo>
                  <a:pt x="0" y="6148"/>
                  <a:pt x="0" y="11850"/>
                  <a:pt x="3513" y="15363"/>
                </a:cubicBezTo>
                <a:cubicBezTo>
                  <a:pt x="5275" y="17119"/>
                  <a:pt x="7578" y="17998"/>
                  <a:pt x="9882" y="17998"/>
                </a:cubicBezTo>
                <a:cubicBezTo>
                  <a:pt x="12186" y="17998"/>
                  <a:pt x="14490" y="17119"/>
                  <a:pt x="16251" y="15363"/>
                </a:cubicBezTo>
                <a:cubicBezTo>
                  <a:pt x="19764" y="11850"/>
                  <a:pt x="19764" y="6148"/>
                  <a:pt x="16251" y="2635"/>
                </a:cubicBezTo>
                <a:cubicBezTo>
                  <a:pt x="14490" y="879"/>
                  <a:pt x="12186" y="0"/>
                  <a:pt x="9882" y="0"/>
                </a:cubicBezTo>
                <a:close/>
              </a:path>
            </a:pathLst>
          </a:custGeom>
          <a:solidFill>
            <a:srgbClr val="F4F0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9" name="Google Shape;5959;p132"/>
          <p:cNvSpPr/>
          <p:nvPr/>
        </p:nvSpPr>
        <p:spPr>
          <a:xfrm>
            <a:off x="8554497" y="1530464"/>
            <a:ext cx="460087" cy="460478"/>
          </a:xfrm>
          <a:custGeom>
            <a:rect b="b" l="l" r="r" t="t"/>
            <a:pathLst>
              <a:path extrusionOk="0" h="11792" w="11782">
                <a:moveTo>
                  <a:pt x="5886" y="0"/>
                </a:moveTo>
                <a:cubicBezTo>
                  <a:pt x="2637" y="0"/>
                  <a:pt x="0" y="2638"/>
                  <a:pt x="0" y="5896"/>
                </a:cubicBezTo>
                <a:cubicBezTo>
                  <a:pt x="0" y="9154"/>
                  <a:pt x="2637" y="11792"/>
                  <a:pt x="5886" y="11792"/>
                </a:cubicBezTo>
                <a:cubicBezTo>
                  <a:pt x="9144" y="11792"/>
                  <a:pt x="11781" y="9154"/>
                  <a:pt x="11781" y="5896"/>
                </a:cubicBezTo>
                <a:cubicBezTo>
                  <a:pt x="11781" y="2638"/>
                  <a:pt x="9144" y="0"/>
                  <a:pt x="588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0" name="Google Shape;5960;p132"/>
          <p:cNvSpPr/>
          <p:nvPr/>
        </p:nvSpPr>
        <p:spPr>
          <a:xfrm>
            <a:off x="8450800" y="352716"/>
            <a:ext cx="351528" cy="39"/>
          </a:xfrm>
          <a:custGeom>
            <a:rect b="b" l="l" r="r" t="t"/>
            <a:pathLst>
              <a:path extrusionOk="0" fill="none" h="1" w="9002">
                <a:moveTo>
                  <a:pt x="1" y="0"/>
                </a:moveTo>
                <a:lnTo>
                  <a:pt x="900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1" name="Google Shape;5961;p132"/>
          <p:cNvSpPr/>
          <p:nvPr/>
        </p:nvSpPr>
        <p:spPr>
          <a:xfrm>
            <a:off x="8472278" y="352716"/>
            <a:ext cx="330051" cy="120118"/>
          </a:xfrm>
          <a:custGeom>
            <a:rect b="b" l="l" r="r" t="t"/>
            <a:pathLst>
              <a:path extrusionOk="0" fill="none" h="3076" w="8452">
                <a:moveTo>
                  <a:pt x="1" y="3075"/>
                </a:moveTo>
                <a:lnTo>
                  <a:pt x="845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2" name="Google Shape;5962;p132"/>
          <p:cNvSpPr/>
          <p:nvPr/>
        </p:nvSpPr>
        <p:spPr>
          <a:xfrm>
            <a:off x="8533118" y="352716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0" y="5784"/>
                </a:moveTo>
                <a:lnTo>
                  <a:pt x="6894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3" name="Google Shape;5963;p132"/>
          <p:cNvSpPr/>
          <p:nvPr/>
        </p:nvSpPr>
        <p:spPr>
          <a:xfrm>
            <a:off x="8626564" y="352716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0" y="7790"/>
                </a:moveTo>
                <a:lnTo>
                  <a:pt x="4501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4" name="Google Shape;5964;p132"/>
          <p:cNvSpPr/>
          <p:nvPr/>
        </p:nvSpPr>
        <p:spPr>
          <a:xfrm>
            <a:off x="8741488" y="352716"/>
            <a:ext cx="60840" cy="345944"/>
          </a:xfrm>
          <a:custGeom>
            <a:rect b="b" l="l" r="r" t="t"/>
            <a:pathLst>
              <a:path extrusionOk="0" fill="none" h="8859" w="1558">
                <a:moveTo>
                  <a:pt x="0" y="8859"/>
                </a:moveTo>
                <a:lnTo>
                  <a:pt x="1558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5" name="Google Shape;5965;p132"/>
          <p:cNvSpPr/>
          <p:nvPr/>
        </p:nvSpPr>
        <p:spPr>
          <a:xfrm>
            <a:off x="8802328" y="352716"/>
            <a:ext cx="61269" cy="345944"/>
          </a:xfrm>
          <a:custGeom>
            <a:rect b="b" l="l" r="r" t="t"/>
            <a:pathLst>
              <a:path extrusionOk="0" fill="none" h="8859" w="1569">
                <a:moveTo>
                  <a:pt x="1568" y="885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6" name="Google Shape;5966;p132"/>
          <p:cNvSpPr/>
          <p:nvPr/>
        </p:nvSpPr>
        <p:spPr>
          <a:xfrm>
            <a:off x="8802328" y="352716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4501" y="779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7" name="Google Shape;5967;p132"/>
          <p:cNvSpPr/>
          <p:nvPr/>
        </p:nvSpPr>
        <p:spPr>
          <a:xfrm>
            <a:off x="8802328" y="352716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6894" y="578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8" name="Google Shape;5968;p132"/>
          <p:cNvSpPr/>
          <p:nvPr/>
        </p:nvSpPr>
        <p:spPr>
          <a:xfrm>
            <a:off x="8802328" y="352716"/>
            <a:ext cx="330441" cy="120118"/>
          </a:xfrm>
          <a:custGeom>
            <a:rect b="b" l="l" r="r" t="t"/>
            <a:pathLst>
              <a:path extrusionOk="0" fill="none" h="3076" w="8462">
                <a:moveTo>
                  <a:pt x="8462" y="3075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9" name="Google Shape;5969;p132"/>
          <p:cNvSpPr/>
          <p:nvPr/>
        </p:nvSpPr>
        <p:spPr>
          <a:xfrm>
            <a:off x="8802328" y="352716"/>
            <a:ext cx="351528" cy="39"/>
          </a:xfrm>
          <a:custGeom>
            <a:rect b="b" l="l" r="r" t="t"/>
            <a:pathLst>
              <a:path extrusionOk="0" fill="none" h="1" w="9002">
                <a:moveTo>
                  <a:pt x="9001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0" name="Google Shape;5970;p132"/>
          <p:cNvSpPr/>
          <p:nvPr/>
        </p:nvSpPr>
        <p:spPr>
          <a:xfrm>
            <a:off x="8802328" y="232208"/>
            <a:ext cx="330441" cy="120547"/>
          </a:xfrm>
          <a:custGeom>
            <a:rect b="b" l="l" r="r" t="t"/>
            <a:pathLst>
              <a:path extrusionOk="0" fill="none" h="3087" w="8462">
                <a:moveTo>
                  <a:pt x="8462" y="1"/>
                </a:moveTo>
                <a:lnTo>
                  <a:pt x="0" y="3086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1" name="Google Shape;5971;p132"/>
          <p:cNvSpPr/>
          <p:nvPr/>
        </p:nvSpPr>
        <p:spPr>
          <a:xfrm>
            <a:off x="8802328" y="126460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0"/>
                </a:moveTo>
                <a:lnTo>
                  <a:pt x="0" y="5794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2" name="Google Shape;5972;p132"/>
          <p:cNvSpPr/>
          <p:nvPr/>
        </p:nvSpPr>
        <p:spPr>
          <a:xfrm>
            <a:off x="8802328" y="48126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1"/>
                </a:moveTo>
                <a:lnTo>
                  <a:pt x="0" y="780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3" name="Google Shape;5973;p132"/>
          <p:cNvSpPr/>
          <p:nvPr/>
        </p:nvSpPr>
        <p:spPr>
          <a:xfrm>
            <a:off x="8802328" y="6382"/>
            <a:ext cx="61269" cy="346374"/>
          </a:xfrm>
          <a:custGeom>
            <a:rect b="b" l="l" r="r" t="t"/>
            <a:pathLst>
              <a:path extrusionOk="0" fill="none" h="8870" w="1569">
                <a:moveTo>
                  <a:pt x="1568" y="0"/>
                </a:moveTo>
                <a:lnTo>
                  <a:pt x="0" y="8869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4" name="Google Shape;5974;p132"/>
          <p:cNvSpPr/>
          <p:nvPr/>
        </p:nvSpPr>
        <p:spPr>
          <a:xfrm>
            <a:off x="8741488" y="6382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1025">
            <a:solidFill>
              <a:srgbClr val="262B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5" name="Google Shape;5975;p132"/>
          <p:cNvSpPr/>
          <p:nvPr/>
        </p:nvSpPr>
        <p:spPr>
          <a:xfrm>
            <a:off x="8741488" y="6382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6" name="Google Shape;5976;p132"/>
          <p:cNvSpPr/>
          <p:nvPr/>
        </p:nvSpPr>
        <p:spPr>
          <a:xfrm>
            <a:off x="8626564" y="48126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7800"/>
                </a:moveTo>
                <a:lnTo>
                  <a:pt x="0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7" name="Google Shape;5977;p132"/>
          <p:cNvSpPr/>
          <p:nvPr/>
        </p:nvSpPr>
        <p:spPr>
          <a:xfrm>
            <a:off x="8533118" y="126460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579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8" name="Google Shape;5978;p132"/>
          <p:cNvSpPr/>
          <p:nvPr/>
        </p:nvSpPr>
        <p:spPr>
          <a:xfrm>
            <a:off x="8472278" y="232208"/>
            <a:ext cx="330051" cy="120547"/>
          </a:xfrm>
          <a:custGeom>
            <a:rect b="b" l="l" r="r" t="t"/>
            <a:pathLst>
              <a:path extrusionOk="0" fill="none" h="3087" w="8452">
                <a:moveTo>
                  <a:pt x="8452" y="3086"/>
                </a:moveTo>
                <a:lnTo>
                  <a:pt x="1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9" name="Google Shape;5979;p132"/>
          <p:cNvSpPr/>
          <p:nvPr/>
        </p:nvSpPr>
        <p:spPr>
          <a:xfrm>
            <a:off x="7728093" y="407"/>
            <a:ext cx="704618" cy="704228"/>
          </a:xfrm>
          <a:custGeom>
            <a:rect b="b" l="l" r="r" t="t"/>
            <a:pathLst>
              <a:path extrusionOk="0" h="18034" w="18044">
                <a:moveTo>
                  <a:pt x="0" y="1"/>
                </a:moveTo>
                <a:lnTo>
                  <a:pt x="0" y="18034"/>
                </a:lnTo>
                <a:lnTo>
                  <a:pt x="18044" y="18034"/>
                </a:lnTo>
                <a:lnTo>
                  <a:pt x="180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0" name="Google Shape;5980;p132"/>
          <p:cNvSpPr/>
          <p:nvPr/>
        </p:nvSpPr>
        <p:spPr>
          <a:xfrm>
            <a:off x="7728874" y="1227"/>
            <a:ext cx="703056" cy="703017"/>
          </a:xfrm>
          <a:custGeom>
            <a:rect b="b" l="l" r="r" t="t"/>
            <a:pathLst>
              <a:path extrusionOk="0" h="18003" w="18004">
                <a:moveTo>
                  <a:pt x="9002" y="0"/>
                </a:moveTo>
                <a:cubicBezTo>
                  <a:pt x="4033" y="0"/>
                  <a:pt x="1" y="4022"/>
                  <a:pt x="1" y="9001"/>
                </a:cubicBezTo>
                <a:cubicBezTo>
                  <a:pt x="1" y="13970"/>
                  <a:pt x="4033" y="18002"/>
                  <a:pt x="9002" y="18002"/>
                </a:cubicBezTo>
                <a:cubicBezTo>
                  <a:pt x="13971" y="18002"/>
                  <a:pt x="18003" y="13970"/>
                  <a:pt x="18003" y="9001"/>
                </a:cubicBezTo>
                <a:cubicBezTo>
                  <a:pt x="18003" y="4022"/>
                  <a:pt x="13971" y="0"/>
                  <a:pt x="900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1" name="Google Shape;5981;p132"/>
          <p:cNvSpPr/>
          <p:nvPr/>
        </p:nvSpPr>
        <p:spPr>
          <a:xfrm>
            <a:off x="7828686" y="122282"/>
            <a:ext cx="505034" cy="460478"/>
          </a:xfrm>
          <a:custGeom>
            <a:rect b="b" l="l" r="r" t="t"/>
            <a:pathLst>
              <a:path extrusionOk="0" h="11792" w="12933">
                <a:moveTo>
                  <a:pt x="6466" y="1"/>
                </a:moveTo>
                <a:cubicBezTo>
                  <a:pt x="4959" y="1"/>
                  <a:pt x="3452" y="576"/>
                  <a:pt x="2302" y="1726"/>
                </a:cubicBezTo>
                <a:cubicBezTo>
                  <a:pt x="1" y="4028"/>
                  <a:pt x="1" y="7765"/>
                  <a:pt x="2302" y="10066"/>
                </a:cubicBezTo>
                <a:cubicBezTo>
                  <a:pt x="3452" y="11216"/>
                  <a:pt x="4959" y="11792"/>
                  <a:pt x="6466" y="11792"/>
                </a:cubicBezTo>
                <a:cubicBezTo>
                  <a:pt x="7973" y="11792"/>
                  <a:pt x="9480" y="11216"/>
                  <a:pt x="10631" y="10066"/>
                </a:cubicBezTo>
                <a:cubicBezTo>
                  <a:pt x="12932" y="7765"/>
                  <a:pt x="12932" y="4028"/>
                  <a:pt x="10631" y="1726"/>
                </a:cubicBezTo>
                <a:cubicBezTo>
                  <a:pt x="9480" y="576"/>
                  <a:pt x="7973" y="1"/>
                  <a:pt x="646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2" name="Google Shape;5982;p132"/>
          <p:cNvSpPr/>
          <p:nvPr/>
        </p:nvSpPr>
        <p:spPr>
          <a:xfrm>
            <a:off x="8791662" y="2112971"/>
            <a:ext cx="351958" cy="351958"/>
          </a:xfrm>
          <a:custGeom>
            <a:rect b="b" l="l" r="r" t="t"/>
            <a:pathLst>
              <a:path extrusionOk="0" h="9013" w="9013">
                <a:moveTo>
                  <a:pt x="1650" y="1"/>
                </a:moveTo>
                <a:cubicBezTo>
                  <a:pt x="734" y="1"/>
                  <a:pt x="1" y="744"/>
                  <a:pt x="1" y="1660"/>
                </a:cubicBezTo>
                <a:lnTo>
                  <a:pt x="1" y="7363"/>
                </a:lnTo>
                <a:cubicBezTo>
                  <a:pt x="1" y="8279"/>
                  <a:pt x="734" y="9012"/>
                  <a:pt x="1650" y="9012"/>
                </a:cubicBezTo>
                <a:lnTo>
                  <a:pt x="7363" y="9012"/>
                </a:lnTo>
                <a:cubicBezTo>
                  <a:pt x="8269" y="9012"/>
                  <a:pt x="9012" y="8279"/>
                  <a:pt x="9012" y="7363"/>
                </a:cubicBezTo>
                <a:lnTo>
                  <a:pt x="9012" y="1660"/>
                </a:lnTo>
                <a:cubicBezTo>
                  <a:pt x="9012" y="744"/>
                  <a:pt x="8269" y="1"/>
                  <a:pt x="73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3" name="Google Shape;5983;p132"/>
          <p:cNvSpPr/>
          <p:nvPr/>
        </p:nvSpPr>
        <p:spPr>
          <a:xfrm>
            <a:off x="7023464" y="216"/>
            <a:ext cx="704657" cy="352348"/>
          </a:xfrm>
          <a:custGeom>
            <a:rect b="b" l="l" r="r" t="t"/>
            <a:pathLst>
              <a:path extrusionOk="0" h="9023" w="18045">
                <a:moveTo>
                  <a:pt x="9012" y="0"/>
                </a:moveTo>
                <a:lnTo>
                  <a:pt x="9012" y="11"/>
                </a:lnTo>
                <a:lnTo>
                  <a:pt x="1" y="11"/>
                </a:lnTo>
                <a:lnTo>
                  <a:pt x="1" y="184"/>
                </a:lnTo>
                <a:cubicBezTo>
                  <a:pt x="1" y="5071"/>
                  <a:pt x="3962" y="9022"/>
                  <a:pt x="8839" y="9022"/>
                </a:cubicBezTo>
                <a:lnTo>
                  <a:pt x="9012" y="9022"/>
                </a:lnTo>
                <a:cubicBezTo>
                  <a:pt x="9012" y="8869"/>
                  <a:pt x="9012" y="8717"/>
                  <a:pt x="9022" y="8564"/>
                </a:cubicBezTo>
                <a:cubicBezTo>
                  <a:pt x="9134" y="6252"/>
                  <a:pt x="10122" y="4175"/>
                  <a:pt x="11649" y="2648"/>
                </a:cubicBezTo>
                <a:cubicBezTo>
                  <a:pt x="13289" y="1019"/>
                  <a:pt x="15549" y="0"/>
                  <a:pt x="1804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4" name="Google Shape;5984;p132"/>
          <p:cNvSpPr/>
          <p:nvPr/>
        </p:nvSpPr>
        <p:spPr>
          <a:xfrm>
            <a:off x="7551158" y="334402"/>
            <a:ext cx="430" cy="17963"/>
          </a:xfrm>
          <a:custGeom>
            <a:rect b="b" l="l" r="r" t="t"/>
            <a:pathLst>
              <a:path extrusionOk="0" h="460" w="11">
                <a:moveTo>
                  <a:pt x="10" y="1"/>
                </a:moveTo>
                <a:cubicBezTo>
                  <a:pt x="0" y="154"/>
                  <a:pt x="0" y="306"/>
                  <a:pt x="0" y="459"/>
                </a:cubicBezTo>
                <a:lnTo>
                  <a:pt x="10" y="459"/>
                </a:lnTo>
                <a:lnTo>
                  <a:pt x="10" y="1"/>
                </a:lnTo>
                <a:close/>
              </a:path>
            </a:pathLst>
          </a:custGeom>
          <a:solidFill>
            <a:srgbClr val="769B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5" name="Google Shape;5985;p132"/>
          <p:cNvSpPr/>
          <p:nvPr/>
        </p:nvSpPr>
        <p:spPr>
          <a:xfrm>
            <a:off x="8791684" y="4787335"/>
            <a:ext cx="352309" cy="352309"/>
          </a:xfrm>
          <a:custGeom>
            <a:rect b="b" l="l" r="r" t="t"/>
            <a:pathLst>
              <a:path extrusionOk="0" h="9022" w="9022">
                <a:moveTo>
                  <a:pt x="0" y="0"/>
                </a:moveTo>
                <a:cubicBezTo>
                  <a:pt x="0" y="4979"/>
                  <a:pt x="4043" y="9022"/>
                  <a:pt x="9022" y="9022"/>
                </a:cubicBezTo>
                <a:lnTo>
                  <a:pt x="90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6" name="Google Shape;5986;p132"/>
          <p:cNvSpPr/>
          <p:nvPr/>
        </p:nvSpPr>
        <p:spPr>
          <a:xfrm>
            <a:off x="8791684" y="4435416"/>
            <a:ext cx="351919" cy="351958"/>
          </a:xfrm>
          <a:custGeom>
            <a:rect b="b" l="l" r="r" t="t"/>
            <a:pathLst>
              <a:path extrusionOk="0" h="9013" w="9012">
                <a:moveTo>
                  <a:pt x="0" y="1"/>
                </a:moveTo>
                <a:lnTo>
                  <a:pt x="0" y="9012"/>
                </a:lnTo>
                <a:lnTo>
                  <a:pt x="9012" y="9012"/>
                </a:lnTo>
                <a:cubicBezTo>
                  <a:pt x="9012" y="4033"/>
                  <a:pt x="4979" y="1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7" name="Google Shape;5987;p132"/>
          <p:cNvSpPr/>
          <p:nvPr/>
        </p:nvSpPr>
        <p:spPr>
          <a:xfrm>
            <a:off x="8439765" y="4435025"/>
            <a:ext cx="351958" cy="351919"/>
          </a:xfrm>
          <a:custGeom>
            <a:rect b="b" l="l" r="r" t="t"/>
            <a:pathLst>
              <a:path extrusionOk="0" h="9012" w="9013">
                <a:moveTo>
                  <a:pt x="1" y="0"/>
                </a:moveTo>
                <a:cubicBezTo>
                  <a:pt x="1" y="4980"/>
                  <a:pt x="4043" y="9012"/>
                  <a:pt x="9012" y="9012"/>
                </a:cubicBezTo>
                <a:lnTo>
                  <a:pt x="90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8" name="Google Shape;5988;p132"/>
          <p:cNvSpPr/>
          <p:nvPr/>
        </p:nvSpPr>
        <p:spPr>
          <a:xfrm>
            <a:off x="7735577" y="4435025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9" name="Google Shape;5989;p132"/>
          <p:cNvSpPr/>
          <p:nvPr/>
        </p:nvSpPr>
        <p:spPr>
          <a:xfrm>
            <a:off x="7735577" y="4496256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0" name="Google Shape;5990;p132"/>
          <p:cNvSpPr/>
          <p:nvPr/>
        </p:nvSpPr>
        <p:spPr>
          <a:xfrm>
            <a:off x="7735577" y="4557486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1" name="Google Shape;5991;p132"/>
          <p:cNvSpPr/>
          <p:nvPr/>
        </p:nvSpPr>
        <p:spPr>
          <a:xfrm>
            <a:off x="7735577" y="4618717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2" name="Google Shape;5992;p132"/>
          <p:cNvSpPr/>
          <p:nvPr/>
        </p:nvSpPr>
        <p:spPr>
          <a:xfrm>
            <a:off x="7735577" y="4679947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3" name="Google Shape;5993;p132"/>
          <p:cNvSpPr/>
          <p:nvPr/>
        </p:nvSpPr>
        <p:spPr>
          <a:xfrm>
            <a:off x="7735577" y="4741177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4" name="Google Shape;5994;p132"/>
          <p:cNvSpPr/>
          <p:nvPr/>
        </p:nvSpPr>
        <p:spPr>
          <a:xfrm>
            <a:off x="7735577" y="4802447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5" name="Google Shape;5995;p132"/>
          <p:cNvSpPr/>
          <p:nvPr/>
        </p:nvSpPr>
        <p:spPr>
          <a:xfrm>
            <a:off x="7735577" y="4863677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6" name="Google Shape;5996;p132"/>
          <p:cNvSpPr/>
          <p:nvPr/>
        </p:nvSpPr>
        <p:spPr>
          <a:xfrm>
            <a:off x="7735577" y="4924908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7" name="Google Shape;5997;p132"/>
          <p:cNvSpPr/>
          <p:nvPr/>
        </p:nvSpPr>
        <p:spPr>
          <a:xfrm>
            <a:off x="7735577" y="4986138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8" name="Google Shape;5998;p132"/>
          <p:cNvSpPr/>
          <p:nvPr/>
        </p:nvSpPr>
        <p:spPr>
          <a:xfrm>
            <a:off x="7735577" y="5047369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999" name="Google Shape;5999;p132"/>
          <p:cNvSpPr/>
          <p:nvPr/>
        </p:nvSpPr>
        <p:spPr>
          <a:xfrm>
            <a:off x="7031388" y="4435025"/>
            <a:ext cx="704228" cy="704618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lnTo>
                  <a:pt x="0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0" name="Google Shape;6000;p132"/>
          <p:cNvSpPr/>
          <p:nvPr/>
        </p:nvSpPr>
        <p:spPr>
          <a:xfrm rot="5400000">
            <a:off x="6327199" y="4435025"/>
            <a:ext cx="704228" cy="704618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cubicBezTo>
                  <a:pt x="0" y="9969"/>
                  <a:pt x="8075" y="18044"/>
                  <a:pt x="18033" y="18044"/>
                </a:cubicBezTo>
                <a:lnTo>
                  <a:pt x="1803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1" name="Google Shape;6001;p132"/>
          <p:cNvSpPr/>
          <p:nvPr/>
        </p:nvSpPr>
        <p:spPr>
          <a:xfrm>
            <a:off x="7383659" y="4787531"/>
            <a:ext cx="351958" cy="351919"/>
          </a:xfrm>
          <a:custGeom>
            <a:rect b="b" l="l" r="r" t="t"/>
            <a:pathLst>
              <a:path extrusionOk="0" h="9012" w="9013">
                <a:moveTo>
                  <a:pt x="1060" y="1"/>
                </a:moveTo>
                <a:cubicBezTo>
                  <a:pt x="469" y="1"/>
                  <a:pt x="1" y="469"/>
                  <a:pt x="1" y="1060"/>
                </a:cubicBezTo>
                <a:lnTo>
                  <a:pt x="1" y="7953"/>
                </a:lnTo>
                <a:cubicBezTo>
                  <a:pt x="1" y="8544"/>
                  <a:pt x="469" y="9012"/>
                  <a:pt x="1060" y="9012"/>
                </a:cubicBezTo>
                <a:lnTo>
                  <a:pt x="7953" y="9012"/>
                </a:lnTo>
                <a:cubicBezTo>
                  <a:pt x="8544" y="9012"/>
                  <a:pt x="9012" y="8544"/>
                  <a:pt x="9012" y="7953"/>
                </a:cubicBezTo>
                <a:lnTo>
                  <a:pt x="9012" y="1060"/>
                </a:lnTo>
                <a:cubicBezTo>
                  <a:pt x="9012" y="469"/>
                  <a:pt x="8544" y="1"/>
                  <a:pt x="795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2" name="Google Shape;6002;p132"/>
          <p:cNvSpPr/>
          <p:nvPr/>
        </p:nvSpPr>
        <p:spPr>
          <a:xfrm>
            <a:off x="7735577" y="5114949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003" name="Google Shape;6003;p132"/>
          <p:cNvSpPr/>
          <p:nvPr/>
        </p:nvSpPr>
        <p:spPr>
          <a:xfrm>
            <a:off x="727000" y="542825"/>
            <a:ext cx="7704000" cy="40611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4" name="Google Shape;6004;p1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922975" y="2317627"/>
            <a:ext cx="4555800" cy="15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9" name="Google Shape;109;p15"/>
          <p:cNvSpPr txBox="1"/>
          <p:nvPr>
            <p:ph hasCustomPrompt="1" idx="2" type="title"/>
          </p:nvPr>
        </p:nvSpPr>
        <p:spPr>
          <a:xfrm>
            <a:off x="922975" y="962402"/>
            <a:ext cx="1872300" cy="1377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09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0" name="Google Shape;110;p15"/>
          <p:cNvSpPr/>
          <p:nvPr>
            <p:ph idx="3" type="pic"/>
          </p:nvPr>
        </p:nvSpPr>
        <p:spPr>
          <a:xfrm>
            <a:off x="5830700" y="0"/>
            <a:ext cx="33039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15"/>
          <p:cNvSpPr/>
          <p:nvPr/>
        </p:nvSpPr>
        <p:spPr>
          <a:xfrm flipH="1" rot="-5400000">
            <a:off x="171430" y="1037884"/>
            <a:ext cx="351528" cy="703056"/>
          </a:xfrm>
          <a:custGeom>
            <a:rect b="b" l="l" r="r" t="t"/>
            <a:pathLst>
              <a:path extrusionOk="0" h="18004" w="9002">
                <a:moveTo>
                  <a:pt x="0" y="1"/>
                </a:moveTo>
                <a:lnTo>
                  <a:pt x="0" y="18003"/>
                </a:lnTo>
                <a:cubicBezTo>
                  <a:pt x="4969" y="18003"/>
                  <a:pt x="9002" y="13971"/>
                  <a:pt x="9002" y="9002"/>
                </a:cubicBezTo>
                <a:cubicBezTo>
                  <a:pt x="9002" y="4033"/>
                  <a:pt x="4969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 flipH="1" rot="-5400000">
            <a:off x="171430" y="1390974"/>
            <a:ext cx="351528" cy="703056"/>
          </a:xfrm>
          <a:custGeom>
            <a:rect b="b" l="l" r="r" t="t"/>
            <a:pathLst>
              <a:path extrusionOk="0" h="18004" w="9002">
                <a:moveTo>
                  <a:pt x="9002" y="1"/>
                </a:moveTo>
                <a:cubicBezTo>
                  <a:pt x="4033" y="1"/>
                  <a:pt x="0" y="4033"/>
                  <a:pt x="0" y="9002"/>
                </a:cubicBezTo>
                <a:cubicBezTo>
                  <a:pt x="0" y="13981"/>
                  <a:pt x="4033" y="18003"/>
                  <a:pt x="9002" y="18003"/>
                </a:cubicBezTo>
                <a:lnTo>
                  <a:pt x="900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 flipH="1" rot="-5400000">
            <a:off x="280184" y="1498557"/>
            <a:ext cx="134410" cy="134801"/>
          </a:xfrm>
          <a:custGeom>
            <a:rect b="b" l="l" r="r" t="t"/>
            <a:pathLst>
              <a:path extrusionOk="0" h="3452" w="344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67" y="2688"/>
                  <a:pt x="2678" y="2077"/>
                  <a:pt x="3442" y="1721"/>
                </a:cubicBezTo>
                <a:cubicBezTo>
                  <a:pt x="2678" y="1375"/>
                  <a:pt x="206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 flipH="1" rot="-5400000">
            <a:off x="279989" y="1348058"/>
            <a:ext cx="134801" cy="134801"/>
          </a:xfrm>
          <a:custGeom>
            <a:rect b="b" l="l" r="r" t="t"/>
            <a:pathLst>
              <a:path extrusionOk="0" h="3452" w="345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77" y="2688"/>
                  <a:pt x="2688" y="2077"/>
                  <a:pt x="3452" y="1721"/>
                </a:cubicBezTo>
                <a:cubicBezTo>
                  <a:pt x="2688" y="1375"/>
                  <a:pt x="207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/>
          <p:nvPr/>
        </p:nvSpPr>
        <p:spPr>
          <a:xfrm flipH="1" rot="-5400000">
            <a:off x="280184" y="1646869"/>
            <a:ext cx="134410" cy="134801"/>
          </a:xfrm>
          <a:custGeom>
            <a:rect b="b" l="l" r="r" t="t"/>
            <a:pathLst>
              <a:path extrusionOk="0" h="3452" w="344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67" y="2688"/>
                  <a:pt x="2678" y="2077"/>
                  <a:pt x="3442" y="1721"/>
                </a:cubicBezTo>
                <a:cubicBezTo>
                  <a:pt x="2678" y="1375"/>
                  <a:pt x="206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/>
          <p:nvPr/>
        </p:nvSpPr>
        <p:spPr>
          <a:xfrm flipH="1">
            <a:off x="67221" y="1075518"/>
            <a:ext cx="62871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67" y="1"/>
                  <a:pt x="0" y="367"/>
                  <a:pt x="0" y="805"/>
                </a:cubicBezTo>
                <a:cubicBezTo>
                  <a:pt x="0" y="1253"/>
                  <a:pt x="36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/>
          <p:nvPr/>
        </p:nvSpPr>
        <p:spPr>
          <a:xfrm flipH="1">
            <a:off x="67221" y="970161"/>
            <a:ext cx="62871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67" y="0"/>
                  <a:pt x="0" y="367"/>
                  <a:pt x="0" y="805"/>
                </a:cubicBezTo>
                <a:cubicBezTo>
                  <a:pt x="0" y="1253"/>
                  <a:pt x="367" y="1609"/>
                  <a:pt x="805" y="1609"/>
                </a:cubicBezTo>
                <a:cubicBezTo>
                  <a:pt x="1253" y="1609"/>
                  <a:pt x="1609" y="1253"/>
                  <a:pt x="1609" y="805"/>
                </a:cubicBezTo>
                <a:cubicBezTo>
                  <a:pt x="1609" y="367"/>
                  <a:pt x="125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5"/>
          <p:cNvSpPr/>
          <p:nvPr/>
        </p:nvSpPr>
        <p:spPr>
          <a:xfrm flipH="1">
            <a:off x="67221" y="864804"/>
            <a:ext cx="62871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67" y="0"/>
                  <a:pt x="0" y="356"/>
                  <a:pt x="0" y="804"/>
                </a:cubicBezTo>
                <a:cubicBezTo>
                  <a:pt x="0" y="1252"/>
                  <a:pt x="367" y="1609"/>
                  <a:pt x="805" y="1609"/>
                </a:cubicBezTo>
                <a:cubicBezTo>
                  <a:pt x="1253" y="1609"/>
                  <a:pt x="1609" y="1252"/>
                  <a:pt x="1609" y="804"/>
                </a:cubicBezTo>
                <a:cubicBezTo>
                  <a:pt x="1609" y="356"/>
                  <a:pt x="125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/>
          <p:nvPr/>
        </p:nvSpPr>
        <p:spPr>
          <a:xfrm flipH="1">
            <a:off x="67221" y="759408"/>
            <a:ext cx="62871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67" y="1"/>
                  <a:pt x="0" y="367"/>
                  <a:pt x="0" y="805"/>
                </a:cubicBezTo>
                <a:cubicBezTo>
                  <a:pt x="0" y="1253"/>
                  <a:pt x="36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5"/>
          <p:cNvSpPr/>
          <p:nvPr/>
        </p:nvSpPr>
        <p:spPr>
          <a:xfrm flipH="1">
            <a:off x="190892" y="1075518"/>
            <a:ext cx="62870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9" y="1253"/>
                  <a:pt x="1609" y="805"/>
                </a:cubicBezTo>
                <a:cubicBezTo>
                  <a:pt x="1609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5"/>
          <p:cNvSpPr/>
          <p:nvPr/>
        </p:nvSpPr>
        <p:spPr>
          <a:xfrm flipH="1">
            <a:off x="190892" y="970161"/>
            <a:ext cx="62870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43" y="1609"/>
                  <a:pt x="1609" y="1253"/>
                  <a:pt x="1609" y="805"/>
                </a:cubicBezTo>
                <a:cubicBezTo>
                  <a:pt x="1609" y="36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5"/>
          <p:cNvSpPr/>
          <p:nvPr/>
        </p:nvSpPr>
        <p:spPr>
          <a:xfrm flipH="1">
            <a:off x="190892" y="864804"/>
            <a:ext cx="62870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43" y="1609"/>
                  <a:pt x="1609" y="1252"/>
                  <a:pt x="1609" y="804"/>
                </a:cubicBezTo>
                <a:cubicBezTo>
                  <a:pt x="1609" y="356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5"/>
          <p:cNvSpPr/>
          <p:nvPr/>
        </p:nvSpPr>
        <p:spPr>
          <a:xfrm flipH="1">
            <a:off x="190892" y="759408"/>
            <a:ext cx="62870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9" y="1253"/>
                  <a:pt x="1609" y="805"/>
                </a:cubicBezTo>
                <a:cubicBezTo>
                  <a:pt x="1609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 flipH="1">
            <a:off x="314954" y="1075518"/>
            <a:ext cx="62870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 flipH="1">
            <a:off x="314954" y="970161"/>
            <a:ext cx="62870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53" y="1609"/>
                  <a:pt x="1609" y="1253"/>
                  <a:pt x="1609" y="805"/>
                </a:cubicBezTo>
                <a:cubicBezTo>
                  <a:pt x="1609" y="367"/>
                  <a:pt x="125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 flipH="1">
            <a:off x="314954" y="864804"/>
            <a:ext cx="62870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53" y="1609"/>
                  <a:pt x="1609" y="1252"/>
                  <a:pt x="1609" y="804"/>
                </a:cubicBezTo>
                <a:cubicBezTo>
                  <a:pt x="1609" y="356"/>
                  <a:pt x="125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 flipH="1">
            <a:off x="314954" y="759408"/>
            <a:ext cx="62870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 flipH="1">
            <a:off x="439016" y="1075518"/>
            <a:ext cx="62480" cy="62870"/>
          </a:xfrm>
          <a:custGeom>
            <a:rect b="b" l="l" r="r" t="t"/>
            <a:pathLst>
              <a:path extrusionOk="0" h="1610" w="160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0" y="1253"/>
                  <a:pt x="1600" y="805"/>
                </a:cubicBezTo>
                <a:cubicBezTo>
                  <a:pt x="160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 flipH="1">
            <a:off x="439016" y="970161"/>
            <a:ext cx="62480" cy="62870"/>
          </a:xfrm>
          <a:custGeom>
            <a:rect b="b" l="l" r="r" t="t"/>
            <a:pathLst>
              <a:path extrusionOk="0" h="1610" w="160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43" y="1609"/>
                  <a:pt x="1600" y="1253"/>
                  <a:pt x="1600" y="805"/>
                </a:cubicBezTo>
                <a:cubicBezTo>
                  <a:pt x="1600" y="36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 flipH="1">
            <a:off x="439016" y="864804"/>
            <a:ext cx="62480" cy="62831"/>
          </a:xfrm>
          <a:custGeom>
            <a:rect b="b" l="l" r="r" t="t"/>
            <a:pathLst>
              <a:path extrusionOk="0" h="1609" w="160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43" y="1609"/>
                  <a:pt x="1600" y="1252"/>
                  <a:pt x="1600" y="804"/>
                </a:cubicBezTo>
                <a:cubicBezTo>
                  <a:pt x="1600" y="356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 flipH="1">
            <a:off x="439016" y="759408"/>
            <a:ext cx="62480" cy="62870"/>
          </a:xfrm>
          <a:custGeom>
            <a:rect b="b" l="l" r="r" t="t"/>
            <a:pathLst>
              <a:path extrusionOk="0" h="1610" w="160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0" y="1253"/>
                  <a:pt x="1600" y="805"/>
                </a:cubicBezTo>
                <a:cubicBezTo>
                  <a:pt x="160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 flipH="1">
            <a:off x="562687" y="1075518"/>
            <a:ext cx="62870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10" y="1253"/>
                  <a:pt x="1610" y="805"/>
                </a:cubicBezTo>
                <a:cubicBezTo>
                  <a:pt x="161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 flipH="1">
            <a:off x="562687" y="970161"/>
            <a:ext cx="62870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43" y="1609"/>
                  <a:pt x="1610" y="1253"/>
                  <a:pt x="1610" y="805"/>
                </a:cubicBezTo>
                <a:cubicBezTo>
                  <a:pt x="1610" y="36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 flipH="1">
            <a:off x="562687" y="864804"/>
            <a:ext cx="62870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43" y="1609"/>
                  <a:pt x="1610" y="1252"/>
                  <a:pt x="1610" y="804"/>
                </a:cubicBezTo>
                <a:cubicBezTo>
                  <a:pt x="1610" y="356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 flipH="1">
            <a:off x="562687" y="759408"/>
            <a:ext cx="62870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10" y="1253"/>
                  <a:pt x="1610" y="805"/>
                </a:cubicBezTo>
                <a:cubicBezTo>
                  <a:pt x="161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 flipH="1" rot="10800000">
            <a:off x="-6137" y="4431435"/>
            <a:ext cx="704228" cy="704228"/>
          </a:xfrm>
          <a:custGeom>
            <a:rect b="b" l="l" r="r" t="t"/>
            <a:pathLst>
              <a:path extrusionOk="0" h="18034" w="18034">
                <a:moveTo>
                  <a:pt x="0" y="0"/>
                </a:moveTo>
                <a:lnTo>
                  <a:pt x="0" y="18033"/>
                </a:lnTo>
                <a:lnTo>
                  <a:pt x="18033" y="18033"/>
                </a:lnTo>
                <a:lnTo>
                  <a:pt x="1803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 flipH="1">
            <a:off x="-6116" y="3726446"/>
            <a:ext cx="704228" cy="704618"/>
          </a:xfrm>
          <a:custGeom>
            <a:rect b="b" l="l" r="r" t="t"/>
            <a:pathLst>
              <a:path extrusionOk="0" h="18044" w="18034">
                <a:moveTo>
                  <a:pt x="1" y="0"/>
                </a:moveTo>
                <a:lnTo>
                  <a:pt x="1" y="18044"/>
                </a:lnTo>
                <a:lnTo>
                  <a:pt x="18034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 flipH="1">
            <a:off x="-39934" y="3727344"/>
            <a:ext cx="771823" cy="702822"/>
          </a:xfrm>
          <a:custGeom>
            <a:rect b="b" l="l" r="r" t="t"/>
            <a:pathLst>
              <a:path extrusionOk="0" h="17998" w="19765">
                <a:moveTo>
                  <a:pt x="9882" y="0"/>
                </a:moveTo>
                <a:cubicBezTo>
                  <a:pt x="7578" y="0"/>
                  <a:pt x="5275" y="879"/>
                  <a:pt x="3513" y="2635"/>
                </a:cubicBezTo>
                <a:cubicBezTo>
                  <a:pt x="0" y="6148"/>
                  <a:pt x="0" y="11850"/>
                  <a:pt x="3513" y="15363"/>
                </a:cubicBezTo>
                <a:cubicBezTo>
                  <a:pt x="5275" y="17119"/>
                  <a:pt x="7578" y="17998"/>
                  <a:pt x="9882" y="17998"/>
                </a:cubicBezTo>
                <a:cubicBezTo>
                  <a:pt x="12186" y="17998"/>
                  <a:pt x="14490" y="17119"/>
                  <a:pt x="16251" y="15363"/>
                </a:cubicBezTo>
                <a:cubicBezTo>
                  <a:pt x="19764" y="11850"/>
                  <a:pt x="19764" y="6148"/>
                  <a:pt x="16251" y="2635"/>
                </a:cubicBezTo>
                <a:cubicBezTo>
                  <a:pt x="14490" y="879"/>
                  <a:pt x="12186" y="0"/>
                  <a:pt x="988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 flipH="1">
            <a:off x="116735" y="3848516"/>
            <a:ext cx="460087" cy="460478"/>
          </a:xfrm>
          <a:custGeom>
            <a:rect b="b" l="l" r="r" t="t"/>
            <a:pathLst>
              <a:path extrusionOk="0" h="11792" w="11782">
                <a:moveTo>
                  <a:pt x="5886" y="0"/>
                </a:moveTo>
                <a:cubicBezTo>
                  <a:pt x="2637" y="0"/>
                  <a:pt x="0" y="2638"/>
                  <a:pt x="0" y="5896"/>
                </a:cubicBezTo>
                <a:cubicBezTo>
                  <a:pt x="0" y="9154"/>
                  <a:pt x="2637" y="11792"/>
                  <a:pt x="5886" y="11792"/>
                </a:cubicBezTo>
                <a:cubicBezTo>
                  <a:pt x="9144" y="11792"/>
                  <a:pt x="11781" y="9154"/>
                  <a:pt x="11781" y="5896"/>
                </a:cubicBezTo>
                <a:cubicBezTo>
                  <a:pt x="11781" y="2638"/>
                  <a:pt x="9144" y="0"/>
                  <a:pt x="58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 flipH="1">
            <a:off x="-4349" y="3375620"/>
            <a:ext cx="351958" cy="351958"/>
          </a:xfrm>
          <a:custGeom>
            <a:rect b="b" l="l" r="r" t="t"/>
            <a:pathLst>
              <a:path extrusionOk="0" h="9013" w="9013">
                <a:moveTo>
                  <a:pt x="1650" y="1"/>
                </a:moveTo>
                <a:cubicBezTo>
                  <a:pt x="734" y="1"/>
                  <a:pt x="1" y="744"/>
                  <a:pt x="1" y="1660"/>
                </a:cubicBezTo>
                <a:lnTo>
                  <a:pt x="1" y="7363"/>
                </a:lnTo>
                <a:cubicBezTo>
                  <a:pt x="1" y="8279"/>
                  <a:pt x="734" y="9012"/>
                  <a:pt x="1650" y="9012"/>
                </a:cubicBezTo>
                <a:lnTo>
                  <a:pt x="7363" y="9012"/>
                </a:lnTo>
                <a:cubicBezTo>
                  <a:pt x="8269" y="9012"/>
                  <a:pt x="9012" y="8279"/>
                  <a:pt x="9012" y="7363"/>
                </a:cubicBezTo>
                <a:lnTo>
                  <a:pt x="9012" y="1660"/>
                </a:lnTo>
                <a:cubicBezTo>
                  <a:pt x="9012" y="744"/>
                  <a:pt x="8269" y="1"/>
                  <a:pt x="73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 flipH="1" rot="-5400000">
            <a:off x="353793" y="345230"/>
            <a:ext cx="352309" cy="352309"/>
          </a:xfrm>
          <a:custGeom>
            <a:rect b="b" l="l" r="r" t="t"/>
            <a:pathLst>
              <a:path extrusionOk="0" h="9022" w="9022">
                <a:moveTo>
                  <a:pt x="0" y="0"/>
                </a:moveTo>
                <a:cubicBezTo>
                  <a:pt x="0" y="4979"/>
                  <a:pt x="4043" y="9022"/>
                  <a:pt x="9022" y="9022"/>
                </a:cubicBezTo>
                <a:lnTo>
                  <a:pt x="90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 flipH="1" rot="-5400000">
            <a:off x="1894" y="345211"/>
            <a:ext cx="351919" cy="351958"/>
          </a:xfrm>
          <a:custGeom>
            <a:rect b="b" l="l" r="r" t="t"/>
            <a:pathLst>
              <a:path extrusionOk="0" h="9013" w="9012">
                <a:moveTo>
                  <a:pt x="0" y="1"/>
                </a:moveTo>
                <a:lnTo>
                  <a:pt x="0" y="9012"/>
                </a:lnTo>
                <a:lnTo>
                  <a:pt x="9012" y="9012"/>
                </a:lnTo>
                <a:cubicBezTo>
                  <a:pt x="9012" y="4033"/>
                  <a:pt x="4979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 flipH="1" rot="-5400000">
            <a:off x="1464" y="-6669"/>
            <a:ext cx="351958" cy="351919"/>
          </a:xfrm>
          <a:custGeom>
            <a:rect b="b" l="l" r="r" t="t"/>
            <a:pathLst>
              <a:path extrusionOk="0" h="9012" w="9013">
                <a:moveTo>
                  <a:pt x="1" y="0"/>
                </a:moveTo>
                <a:cubicBezTo>
                  <a:pt x="1" y="4980"/>
                  <a:pt x="4043" y="9012"/>
                  <a:pt x="9012" y="9012"/>
                </a:cubicBezTo>
                <a:lnTo>
                  <a:pt x="90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 flipH="1" rot="-5400000">
            <a:off x="530336" y="184768"/>
            <a:ext cx="704657" cy="352348"/>
          </a:xfrm>
          <a:custGeom>
            <a:rect b="b" l="l" r="r" t="t"/>
            <a:pathLst>
              <a:path extrusionOk="0" h="9023" w="18045">
                <a:moveTo>
                  <a:pt x="9012" y="0"/>
                </a:moveTo>
                <a:lnTo>
                  <a:pt x="9012" y="11"/>
                </a:lnTo>
                <a:lnTo>
                  <a:pt x="1" y="11"/>
                </a:lnTo>
                <a:lnTo>
                  <a:pt x="1" y="184"/>
                </a:lnTo>
                <a:cubicBezTo>
                  <a:pt x="1" y="5071"/>
                  <a:pt x="3962" y="9022"/>
                  <a:pt x="8839" y="9022"/>
                </a:cubicBezTo>
                <a:lnTo>
                  <a:pt x="9012" y="9022"/>
                </a:lnTo>
                <a:cubicBezTo>
                  <a:pt x="9012" y="8869"/>
                  <a:pt x="9012" y="8717"/>
                  <a:pt x="9022" y="8564"/>
                </a:cubicBezTo>
                <a:cubicBezTo>
                  <a:pt x="9134" y="6252"/>
                  <a:pt x="10122" y="4175"/>
                  <a:pt x="11649" y="2648"/>
                </a:cubicBezTo>
                <a:cubicBezTo>
                  <a:pt x="13289" y="1019"/>
                  <a:pt x="15549" y="0"/>
                  <a:pt x="1804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 rot="10800000">
            <a:off x="1400684" y="4783581"/>
            <a:ext cx="351919" cy="352309"/>
          </a:xfrm>
          <a:custGeom>
            <a:rect b="b" l="l" r="r" t="t"/>
            <a:pathLst>
              <a:path extrusionOk="0" h="9022" w="9012">
                <a:moveTo>
                  <a:pt x="0" y="0"/>
                </a:moveTo>
                <a:cubicBezTo>
                  <a:pt x="0" y="4979"/>
                  <a:pt x="4032" y="9022"/>
                  <a:pt x="9011" y="9022"/>
                </a:cubicBezTo>
                <a:lnTo>
                  <a:pt x="901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 rot="10800000">
            <a:off x="-353570" y="4438702"/>
            <a:ext cx="1048571" cy="704228"/>
          </a:xfrm>
          <a:custGeom>
            <a:rect b="b" l="l" r="r" t="t"/>
            <a:pathLst>
              <a:path extrusionOk="0" h="18034" w="26852">
                <a:moveTo>
                  <a:pt x="8778" y="1"/>
                </a:moveTo>
                <a:cubicBezTo>
                  <a:pt x="3952" y="1"/>
                  <a:pt x="31" y="3951"/>
                  <a:pt x="31" y="8819"/>
                </a:cubicBezTo>
                <a:lnTo>
                  <a:pt x="31" y="9022"/>
                </a:lnTo>
                <a:lnTo>
                  <a:pt x="1" y="9022"/>
                </a:lnTo>
                <a:lnTo>
                  <a:pt x="1" y="9226"/>
                </a:lnTo>
                <a:cubicBezTo>
                  <a:pt x="1" y="14093"/>
                  <a:pt x="3921" y="18034"/>
                  <a:pt x="8747" y="18034"/>
                </a:cubicBezTo>
                <a:lnTo>
                  <a:pt x="17891" y="18034"/>
                </a:lnTo>
                <a:lnTo>
                  <a:pt x="17891" y="17127"/>
                </a:lnTo>
                <a:cubicBezTo>
                  <a:pt x="17891" y="12668"/>
                  <a:pt x="21476" y="9043"/>
                  <a:pt x="25915" y="9043"/>
                </a:cubicBezTo>
                <a:lnTo>
                  <a:pt x="26811" y="9043"/>
                </a:lnTo>
                <a:lnTo>
                  <a:pt x="2685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 rot="10800000">
            <a:off x="169310" y="4615637"/>
            <a:ext cx="351528" cy="352348"/>
          </a:xfrm>
          <a:custGeom>
            <a:rect b="b" l="l" r="r" t="t"/>
            <a:pathLst>
              <a:path extrusionOk="0" h="9023" w="9002">
                <a:moveTo>
                  <a:pt x="4461" y="1"/>
                </a:moveTo>
                <a:cubicBezTo>
                  <a:pt x="1996" y="1"/>
                  <a:pt x="1" y="2027"/>
                  <a:pt x="1" y="4512"/>
                </a:cubicBezTo>
                <a:lnTo>
                  <a:pt x="1" y="4522"/>
                </a:lnTo>
                <a:cubicBezTo>
                  <a:pt x="1" y="7006"/>
                  <a:pt x="1996" y="9023"/>
                  <a:pt x="4461" y="9023"/>
                </a:cubicBezTo>
                <a:lnTo>
                  <a:pt x="4532" y="9023"/>
                </a:lnTo>
                <a:cubicBezTo>
                  <a:pt x="6996" y="9023"/>
                  <a:pt x="9002" y="7006"/>
                  <a:pt x="9002" y="4522"/>
                </a:cubicBezTo>
                <a:lnTo>
                  <a:pt x="9002" y="4512"/>
                </a:lnTo>
                <a:cubicBezTo>
                  <a:pt x="9002" y="2017"/>
                  <a:pt x="6996" y="1"/>
                  <a:pt x="453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696502" y="4791538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/>
          <p:nvPr/>
        </p:nvSpPr>
        <p:spPr>
          <a:xfrm>
            <a:off x="696502" y="4852768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/>
          <p:nvPr/>
        </p:nvSpPr>
        <p:spPr>
          <a:xfrm>
            <a:off x="696502" y="4913999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696502" y="4975229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"/>
          <p:cNvSpPr/>
          <p:nvPr/>
        </p:nvSpPr>
        <p:spPr>
          <a:xfrm>
            <a:off x="696502" y="5036460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5"/>
          <p:cNvSpPr/>
          <p:nvPr/>
        </p:nvSpPr>
        <p:spPr>
          <a:xfrm>
            <a:off x="696502" y="5097690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/>
          <p:nvPr/>
        </p:nvSpPr>
        <p:spPr>
          <a:xfrm flipH="1" rot="-5400000">
            <a:off x="90" y="3704624"/>
            <a:ext cx="385883" cy="386051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lnTo>
                  <a:pt x="0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/>
          <p:nvPr/>
        </p:nvSpPr>
        <p:spPr>
          <a:xfrm flipH="1" rot="10800000">
            <a:off x="113" y="3318741"/>
            <a:ext cx="385837" cy="386096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cubicBezTo>
                  <a:pt x="0" y="9969"/>
                  <a:pt x="8075" y="18044"/>
                  <a:pt x="18033" y="18044"/>
                </a:cubicBezTo>
                <a:lnTo>
                  <a:pt x="1803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/>
          <p:nvPr/>
        </p:nvSpPr>
        <p:spPr>
          <a:xfrm flipH="1" rot="-5400000">
            <a:off x="375765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"/>
          <p:cNvSpPr/>
          <p:nvPr/>
        </p:nvSpPr>
        <p:spPr>
          <a:xfrm flipH="1" rot="-5400000">
            <a:off x="436996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 flipH="1" rot="-5400000">
            <a:off x="498226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 flipH="1" rot="-5400000">
            <a:off x="559456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 flipH="1" rot="-5400000">
            <a:off x="620706" y="4768231"/>
            <a:ext cx="703837" cy="30693"/>
          </a:xfrm>
          <a:custGeom>
            <a:rect b="b" l="l" r="r" t="t"/>
            <a:pathLst>
              <a:path extrusionOk="0" h="786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 flipH="1" rot="-5400000">
            <a:off x="681956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 flipH="1" rot="-5400000">
            <a:off x="743187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 flipH="1" rot="-5400000">
            <a:off x="804222" y="4768446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 flipH="1" rot="-5400000">
            <a:off x="865257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 flipH="1" rot="-5400000">
            <a:off x="926683" y="4768446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 flipH="1" rot="-5400000">
            <a:off x="987718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 flipH="1" rot="-5400000">
            <a:off x="1048948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 flipH="1" rot="-5400000">
            <a:off x="338332" y="4068874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5" y="14002"/>
                </a:lnTo>
                <a:lnTo>
                  <a:pt x="78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 flipH="1" rot="-5400000">
            <a:off x="338332" y="4005908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 flipH="1" rot="-5400000">
            <a:off x="338332" y="3942942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 flipH="1" rot="-5400000">
            <a:off x="338332" y="3879977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 flipH="1" rot="-5400000">
            <a:off x="338332" y="3817011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"/>
          <p:cNvSpPr/>
          <p:nvPr/>
        </p:nvSpPr>
        <p:spPr>
          <a:xfrm flipH="1" rot="-5400000">
            <a:off x="338332" y="3754045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 flipH="1" rot="-5400000">
            <a:off x="1416350" y="4431074"/>
            <a:ext cx="704228" cy="704618"/>
          </a:xfrm>
          <a:custGeom>
            <a:rect b="b" l="l" r="r" t="t"/>
            <a:pathLst>
              <a:path extrusionOk="0" h="18044" w="18034">
                <a:moveTo>
                  <a:pt x="1" y="0"/>
                </a:moveTo>
                <a:lnTo>
                  <a:pt x="1" y="18044"/>
                </a:lnTo>
                <a:lnTo>
                  <a:pt x="18034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 flipH="1" rot="-5400000">
            <a:off x="1382552" y="4431991"/>
            <a:ext cx="771823" cy="702822"/>
          </a:xfrm>
          <a:custGeom>
            <a:rect b="b" l="l" r="r" t="t"/>
            <a:pathLst>
              <a:path extrusionOk="0" h="17998" w="19765">
                <a:moveTo>
                  <a:pt x="9882" y="0"/>
                </a:moveTo>
                <a:cubicBezTo>
                  <a:pt x="7578" y="0"/>
                  <a:pt x="5275" y="879"/>
                  <a:pt x="3513" y="2635"/>
                </a:cubicBezTo>
                <a:cubicBezTo>
                  <a:pt x="0" y="6148"/>
                  <a:pt x="0" y="11850"/>
                  <a:pt x="3513" y="15363"/>
                </a:cubicBezTo>
                <a:cubicBezTo>
                  <a:pt x="5275" y="17119"/>
                  <a:pt x="7578" y="17998"/>
                  <a:pt x="9882" y="17998"/>
                </a:cubicBezTo>
                <a:cubicBezTo>
                  <a:pt x="12186" y="17998"/>
                  <a:pt x="14490" y="17119"/>
                  <a:pt x="16251" y="15363"/>
                </a:cubicBezTo>
                <a:cubicBezTo>
                  <a:pt x="19764" y="11850"/>
                  <a:pt x="19764" y="6148"/>
                  <a:pt x="16251" y="2635"/>
                </a:cubicBezTo>
                <a:cubicBezTo>
                  <a:pt x="14490" y="879"/>
                  <a:pt x="12186" y="0"/>
                  <a:pt x="988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"/>
          <p:cNvSpPr/>
          <p:nvPr/>
        </p:nvSpPr>
        <p:spPr>
          <a:xfrm flipH="1" rot="-5400000">
            <a:off x="1538420" y="4552363"/>
            <a:ext cx="460087" cy="460478"/>
          </a:xfrm>
          <a:custGeom>
            <a:rect b="b" l="l" r="r" t="t"/>
            <a:pathLst>
              <a:path extrusionOk="0" h="11792" w="11782">
                <a:moveTo>
                  <a:pt x="5886" y="0"/>
                </a:moveTo>
                <a:cubicBezTo>
                  <a:pt x="2637" y="0"/>
                  <a:pt x="0" y="2638"/>
                  <a:pt x="0" y="5896"/>
                </a:cubicBezTo>
                <a:cubicBezTo>
                  <a:pt x="0" y="9154"/>
                  <a:pt x="2637" y="11792"/>
                  <a:pt x="5886" y="11792"/>
                </a:cubicBezTo>
                <a:cubicBezTo>
                  <a:pt x="9144" y="11792"/>
                  <a:pt x="11781" y="9154"/>
                  <a:pt x="11781" y="5896"/>
                </a:cubicBezTo>
                <a:cubicBezTo>
                  <a:pt x="11781" y="2638"/>
                  <a:pt x="9144" y="0"/>
                  <a:pt x="588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"/>
          <p:cNvSpPr/>
          <p:nvPr/>
        </p:nvSpPr>
        <p:spPr>
          <a:xfrm flipH="1" rot="-5400000">
            <a:off x="184733" y="4607404"/>
            <a:ext cx="351528" cy="39"/>
          </a:xfrm>
          <a:custGeom>
            <a:rect b="b" l="l" r="r" t="t"/>
            <a:pathLst>
              <a:path extrusionOk="0" fill="none" h="1" w="9002">
                <a:moveTo>
                  <a:pt x="1" y="0"/>
                </a:moveTo>
                <a:lnTo>
                  <a:pt x="900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/>
          <p:nvPr/>
        </p:nvSpPr>
        <p:spPr>
          <a:xfrm flipH="1" rot="-5400000">
            <a:off x="255511" y="4558103"/>
            <a:ext cx="330051" cy="120118"/>
          </a:xfrm>
          <a:custGeom>
            <a:rect b="b" l="l" r="r" t="t"/>
            <a:pathLst>
              <a:path extrusionOk="0" fill="none" h="3076" w="8452">
                <a:moveTo>
                  <a:pt x="1" y="3075"/>
                </a:moveTo>
                <a:lnTo>
                  <a:pt x="845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"/>
          <p:cNvSpPr/>
          <p:nvPr/>
        </p:nvSpPr>
        <p:spPr>
          <a:xfrm flipH="1" rot="-5400000">
            <a:off x="338804" y="4535650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0" y="5784"/>
                </a:moveTo>
                <a:lnTo>
                  <a:pt x="6894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6"/>
          <p:cNvSpPr/>
          <p:nvPr/>
        </p:nvSpPr>
        <p:spPr>
          <a:xfrm flipH="1" rot="-5400000">
            <a:off x="424695" y="4543206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0" y="7790"/>
                </a:moveTo>
                <a:lnTo>
                  <a:pt x="4501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"/>
          <p:cNvSpPr/>
          <p:nvPr/>
        </p:nvSpPr>
        <p:spPr>
          <a:xfrm flipH="1" rot="-5400000">
            <a:off x="503029" y="4579796"/>
            <a:ext cx="60840" cy="345944"/>
          </a:xfrm>
          <a:custGeom>
            <a:rect b="b" l="l" r="r" t="t"/>
            <a:pathLst>
              <a:path extrusionOk="0" fill="none" h="8859" w="1558">
                <a:moveTo>
                  <a:pt x="0" y="8859"/>
                </a:moveTo>
                <a:lnTo>
                  <a:pt x="1558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6"/>
          <p:cNvSpPr/>
          <p:nvPr/>
        </p:nvSpPr>
        <p:spPr>
          <a:xfrm flipH="1" rot="-5400000">
            <a:off x="502814" y="4640850"/>
            <a:ext cx="61269" cy="345944"/>
          </a:xfrm>
          <a:custGeom>
            <a:rect b="b" l="l" r="r" t="t"/>
            <a:pathLst>
              <a:path extrusionOk="0" fill="none" h="8859" w="1569">
                <a:moveTo>
                  <a:pt x="1568" y="885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6"/>
          <p:cNvSpPr/>
          <p:nvPr/>
        </p:nvSpPr>
        <p:spPr>
          <a:xfrm flipH="1" rot="-5400000">
            <a:off x="424695" y="4718970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4501" y="779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6"/>
          <p:cNvSpPr/>
          <p:nvPr/>
        </p:nvSpPr>
        <p:spPr>
          <a:xfrm flipH="1" rot="-5400000">
            <a:off x="338804" y="4804860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6894" y="578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6"/>
          <p:cNvSpPr/>
          <p:nvPr/>
        </p:nvSpPr>
        <p:spPr>
          <a:xfrm flipH="1" rot="-5400000">
            <a:off x="255315" y="4888349"/>
            <a:ext cx="330441" cy="120118"/>
          </a:xfrm>
          <a:custGeom>
            <a:rect b="b" l="l" r="r" t="t"/>
            <a:pathLst>
              <a:path extrusionOk="0" fill="none" h="3076" w="8462">
                <a:moveTo>
                  <a:pt x="8462" y="3075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6"/>
          <p:cNvSpPr/>
          <p:nvPr/>
        </p:nvSpPr>
        <p:spPr>
          <a:xfrm flipH="1" rot="-5400000">
            <a:off x="184733" y="4958932"/>
            <a:ext cx="351528" cy="39"/>
          </a:xfrm>
          <a:custGeom>
            <a:rect b="b" l="l" r="r" t="t"/>
            <a:pathLst>
              <a:path extrusionOk="0" fill="none" h="1" w="9002">
                <a:moveTo>
                  <a:pt x="9001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6"/>
          <p:cNvSpPr/>
          <p:nvPr/>
        </p:nvSpPr>
        <p:spPr>
          <a:xfrm flipH="1" rot="-5400000">
            <a:off x="135022" y="4888134"/>
            <a:ext cx="330441" cy="120547"/>
          </a:xfrm>
          <a:custGeom>
            <a:rect b="b" l="l" r="r" t="t"/>
            <a:pathLst>
              <a:path extrusionOk="0" fill="none" h="3087" w="8462">
                <a:moveTo>
                  <a:pt x="8462" y="1"/>
                </a:moveTo>
                <a:lnTo>
                  <a:pt x="0" y="3086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6"/>
          <p:cNvSpPr/>
          <p:nvPr/>
        </p:nvSpPr>
        <p:spPr>
          <a:xfrm flipH="1" rot="-5400000">
            <a:off x="112763" y="4804646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0"/>
                </a:moveTo>
                <a:lnTo>
                  <a:pt x="0" y="5794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6"/>
          <p:cNvSpPr/>
          <p:nvPr/>
        </p:nvSpPr>
        <p:spPr>
          <a:xfrm flipH="1" rot="-5400000">
            <a:off x="120320" y="4718755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1"/>
                </a:moveTo>
                <a:lnTo>
                  <a:pt x="0" y="780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6"/>
          <p:cNvSpPr/>
          <p:nvPr/>
        </p:nvSpPr>
        <p:spPr>
          <a:xfrm flipH="1" rot="-5400000">
            <a:off x="156695" y="4640636"/>
            <a:ext cx="61269" cy="346374"/>
          </a:xfrm>
          <a:custGeom>
            <a:rect b="b" l="l" r="r" t="t"/>
            <a:pathLst>
              <a:path extrusionOk="0" fill="none" h="8870" w="1569">
                <a:moveTo>
                  <a:pt x="1568" y="0"/>
                </a:moveTo>
                <a:lnTo>
                  <a:pt x="0" y="8869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6"/>
          <p:cNvSpPr/>
          <p:nvPr/>
        </p:nvSpPr>
        <p:spPr>
          <a:xfrm flipH="1" rot="-5400000">
            <a:off x="156909" y="4579581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6"/>
          <p:cNvSpPr/>
          <p:nvPr/>
        </p:nvSpPr>
        <p:spPr>
          <a:xfrm flipH="1" rot="-5400000">
            <a:off x="156909" y="4579581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6"/>
          <p:cNvSpPr/>
          <p:nvPr/>
        </p:nvSpPr>
        <p:spPr>
          <a:xfrm flipH="1" rot="-5400000">
            <a:off x="120320" y="4542991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7800"/>
                </a:moveTo>
                <a:lnTo>
                  <a:pt x="0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6"/>
          <p:cNvSpPr/>
          <p:nvPr/>
        </p:nvSpPr>
        <p:spPr>
          <a:xfrm flipH="1" rot="-5400000">
            <a:off x="112763" y="4535435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579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6"/>
          <p:cNvSpPr/>
          <p:nvPr/>
        </p:nvSpPr>
        <p:spPr>
          <a:xfrm flipH="1" rot="-5400000">
            <a:off x="135217" y="4557889"/>
            <a:ext cx="330051" cy="120547"/>
          </a:xfrm>
          <a:custGeom>
            <a:rect b="b" l="l" r="r" t="t"/>
            <a:pathLst>
              <a:path extrusionOk="0" fill="none" h="3087" w="8452">
                <a:moveTo>
                  <a:pt x="8452" y="3086"/>
                </a:moveTo>
                <a:lnTo>
                  <a:pt x="1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6"/>
          <p:cNvSpPr/>
          <p:nvPr/>
        </p:nvSpPr>
        <p:spPr>
          <a:xfrm flipH="1" rot="-5400000">
            <a:off x="2120757" y="4782980"/>
            <a:ext cx="351958" cy="351958"/>
          </a:xfrm>
          <a:custGeom>
            <a:rect b="b" l="l" r="r" t="t"/>
            <a:pathLst>
              <a:path extrusionOk="0" h="9013" w="9013">
                <a:moveTo>
                  <a:pt x="1650" y="1"/>
                </a:moveTo>
                <a:cubicBezTo>
                  <a:pt x="734" y="1"/>
                  <a:pt x="1" y="744"/>
                  <a:pt x="1" y="1660"/>
                </a:cubicBezTo>
                <a:lnTo>
                  <a:pt x="1" y="7363"/>
                </a:lnTo>
                <a:cubicBezTo>
                  <a:pt x="1" y="8279"/>
                  <a:pt x="734" y="9012"/>
                  <a:pt x="1650" y="9012"/>
                </a:cubicBezTo>
                <a:lnTo>
                  <a:pt x="7363" y="9012"/>
                </a:lnTo>
                <a:cubicBezTo>
                  <a:pt x="8269" y="9012"/>
                  <a:pt x="9012" y="8279"/>
                  <a:pt x="9012" y="7363"/>
                </a:cubicBezTo>
                <a:lnTo>
                  <a:pt x="9012" y="1660"/>
                </a:lnTo>
                <a:cubicBezTo>
                  <a:pt x="9012" y="744"/>
                  <a:pt x="8269" y="1"/>
                  <a:pt x="73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6"/>
          <p:cNvSpPr/>
          <p:nvPr/>
        </p:nvSpPr>
        <p:spPr>
          <a:xfrm>
            <a:off x="8791684" y="352310"/>
            <a:ext cx="352309" cy="352309"/>
          </a:xfrm>
          <a:custGeom>
            <a:rect b="b" l="l" r="r" t="t"/>
            <a:pathLst>
              <a:path extrusionOk="0" h="9022" w="9022">
                <a:moveTo>
                  <a:pt x="0" y="0"/>
                </a:moveTo>
                <a:cubicBezTo>
                  <a:pt x="0" y="4979"/>
                  <a:pt x="4043" y="9022"/>
                  <a:pt x="9022" y="9022"/>
                </a:cubicBezTo>
                <a:lnTo>
                  <a:pt x="90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6"/>
          <p:cNvSpPr/>
          <p:nvPr/>
        </p:nvSpPr>
        <p:spPr>
          <a:xfrm>
            <a:off x="8791684" y="391"/>
            <a:ext cx="351919" cy="351958"/>
          </a:xfrm>
          <a:custGeom>
            <a:rect b="b" l="l" r="r" t="t"/>
            <a:pathLst>
              <a:path extrusionOk="0" h="9013" w="9012">
                <a:moveTo>
                  <a:pt x="0" y="1"/>
                </a:moveTo>
                <a:lnTo>
                  <a:pt x="0" y="9012"/>
                </a:lnTo>
                <a:lnTo>
                  <a:pt x="9012" y="9012"/>
                </a:lnTo>
                <a:cubicBezTo>
                  <a:pt x="9012" y="4033"/>
                  <a:pt x="4979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6"/>
          <p:cNvSpPr/>
          <p:nvPr/>
        </p:nvSpPr>
        <p:spPr>
          <a:xfrm>
            <a:off x="8439765" y="0"/>
            <a:ext cx="351958" cy="351919"/>
          </a:xfrm>
          <a:custGeom>
            <a:rect b="b" l="l" r="r" t="t"/>
            <a:pathLst>
              <a:path extrusionOk="0" h="9012" w="9013">
                <a:moveTo>
                  <a:pt x="1" y="0"/>
                </a:moveTo>
                <a:cubicBezTo>
                  <a:pt x="1" y="4980"/>
                  <a:pt x="4043" y="9012"/>
                  <a:pt x="9012" y="9012"/>
                </a:cubicBezTo>
                <a:lnTo>
                  <a:pt x="90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3" name="Google Shape;203;p16"/>
          <p:cNvSpPr txBox="1"/>
          <p:nvPr>
            <p:ph idx="1" type="body"/>
          </p:nvPr>
        </p:nvSpPr>
        <p:spPr>
          <a:xfrm>
            <a:off x="720000" y="1215751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30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204" name="Google Shape;204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"/>
          <p:cNvSpPr/>
          <p:nvPr/>
        </p:nvSpPr>
        <p:spPr>
          <a:xfrm>
            <a:off x="7031388" y="4435025"/>
            <a:ext cx="704228" cy="704618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lnTo>
                  <a:pt x="0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"/>
          <p:cNvSpPr/>
          <p:nvPr/>
        </p:nvSpPr>
        <p:spPr>
          <a:xfrm rot="5400000">
            <a:off x="6327199" y="4435025"/>
            <a:ext cx="704228" cy="704618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cubicBezTo>
                  <a:pt x="0" y="9969"/>
                  <a:pt x="8075" y="18044"/>
                  <a:pt x="18033" y="18044"/>
                </a:cubicBezTo>
                <a:lnTo>
                  <a:pt x="1803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7"/>
          <p:cNvSpPr/>
          <p:nvPr/>
        </p:nvSpPr>
        <p:spPr>
          <a:xfrm>
            <a:off x="7745974" y="396"/>
            <a:ext cx="351528" cy="703056"/>
          </a:xfrm>
          <a:custGeom>
            <a:rect b="b" l="l" r="r" t="t"/>
            <a:pathLst>
              <a:path extrusionOk="0" h="18004" w="9002">
                <a:moveTo>
                  <a:pt x="0" y="1"/>
                </a:moveTo>
                <a:lnTo>
                  <a:pt x="0" y="18003"/>
                </a:lnTo>
                <a:cubicBezTo>
                  <a:pt x="4969" y="18003"/>
                  <a:pt x="9002" y="13971"/>
                  <a:pt x="9002" y="9002"/>
                </a:cubicBezTo>
                <a:cubicBezTo>
                  <a:pt x="9002" y="4033"/>
                  <a:pt x="4969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"/>
          <p:cNvSpPr/>
          <p:nvPr/>
        </p:nvSpPr>
        <p:spPr>
          <a:xfrm>
            <a:off x="8099064" y="396"/>
            <a:ext cx="351528" cy="703056"/>
          </a:xfrm>
          <a:custGeom>
            <a:rect b="b" l="l" r="r" t="t"/>
            <a:pathLst>
              <a:path extrusionOk="0" h="18004" w="9002">
                <a:moveTo>
                  <a:pt x="9002" y="1"/>
                </a:moveTo>
                <a:cubicBezTo>
                  <a:pt x="4033" y="1"/>
                  <a:pt x="0" y="4033"/>
                  <a:pt x="0" y="9002"/>
                </a:cubicBezTo>
                <a:cubicBezTo>
                  <a:pt x="0" y="13981"/>
                  <a:pt x="4033" y="18003"/>
                  <a:pt x="9002" y="18003"/>
                </a:cubicBezTo>
                <a:lnTo>
                  <a:pt x="900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"/>
          <p:cNvSpPr/>
          <p:nvPr/>
        </p:nvSpPr>
        <p:spPr>
          <a:xfrm>
            <a:off x="8031078" y="284719"/>
            <a:ext cx="134410" cy="134801"/>
          </a:xfrm>
          <a:custGeom>
            <a:rect b="b" l="l" r="r" t="t"/>
            <a:pathLst>
              <a:path extrusionOk="0" h="3452" w="344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67" y="2688"/>
                  <a:pt x="2678" y="2077"/>
                  <a:pt x="3442" y="1721"/>
                </a:cubicBezTo>
                <a:cubicBezTo>
                  <a:pt x="2678" y="1375"/>
                  <a:pt x="206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7"/>
          <p:cNvSpPr/>
          <p:nvPr/>
        </p:nvSpPr>
        <p:spPr>
          <a:xfrm>
            <a:off x="7880384" y="284719"/>
            <a:ext cx="134801" cy="134801"/>
          </a:xfrm>
          <a:custGeom>
            <a:rect b="b" l="l" r="r" t="t"/>
            <a:pathLst>
              <a:path extrusionOk="0" h="3452" w="345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77" y="2688"/>
                  <a:pt x="2688" y="2077"/>
                  <a:pt x="3452" y="1721"/>
                </a:cubicBezTo>
                <a:cubicBezTo>
                  <a:pt x="2688" y="1375"/>
                  <a:pt x="207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7"/>
          <p:cNvSpPr/>
          <p:nvPr/>
        </p:nvSpPr>
        <p:spPr>
          <a:xfrm>
            <a:off x="8179390" y="284719"/>
            <a:ext cx="134410" cy="134801"/>
          </a:xfrm>
          <a:custGeom>
            <a:rect b="b" l="l" r="r" t="t"/>
            <a:pathLst>
              <a:path extrusionOk="0" h="3452" w="344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67" y="2688"/>
                  <a:pt x="2678" y="2077"/>
                  <a:pt x="3442" y="1721"/>
                </a:cubicBezTo>
                <a:cubicBezTo>
                  <a:pt x="2678" y="1375"/>
                  <a:pt x="206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8448977" y="704194"/>
            <a:ext cx="704618" cy="704618"/>
          </a:xfrm>
          <a:custGeom>
            <a:rect b="b" l="l" r="r" t="t"/>
            <a:pathLst>
              <a:path extrusionOk="0" h="18044" w="18044">
                <a:moveTo>
                  <a:pt x="0" y="0"/>
                </a:moveTo>
                <a:lnTo>
                  <a:pt x="0" y="18044"/>
                </a:lnTo>
                <a:lnTo>
                  <a:pt x="18044" y="18044"/>
                </a:lnTo>
                <a:lnTo>
                  <a:pt x="1804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7"/>
          <p:cNvSpPr/>
          <p:nvPr/>
        </p:nvSpPr>
        <p:spPr>
          <a:xfrm>
            <a:off x="9017584" y="1288694"/>
            <a:ext cx="62871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67" y="1"/>
                  <a:pt x="0" y="357"/>
                  <a:pt x="0" y="805"/>
                </a:cubicBezTo>
                <a:cubicBezTo>
                  <a:pt x="0" y="1243"/>
                  <a:pt x="367" y="1609"/>
                  <a:pt x="805" y="1609"/>
                </a:cubicBezTo>
                <a:cubicBezTo>
                  <a:pt x="1253" y="1609"/>
                  <a:pt x="1609" y="1243"/>
                  <a:pt x="1609" y="805"/>
                </a:cubicBezTo>
                <a:cubicBezTo>
                  <a:pt x="1609" y="35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7"/>
          <p:cNvSpPr/>
          <p:nvPr/>
        </p:nvSpPr>
        <p:spPr>
          <a:xfrm>
            <a:off x="9017584" y="1183337"/>
            <a:ext cx="62871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67" y="0"/>
                  <a:pt x="0" y="357"/>
                  <a:pt x="0" y="805"/>
                </a:cubicBezTo>
                <a:cubicBezTo>
                  <a:pt x="0" y="1242"/>
                  <a:pt x="367" y="1609"/>
                  <a:pt x="805" y="1609"/>
                </a:cubicBezTo>
                <a:cubicBezTo>
                  <a:pt x="1253" y="1609"/>
                  <a:pt x="1609" y="1242"/>
                  <a:pt x="1609" y="805"/>
                </a:cubicBezTo>
                <a:cubicBezTo>
                  <a:pt x="1609" y="357"/>
                  <a:pt x="125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7"/>
          <p:cNvSpPr/>
          <p:nvPr/>
        </p:nvSpPr>
        <p:spPr>
          <a:xfrm>
            <a:off x="9017584" y="1077551"/>
            <a:ext cx="62871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67" y="1"/>
                  <a:pt x="0" y="367"/>
                  <a:pt x="0" y="805"/>
                </a:cubicBezTo>
                <a:cubicBezTo>
                  <a:pt x="0" y="1253"/>
                  <a:pt x="36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7"/>
          <p:cNvSpPr/>
          <p:nvPr/>
        </p:nvSpPr>
        <p:spPr>
          <a:xfrm>
            <a:off x="9017584" y="972194"/>
            <a:ext cx="62871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67" y="0"/>
                  <a:pt x="0" y="367"/>
                  <a:pt x="0" y="805"/>
                </a:cubicBezTo>
                <a:cubicBezTo>
                  <a:pt x="0" y="1253"/>
                  <a:pt x="367" y="1609"/>
                  <a:pt x="805" y="1609"/>
                </a:cubicBezTo>
                <a:cubicBezTo>
                  <a:pt x="1253" y="1609"/>
                  <a:pt x="1609" y="1253"/>
                  <a:pt x="1609" y="805"/>
                </a:cubicBezTo>
                <a:cubicBezTo>
                  <a:pt x="1609" y="367"/>
                  <a:pt x="125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7"/>
          <p:cNvSpPr/>
          <p:nvPr/>
        </p:nvSpPr>
        <p:spPr>
          <a:xfrm>
            <a:off x="9017584" y="866837"/>
            <a:ext cx="62871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67" y="0"/>
                  <a:pt x="0" y="356"/>
                  <a:pt x="0" y="804"/>
                </a:cubicBezTo>
                <a:cubicBezTo>
                  <a:pt x="0" y="1252"/>
                  <a:pt x="367" y="1609"/>
                  <a:pt x="805" y="1609"/>
                </a:cubicBezTo>
                <a:cubicBezTo>
                  <a:pt x="1253" y="1609"/>
                  <a:pt x="1609" y="1252"/>
                  <a:pt x="1609" y="804"/>
                </a:cubicBezTo>
                <a:cubicBezTo>
                  <a:pt x="1609" y="356"/>
                  <a:pt x="125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/>
          <p:nvPr/>
        </p:nvSpPr>
        <p:spPr>
          <a:xfrm>
            <a:off x="9017584" y="761441"/>
            <a:ext cx="62871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67" y="1"/>
                  <a:pt x="0" y="367"/>
                  <a:pt x="0" y="805"/>
                </a:cubicBezTo>
                <a:cubicBezTo>
                  <a:pt x="0" y="1253"/>
                  <a:pt x="36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7"/>
          <p:cNvSpPr/>
          <p:nvPr/>
        </p:nvSpPr>
        <p:spPr>
          <a:xfrm>
            <a:off x="8893912" y="1288694"/>
            <a:ext cx="62871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57"/>
                  <a:pt x="1" y="805"/>
                </a:cubicBezTo>
                <a:cubicBezTo>
                  <a:pt x="1" y="1243"/>
                  <a:pt x="357" y="1609"/>
                  <a:pt x="805" y="1609"/>
                </a:cubicBezTo>
                <a:cubicBezTo>
                  <a:pt x="1243" y="1609"/>
                  <a:pt x="1609" y="1243"/>
                  <a:pt x="1609" y="805"/>
                </a:cubicBezTo>
                <a:cubicBezTo>
                  <a:pt x="1609" y="35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8893912" y="1183337"/>
            <a:ext cx="62871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57"/>
                  <a:pt x="1" y="805"/>
                </a:cubicBezTo>
                <a:cubicBezTo>
                  <a:pt x="1" y="1242"/>
                  <a:pt x="357" y="1609"/>
                  <a:pt x="805" y="1609"/>
                </a:cubicBezTo>
                <a:cubicBezTo>
                  <a:pt x="1243" y="1609"/>
                  <a:pt x="1609" y="1242"/>
                  <a:pt x="1609" y="805"/>
                </a:cubicBezTo>
                <a:cubicBezTo>
                  <a:pt x="1609" y="35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8893912" y="1077551"/>
            <a:ext cx="62871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9" y="1253"/>
                  <a:pt x="1609" y="805"/>
                </a:cubicBezTo>
                <a:cubicBezTo>
                  <a:pt x="1609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8893912" y="972194"/>
            <a:ext cx="62871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43" y="1609"/>
                  <a:pt x="1609" y="1253"/>
                  <a:pt x="1609" y="805"/>
                </a:cubicBezTo>
                <a:cubicBezTo>
                  <a:pt x="1609" y="36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8893912" y="866837"/>
            <a:ext cx="62871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43" y="1609"/>
                  <a:pt x="1609" y="1252"/>
                  <a:pt x="1609" y="804"/>
                </a:cubicBezTo>
                <a:cubicBezTo>
                  <a:pt x="1609" y="356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7"/>
          <p:cNvSpPr/>
          <p:nvPr/>
        </p:nvSpPr>
        <p:spPr>
          <a:xfrm>
            <a:off x="8893912" y="761441"/>
            <a:ext cx="62871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9" y="1253"/>
                  <a:pt x="1609" y="805"/>
                </a:cubicBezTo>
                <a:cubicBezTo>
                  <a:pt x="1609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7"/>
          <p:cNvSpPr/>
          <p:nvPr/>
        </p:nvSpPr>
        <p:spPr>
          <a:xfrm>
            <a:off x="8769850" y="1288694"/>
            <a:ext cx="62871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57"/>
                  <a:pt x="1" y="805"/>
                </a:cubicBezTo>
                <a:cubicBezTo>
                  <a:pt x="1" y="1243"/>
                  <a:pt x="357" y="1609"/>
                  <a:pt x="805" y="1609"/>
                </a:cubicBezTo>
                <a:cubicBezTo>
                  <a:pt x="1253" y="1609"/>
                  <a:pt x="1609" y="1243"/>
                  <a:pt x="1609" y="805"/>
                </a:cubicBezTo>
                <a:cubicBezTo>
                  <a:pt x="1609" y="35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7"/>
          <p:cNvSpPr/>
          <p:nvPr/>
        </p:nvSpPr>
        <p:spPr>
          <a:xfrm>
            <a:off x="8769850" y="1183337"/>
            <a:ext cx="62871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57"/>
                  <a:pt x="1" y="805"/>
                </a:cubicBezTo>
                <a:cubicBezTo>
                  <a:pt x="1" y="1242"/>
                  <a:pt x="357" y="1609"/>
                  <a:pt x="805" y="1609"/>
                </a:cubicBezTo>
                <a:cubicBezTo>
                  <a:pt x="1253" y="1609"/>
                  <a:pt x="1609" y="1242"/>
                  <a:pt x="1609" y="805"/>
                </a:cubicBezTo>
                <a:cubicBezTo>
                  <a:pt x="1609" y="357"/>
                  <a:pt x="125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7"/>
          <p:cNvSpPr/>
          <p:nvPr/>
        </p:nvSpPr>
        <p:spPr>
          <a:xfrm>
            <a:off x="8769850" y="1077551"/>
            <a:ext cx="62871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7"/>
          <p:cNvSpPr/>
          <p:nvPr/>
        </p:nvSpPr>
        <p:spPr>
          <a:xfrm>
            <a:off x="8769850" y="972194"/>
            <a:ext cx="62871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53" y="1609"/>
                  <a:pt x="1609" y="1253"/>
                  <a:pt x="1609" y="805"/>
                </a:cubicBezTo>
                <a:cubicBezTo>
                  <a:pt x="1609" y="367"/>
                  <a:pt x="125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7"/>
          <p:cNvSpPr/>
          <p:nvPr/>
        </p:nvSpPr>
        <p:spPr>
          <a:xfrm>
            <a:off x="8769850" y="866837"/>
            <a:ext cx="62871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53" y="1609"/>
                  <a:pt x="1609" y="1252"/>
                  <a:pt x="1609" y="804"/>
                </a:cubicBezTo>
                <a:cubicBezTo>
                  <a:pt x="1609" y="356"/>
                  <a:pt x="125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7"/>
          <p:cNvSpPr/>
          <p:nvPr/>
        </p:nvSpPr>
        <p:spPr>
          <a:xfrm>
            <a:off x="8769850" y="761441"/>
            <a:ext cx="62871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7"/>
          <p:cNvSpPr/>
          <p:nvPr/>
        </p:nvSpPr>
        <p:spPr>
          <a:xfrm>
            <a:off x="8646179" y="1288694"/>
            <a:ext cx="62480" cy="62870"/>
          </a:xfrm>
          <a:custGeom>
            <a:rect b="b" l="l" r="r" t="t"/>
            <a:pathLst>
              <a:path extrusionOk="0" h="1610" w="1600">
                <a:moveTo>
                  <a:pt x="805" y="1"/>
                </a:moveTo>
                <a:cubicBezTo>
                  <a:pt x="357" y="1"/>
                  <a:pt x="1" y="357"/>
                  <a:pt x="1" y="805"/>
                </a:cubicBezTo>
                <a:cubicBezTo>
                  <a:pt x="1" y="1243"/>
                  <a:pt x="357" y="1609"/>
                  <a:pt x="805" y="1609"/>
                </a:cubicBezTo>
                <a:cubicBezTo>
                  <a:pt x="1243" y="1609"/>
                  <a:pt x="1600" y="1243"/>
                  <a:pt x="1600" y="805"/>
                </a:cubicBezTo>
                <a:cubicBezTo>
                  <a:pt x="1600" y="35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7"/>
          <p:cNvSpPr/>
          <p:nvPr/>
        </p:nvSpPr>
        <p:spPr>
          <a:xfrm>
            <a:off x="8646179" y="1183337"/>
            <a:ext cx="62480" cy="62870"/>
          </a:xfrm>
          <a:custGeom>
            <a:rect b="b" l="l" r="r" t="t"/>
            <a:pathLst>
              <a:path extrusionOk="0" h="1610" w="1600">
                <a:moveTo>
                  <a:pt x="805" y="0"/>
                </a:moveTo>
                <a:cubicBezTo>
                  <a:pt x="357" y="0"/>
                  <a:pt x="1" y="357"/>
                  <a:pt x="1" y="805"/>
                </a:cubicBezTo>
                <a:cubicBezTo>
                  <a:pt x="1" y="1242"/>
                  <a:pt x="357" y="1609"/>
                  <a:pt x="805" y="1609"/>
                </a:cubicBezTo>
                <a:cubicBezTo>
                  <a:pt x="1243" y="1609"/>
                  <a:pt x="1600" y="1242"/>
                  <a:pt x="1600" y="805"/>
                </a:cubicBezTo>
                <a:cubicBezTo>
                  <a:pt x="1600" y="35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7"/>
          <p:cNvSpPr/>
          <p:nvPr/>
        </p:nvSpPr>
        <p:spPr>
          <a:xfrm>
            <a:off x="8646179" y="1077551"/>
            <a:ext cx="62480" cy="62870"/>
          </a:xfrm>
          <a:custGeom>
            <a:rect b="b" l="l" r="r" t="t"/>
            <a:pathLst>
              <a:path extrusionOk="0" h="1610" w="160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0" y="1253"/>
                  <a:pt x="1600" y="805"/>
                </a:cubicBezTo>
                <a:cubicBezTo>
                  <a:pt x="160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7"/>
          <p:cNvSpPr/>
          <p:nvPr/>
        </p:nvSpPr>
        <p:spPr>
          <a:xfrm>
            <a:off x="8646179" y="972194"/>
            <a:ext cx="62480" cy="62870"/>
          </a:xfrm>
          <a:custGeom>
            <a:rect b="b" l="l" r="r" t="t"/>
            <a:pathLst>
              <a:path extrusionOk="0" h="1610" w="160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43" y="1609"/>
                  <a:pt x="1600" y="1253"/>
                  <a:pt x="1600" y="805"/>
                </a:cubicBezTo>
                <a:cubicBezTo>
                  <a:pt x="1600" y="36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7"/>
          <p:cNvSpPr/>
          <p:nvPr/>
        </p:nvSpPr>
        <p:spPr>
          <a:xfrm>
            <a:off x="8646179" y="866837"/>
            <a:ext cx="62480" cy="62831"/>
          </a:xfrm>
          <a:custGeom>
            <a:rect b="b" l="l" r="r" t="t"/>
            <a:pathLst>
              <a:path extrusionOk="0" h="1609" w="160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43" y="1609"/>
                  <a:pt x="1600" y="1252"/>
                  <a:pt x="1600" y="804"/>
                </a:cubicBezTo>
                <a:cubicBezTo>
                  <a:pt x="1600" y="356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7"/>
          <p:cNvSpPr/>
          <p:nvPr/>
        </p:nvSpPr>
        <p:spPr>
          <a:xfrm>
            <a:off x="8646179" y="761441"/>
            <a:ext cx="62480" cy="62871"/>
          </a:xfrm>
          <a:custGeom>
            <a:rect b="b" l="l" r="r" t="t"/>
            <a:pathLst>
              <a:path extrusionOk="0" h="1610" w="160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0" y="1253"/>
                  <a:pt x="1600" y="805"/>
                </a:cubicBezTo>
                <a:cubicBezTo>
                  <a:pt x="160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7"/>
          <p:cNvSpPr/>
          <p:nvPr/>
        </p:nvSpPr>
        <p:spPr>
          <a:xfrm>
            <a:off x="8522117" y="1288694"/>
            <a:ext cx="62871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57"/>
                  <a:pt x="1" y="805"/>
                </a:cubicBezTo>
                <a:cubicBezTo>
                  <a:pt x="1" y="1243"/>
                  <a:pt x="357" y="1609"/>
                  <a:pt x="805" y="1609"/>
                </a:cubicBezTo>
                <a:cubicBezTo>
                  <a:pt x="1243" y="1609"/>
                  <a:pt x="1610" y="1243"/>
                  <a:pt x="1610" y="805"/>
                </a:cubicBezTo>
                <a:cubicBezTo>
                  <a:pt x="1610" y="35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7"/>
          <p:cNvSpPr/>
          <p:nvPr/>
        </p:nvSpPr>
        <p:spPr>
          <a:xfrm>
            <a:off x="8522117" y="1183337"/>
            <a:ext cx="62871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57"/>
                  <a:pt x="1" y="805"/>
                </a:cubicBezTo>
                <a:cubicBezTo>
                  <a:pt x="1" y="1242"/>
                  <a:pt x="357" y="1609"/>
                  <a:pt x="805" y="1609"/>
                </a:cubicBezTo>
                <a:cubicBezTo>
                  <a:pt x="1243" y="1609"/>
                  <a:pt x="1610" y="1242"/>
                  <a:pt x="1610" y="805"/>
                </a:cubicBezTo>
                <a:cubicBezTo>
                  <a:pt x="1610" y="35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7"/>
          <p:cNvSpPr/>
          <p:nvPr/>
        </p:nvSpPr>
        <p:spPr>
          <a:xfrm>
            <a:off x="8522117" y="1077551"/>
            <a:ext cx="62871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10" y="1253"/>
                  <a:pt x="1610" y="805"/>
                </a:cubicBezTo>
                <a:cubicBezTo>
                  <a:pt x="161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7"/>
          <p:cNvSpPr/>
          <p:nvPr/>
        </p:nvSpPr>
        <p:spPr>
          <a:xfrm>
            <a:off x="8522117" y="972194"/>
            <a:ext cx="62871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43" y="1609"/>
                  <a:pt x="1610" y="1253"/>
                  <a:pt x="1610" y="805"/>
                </a:cubicBezTo>
                <a:cubicBezTo>
                  <a:pt x="1610" y="36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7"/>
          <p:cNvSpPr/>
          <p:nvPr/>
        </p:nvSpPr>
        <p:spPr>
          <a:xfrm>
            <a:off x="8522117" y="866837"/>
            <a:ext cx="62871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43" y="1609"/>
                  <a:pt x="1610" y="1252"/>
                  <a:pt x="1610" y="804"/>
                </a:cubicBezTo>
                <a:cubicBezTo>
                  <a:pt x="1610" y="356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7"/>
          <p:cNvSpPr/>
          <p:nvPr/>
        </p:nvSpPr>
        <p:spPr>
          <a:xfrm>
            <a:off x="8522117" y="761441"/>
            <a:ext cx="62871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10" y="1253"/>
                  <a:pt x="1610" y="805"/>
                </a:cubicBezTo>
                <a:cubicBezTo>
                  <a:pt x="161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7"/>
          <p:cNvSpPr/>
          <p:nvPr/>
        </p:nvSpPr>
        <p:spPr>
          <a:xfrm rot="10800000">
            <a:off x="8448585" y="4433583"/>
            <a:ext cx="704228" cy="704228"/>
          </a:xfrm>
          <a:custGeom>
            <a:rect b="b" l="l" r="r" t="t"/>
            <a:pathLst>
              <a:path extrusionOk="0" h="18034" w="18034">
                <a:moveTo>
                  <a:pt x="0" y="0"/>
                </a:moveTo>
                <a:lnTo>
                  <a:pt x="0" y="18033"/>
                </a:lnTo>
                <a:lnTo>
                  <a:pt x="18033" y="18033"/>
                </a:lnTo>
                <a:lnTo>
                  <a:pt x="1803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7"/>
          <p:cNvSpPr/>
          <p:nvPr/>
        </p:nvSpPr>
        <p:spPr>
          <a:xfrm rot="10800000">
            <a:off x="8448585" y="4433192"/>
            <a:ext cx="352348" cy="352309"/>
          </a:xfrm>
          <a:custGeom>
            <a:rect b="b" l="l" r="r" t="t"/>
            <a:pathLst>
              <a:path extrusionOk="0" h="9022" w="9023">
                <a:moveTo>
                  <a:pt x="1060" y="0"/>
                </a:moveTo>
                <a:cubicBezTo>
                  <a:pt x="479" y="0"/>
                  <a:pt x="1" y="468"/>
                  <a:pt x="1" y="1059"/>
                </a:cubicBezTo>
                <a:lnTo>
                  <a:pt x="1" y="7953"/>
                </a:lnTo>
                <a:cubicBezTo>
                  <a:pt x="1" y="8543"/>
                  <a:pt x="479" y="9022"/>
                  <a:pt x="1060" y="9022"/>
                </a:cubicBezTo>
                <a:lnTo>
                  <a:pt x="7953" y="9022"/>
                </a:lnTo>
                <a:cubicBezTo>
                  <a:pt x="8544" y="9022"/>
                  <a:pt x="9022" y="8543"/>
                  <a:pt x="9022" y="7953"/>
                </a:cubicBezTo>
                <a:lnTo>
                  <a:pt x="9022" y="1059"/>
                </a:lnTo>
                <a:cubicBezTo>
                  <a:pt x="9022" y="468"/>
                  <a:pt x="8544" y="0"/>
                  <a:pt x="795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7"/>
          <p:cNvSpPr/>
          <p:nvPr/>
        </p:nvSpPr>
        <p:spPr>
          <a:xfrm rot="10800000">
            <a:off x="8801675" y="4786282"/>
            <a:ext cx="351138" cy="351528"/>
          </a:xfrm>
          <a:custGeom>
            <a:rect b="b" l="l" r="r" t="t"/>
            <a:pathLst>
              <a:path extrusionOk="0" h="9002" w="8992">
                <a:moveTo>
                  <a:pt x="0" y="0"/>
                </a:moveTo>
                <a:lnTo>
                  <a:pt x="0" y="9002"/>
                </a:lnTo>
                <a:lnTo>
                  <a:pt x="7046" y="9002"/>
                </a:lnTo>
                <a:cubicBezTo>
                  <a:pt x="8116" y="9002"/>
                  <a:pt x="8991" y="8126"/>
                  <a:pt x="8991" y="7057"/>
                </a:cubicBezTo>
                <a:lnTo>
                  <a:pt x="899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7"/>
          <p:cNvSpPr/>
          <p:nvPr/>
        </p:nvSpPr>
        <p:spPr>
          <a:xfrm>
            <a:off x="8448563" y="3728594"/>
            <a:ext cx="704228" cy="704618"/>
          </a:xfrm>
          <a:custGeom>
            <a:rect b="b" l="l" r="r" t="t"/>
            <a:pathLst>
              <a:path extrusionOk="0" h="18044" w="18034">
                <a:moveTo>
                  <a:pt x="1" y="0"/>
                </a:moveTo>
                <a:lnTo>
                  <a:pt x="1" y="18044"/>
                </a:lnTo>
                <a:lnTo>
                  <a:pt x="18034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7"/>
          <p:cNvSpPr/>
          <p:nvPr/>
        </p:nvSpPr>
        <p:spPr>
          <a:xfrm>
            <a:off x="8414785" y="3729492"/>
            <a:ext cx="771823" cy="702822"/>
          </a:xfrm>
          <a:custGeom>
            <a:rect b="b" l="l" r="r" t="t"/>
            <a:pathLst>
              <a:path extrusionOk="0" h="17998" w="19765">
                <a:moveTo>
                  <a:pt x="9882" y="0"/>
                </a:moveTo>
                <a:cubicBezTo>
                  <a:pt x="7578" y="0"/>
                  <a:pt x="5275" y="879"/>
                  <a:pt x="3513" y="2635"/>
                </a:cubicBezTo>
                <a:cubicBezTo>
                  <a:pt x="0" y="6148"/>
                  <a:pt x="0" y="11850"/>
                  <a:pt x="3513" y="15363"/>
                </a:cubicBezTo>
                <a:cubicBezTo>
                  <a:pt x="5275" y="17119"/>
                  <a:pt x="7578" y="17998"/>
                  <a:pt x="9882" y="17998"/>
                </a:cubicBezTo>
                <a:cubicBezTo>
                  <a:pt x="12186" y="17998"/>
                  <a:pt x="14490" y="17119"/>
                  <a:pt x="16251" y="15363"/>
                </a:cubicBezTo>
                <a:cubicBezTo>
                  <a:pt x="19764" y="11850"/>
                  <a:pt x="19764" y="6148"/>
                  <a:pt x="16251" y="2635"/>
                </a:cubicBezTo>
                <a:cubicBezTo>
                  <a:pt x="14490" y="879"/>
                  <a:pt x="12186" y="0"/>
                  <a:pt x="988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7"/>
          <p:cNvSpPr/>
          <p:nvPr/>
        </p:nvSpPr>
        <p:spPr>
          <a:xfrm>
            <a:off x="8569853" y="3850664"/>
            <a:ext cx="460087" cy="460478"/>
          </a:xfrm>
          <a:custGeom>
            <a:rect b="b" l="l" r="r" t="t"/>
            <a:pathLst>
              <a:path extrusionOk="0" h="11792" w="11782">
                <a:moveTo>
                  <a:pt x="5886" y="0"/>
                </a:moveTo>
                <a:cubicBezTo>
                  <a:pt x="2637" y="0"/>
                  <a:pt x="0" y="2638"/>
                  <a:pt x="0" y="5896"/>
                </a:cubicBezTo>
                <a:cubicBezTo>
                  <a:pt x="0" y="9154"/>
                  <a:pt x="2637" y="11792"/>
                  <a:pt x="5886" y="11792"/>
                </a:cubicBezTo>
                <a:cubicBezTo>
                  <a:pt x="9144" y="11792"/>
                  <a:pt x="11781" y="9154"/>
                  <a:pt x="11781" y="5896"/>
                </a:cubicBezTo>
                <a:cubicBezTo>
                  <a:pt x="11781" y="2638"/>
                  <a:pt x="9144" y="0"/>
                  <a:pt x="58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7"/>
          <p:cNvSpPr/>
          <p:nvPr/>
        </p:nvSpPr>
        <p:spPr>
          <a:xfrm>
            <a:off x="8459401" y="352716"/>
            <a:ext cx="351528" cy="39"/>
          </a:xfrm>
          <a:custGeom>
            <a:rect b="b" l="l" r="r" t="t"/>
            <a:pathLst>
              <a:path extrusionOk="0" fill="none" h="1" w="9002">
                <a:moveTo>
                  <a:pt x="1" y="0"/>
                </a:moveTo>
                <a:lnTo>
                  <a:pt x="900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7"/>
          <p:cNvSpPr/>
          <p:nvPr/>
        </p:nvSpPr>
        <p:spPr>
          <a:xfrm>
            <a:off x="8480879" y="352716"/>
            <a:ext cx="330051" cy="120118"/>
          </a:xfrm>
          <a:custGeom>
            <a:rect b="b" l="l" r="r" t="t"/>
            <a:pathLst>
              <a:path extrusionOk="0" fill="none" h="3076" w="8452">
                <a:moveTo>
                  <a:pt x="1" y="3075"/>
                </a:moveTo>
                <a:lnTo>
                  <a:pt x="845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7"/>
          <p:cNvSpPr/>
          <p:nvPr/>
        </p:nvSpPr>
        <p:spPr>
          <a:xfrm>
            <a:off x="8541719" y="352716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0" y="5784"/>
                </a:moveTo>
                <a:lnTo>
                  <a:pt x="6894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7"/>
          <p:cNvSpPr/>
          <p:nvPr/>
        </p:nvSpPr>
        <p:spPr>
          <a:xfrm>
            <a:off x="8635166" y="352716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0" y="7790"/>
                </a:moveTo>
                <a:lnTo>
                  <a:pt x="4501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7"/>
          <p:cNvSpPr/>
          <p:nvPr/>
        </p:nvSpPr>
        <p:spPr>
          <a:xfrm>
            <a:off x="8750090" y="352716"/>
            <a:ext cx="60840" cy="345944"/>
          </a:xfrm>
          <a:custGeom>
            <a:rect b="b" l="l" r="r" t="t"/>
            <a:pathLst>
              <a:path extrusionOk="0" fill="none" h="8859" w="1558">
                <a:moveTo>
                  <a:pt x="0" y="8859"/>
                </a:moveTo>
                <a:lnTo>
                  <a:pt x="1558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7"/>
          <p:cNvSpPr/>
          <p:nvPr/>
        </p:nvSpPr>
        <p:spPr>
          <a:xfrm>
            <a:off x="8810930" y="352716"/>
            <a:ext cx="61269" cy="345944"/>
          </a:xfrm>
          <a:custGeom>
            <a:rect b="b" l="l" r="r" t="t"/>
            <a:pathLst>
              <a:path extrusionOk="0" fill="none" h="8859" w="1569">
                <a:moveTo>
                  <a:pt x="1568" y="885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7"/>
          <p:cNvSpPr/>
          <p:nvPr/>
        </p:nvSpPr>
        <p:spPr>
          <a:xfrm>
            <a:off x="8810930" y="352716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4501" y="779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7"/>
          <p:cNvSpPr/>
          <p:nvPr/>
        </p:nvSpPr>
        <p:spPr>
          <a:xfrm>
            <a:off x="8810930" y="352716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6894" y="578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7"/>
          <p:cNvSpPr/>
          <p:nvPr/>
        </p:nvSpPr>
        <p:spPr>
          <a:xfrm>
            <a:off x="8810930" y="352716"/>
            <a:ext cx="330441" cy="120118"/>
          </a:xfrm>
          <a:custGeom>
            <a:rect b="b" l="l" r="r" t="t"/>
            <a:pathLst>
              <a:path extrusionOk="0" fill="none" h="3076" w="8462">
                <a:moveTo>
                  <a:pt x="8462" y="3075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7"/>
          <p:cNvSpPr/>
          <p:nvPr/>
        </p:nvSpPr>
        <p:spPr>
          <a:xfrm>
            <a:off x="8810930" y="352716"/>
            <a:ext cx="351528" cy="39"/>
          </a:xfrm>
          <a:custGeom>
            <a:rect b="b" l="l" r="r" t="t"/>
            <a:pathLst>
              <a:path extrusionOk="0" fill="none" h="1" w="9002">
                <a:moveTo>
                  <a:pt x="9001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7"/>
          <p:cNvSpPr/>
          <p:nvPr/>
        </p:nvSpPr>
        <p:spPr>
          <a:xfrm>
            <a:off x="8810930" y="232208"/>
            <a:ext cx="330441" cy="120547"/>
          </a:xfrm>
          <a:custGeom>
            <a:rect b="b" l="l" r="r" t="t"/>
            <a:pathLst>
              <a:path extrusionOk="0" fill="none" h="3087" w="8462">
                <a:moveTo>
                  <a:pt x="8462" y="1"/>
                </a:moveTo>
                <a:lnTo>
                  <a:pt x="0" y="3086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7"/>
          <p:cNvSpPr/>
          <p:nvPr/>
        </p:nvSpPr>
        <p:spPr>
          <a:xfrm>
            <a:off x="8810930" y="126460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0"/>
                </a:moveTo>
                <a:lnTo>
                  <a:pt x="0" y="5794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7"/>
          <p:cNvSpPr/>
          <p:nvPr/>
        </p:nvSpPr>
        <p:spPr>
          <a:xfrm>
            <a:off x="8810930" y="48126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1"/>
                </a:moveTo>
                <a:lnTo>
                  <a:pt x="0" y="780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7"/>
          <p:cNvSpPr/>
          <p:nvPr/>
        </p:nvSpPr>
        <p:spPr>
          <a:xfrm>
            <a:off x="8810930" y="6382"/>
            <a:ext cx="61269" cy="346374"/>
          </a:xfrm>
          <a:custGeom>
            <a:rect b="b" l="l" r="r" t="t"/>
            <a:pathLst>
              <a:path extrusionOk="0" fill="none" h="8870" w="1569">
                <a:moveTo>
                  <a:pt x="1568" y="0"/>
                </a:moveTo>
                <a:lnTo>
                  <a:pt x="0" y="8869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7"/>
          <p:cNvSpPr/>
          <p:nvPr/>
        </p:nvSpPr>
        <p:spPr>
          <a:xfrm>
            <a:off x="8750090" y="6382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1025">
            <a:solidFill>
              <a:srgbClr val="262B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7"/>
          <p:cNvSpPr/>
          <p:nvPr/>
        </p:nvSpPr>
        <p:spPr>
          <a:xfrm>
            <a:off x="8750090" y="6382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7"/>
          <p:cNvSpPr/>
          <p:nvPr/>
        </p:nvSpPr>
        <p:spPr>
          <a:xfrm>
            <a:off x="8635166" y="48126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7800"/>
                </a:moveTo>
                <a:lnTo>
                  <a:pt x="0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7"/>
          <p:cNvSpPr/>
          <p:nvPr/>
        </p:nvSpPr>
        <p:spPr>
          <a:xfrm>
            <a:off x="8541719" y="126460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579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7"/>
          <p:cNvSpPr/>
          <p:nvPr/>
        </p:nvSpPr>
        <p:spPr>
          <a:xfrm>
            <a:off x="8480879" y="232208"/>
            <a:ext cx="330051" cy="120547"/>
          </a:xfrm>
          <a:custGeom>
            <a:rect b="b" l="l" r="r" t="t"/>
            <a:pathLst>
              <a:path extrusionOk="0" fill="none" h="3087" w="8452">
                <a:moveTo>
                  <a:pt x="8452" y="3086"/>
                </a:moveTo>
                <a:lnTo>
                  <a:pt x="1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7"/>
          <p:cNvSpPr/>
          <p:nvPr/>
        </p:nvSpPr>
        <p:spPr>
          <a:xfrm rot="5400000">
            <a:off x="8623419" y="3200116"/>
            <a:ext cx="704657" cy="352348"/>
          </a:xfrm>
          <a:custGeom>
            <a:rect b="b" l="l" r="r" t="t"/>
            <a:pathLst>
              <a:path extrusionOk="0" h="9023" w="18045">
                <a:moveTo>
                  <a:pt x="9012" y="0"/>
                </a:moveTo>
                <a:lnTo>
                  <a:pt x="9012" y="11"/>
                </a:lnTo>
                <a:lnTo>
                  <a:pt x="1" y="11"/>
                </a:lnTo>
                <a:lnTo>
                  <a:pt x="1" y="184"/>
                </a:lnTo>
                <a:cubicBezTo>
                  <a:pt x="1" y="5071"/>
                  <a:pt x="3962" y="9022"/>
                  <a:pt x="8839" y="9022"/>
                </a:cubicBezTo>
                <a:lnTo>
                  <a:pt x="9012" y="9022"/>
                </a:lnTo>
                <a:cubicBezTo>
                  <a:pt x="9012" y="8869"/>
                  <a:pt x="9012" y="8717"/>
                  <a:pt x="9022" y="8564"/>
                </a:cubicBezTo>
                <a:cubicBezTo>
                  <a:pt x="9134" y="6252"/>
                  <a:pt x="10122" y="4175"/>
                  <a:pt x="11649" y="2648"/>
                </a:cubicBezTo>
                <a:cubicBezTo>
                  <a:pt x="13289" y="1019"/>
                  <a:pt x="15549" y="0"/>
                  <a:pt x="1804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7"/>
          <p:cNvSpPr/>
          <p:nvPr/>
        </p:nvSpPr>
        <p:spPr>
          <a:xfrm flipH="1" rot="5400000">
            <a:off x="7745584" y="704387"/>
            <a:ext cx="352309" cy="352309"/>
          </a:xfrm>
          <a:custGeom>
            <a:rect b="b" l="l" r="r" t="t"/>
            <a:pathLst>
              <a:path extrusionOk="0" h="9022" w="9022">
                <a:moveTo>
                  <a:pt x="0" y="0"/>
                </a:moveTo>
                <a:cubicBezTo>
                  <a:pt x="0" y="4979"/>
                  <a:pt x="4043" y="9022"/>
                  <a:pt x="9022" y="9022"/>
                </a:cubicBezTo>
                <a:lnTo>
                  <a:pt x="90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7"/>
          <p:cNvSpPr/>
          <p:nvPr/>
        </p:nvSpPr>
        <p:spPr>
          <a:xfrm flipH="1" rot="5400000">
            <a:off x="8097874" y="704758"/>
            <a:ext cx="351919" cy="351958"/>
          </a:xfrm>
          <a:custGeom>
            <a:rect b="b" l="l" r="r" t="t"/>
            <a:pathLst>
              <a:path extrusionOk="0" h="9013" w="9012">
                <a:moveTo>
                  <a:pt x="0" y="1"/>
                </a:moveTo>
                <a:lnTo>
                  <a:pt x="0" y="9012"/>
                </a:lnTo>
                <a:lnTo>
                  <a:pt x="9012" y="9012"/>
                </a:lnTo>
                <a:cubicBezTo>
                  <a:pt x="9012" y="4033"/>
                  <a:pt x="4979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7"/>
          <p:cNvSpPr/>
          <p:nvPr/>
        </p:nvSpPr>
        <p:spPr>
          <a:xfrm flipH="1" rot="5400000">
            <a:off x="8098264" y="1056676"/>
            <a:ext cx="351958" cy="351919"/>
          </a:xfrm>
          <a:custGeom>
            <a:rect b="b" l="l" r="r" t="t"/>
            <a:pathLst>
              <a:path extrusionOk="0" h="9012" w="9013">
                <a:moveTo>
                  <a:pt x="1" y="0"/>
                </a:moveTo>
                <a:cubicBezTo>
                  <a:pt x="1" y="4980"/>
                  <a:pt x="4043" y="9012"/>
                  <a:pt x="9012" y="9012"/>
                </a:cubicBezTo>
                <a:lnTo>
                  <a:pt x="901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7"/>
          <p:cNvSpPr/>
          <p:nvPr/>
        </p:nvSpPr>
        <p:spPr>
          <a:xfrm>
            <a:off x="7735577" y="4435025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7"/>
          <p:cNvSpPr/>
          <p:nvPr/>
        </p:nvSpPr>
        <p:spPr>
          <a:xfrm>
            <a:off x="7735577" y="4496256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7"/>
          <p:cNvSpPr/>
          <p:nvPr/>
        </p:nvSpPr>
        <p:spPr>
          <a:xfrm>
            <a:off x="7735577" y="4557486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7"/>
          <p:cNvSpPr/>
          <p:nvPr/>
        </p:nvSpPr>
        <p:spPr>
          <a:xfrm>
            <a:off x="7735577" y="4618717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7"/>
          <p:cNvSpPr/>
          <p:nvPr/>
        </p:nvSpPr>
        <p:spPr>
          <a:xfrm>
            <a:off x="7735577" y="4679947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7"/>
          <p:cNvSpPr/>
          <p:nvPr/>
        </p:nvSpPr>
        <p:spPr>
          <a:xfrm>
            <a:off x="7735577" y="4741177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7"/>
          <p:cNvSpPr/>
          <p:nvPr/>
        </p:nvSpPr>
        <p:spPr>
          <a:xfrm>
            <a:off x="7735577" y="4802447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7"/>
          <p:cNvSpPr/>
          <p:nvPr/>
        </p:nvSpPr>
        <p:spPr>
          <a:xfrm>
            <a:off x="7735577" y="4863677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7"/>
          <p:cNvSpPr/>
          <p:nvPr/>
        </p:nvSpPr>
        <p:spPr>
          <a:xfrm>
            <a:off x="7735577" y="4924908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7"/>
          <p:cNvSpPr/>
          <p:nvPr/>
        </p:nvSpPr>
        <p:spPr>
          <a:xfrm>
            <a:off x="7735577" y="4986138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7"/>
          <p:cNvSpPr/>
          <p:nvPr/>
        </p:nvSpPr>
        <p:spPr>
          <a:xfrm>
            <a:off x="7735577" y="5047369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7"/>
          <p:cNvSpPr/>
          <p:nvPr/>
        </p:nvSpPr>
        <p:spPr>
          <a:xfrm>
            <a:off x="7735577" y="5108989"/>
            <a:ext cx="704228" cy="30264"/>
          </a:xfrm>
          <a:custGeom>
            <a:rect b="b" l="l" r="r" t="t"/>
            <a:pathLst>
              <a:path extrusionOk="0" h="775" w="18034">
                <a:moveTo>
                  <a:pt x="1" y="1"/>
                </a:moveTo>
                <a:lnTo>
                  <a:pt x="1" y="774"/>
                </a:lnTo>
                <a:lnTo>
                  <a:pt x="18034" y="774"/>
                </a:lnTo>
                <a:lnTo>
                  <a:pt x="180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7"/>
          <p:cNvSpPr/>
          <p:nvPr/>
        </p:nvSpPr>
        <p:spPr>
          <a:xfrm>
            <a:off x="727000" y="542825"/>
            <a:ext cx="7704000" cy="40611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7"/>
          <p:cNvSpPr/>
          <p:nvPr/>
        </p:nvSpPr>
        <p:spPr>
          <a:xfrm>
            <a:off x="7034887" y="-4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7"/>
          <p:cNvSpPr/>
          <p:nvPr/>
        </p:nvSpPr>
        <p:spPr>
          <a:xfrm>
            <a:off x="7034887" y="61226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7"/>
          <p:cNvSpPr/>
          <p:nvPr/>
        </p:nvSpPr>
        <p:spPr>
          <a:xfrm>
            <a:off x="7034887" y="122456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7"/>
          <p:cNvSpPr/>
          <p:nvPr/>
        </p:nvSpPr>
        <p:spPr>
          <a:xfrm>
            <a:off x="7034887" y="183687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7"/>
          <p:cNvSpPr/>
          <p:nvPr/>
        </p:nvSpPr>
        <p:spPr>
          <a:xfrm>
            <a:off x="7034887" y="244917"/>
            <a:ext cx="703837" cy="30693"/>
          </a:xfrm>
          <a:custGeom>
            <a:rect b="b" l="l" r="r" t="t"/>
            <a:pathLst>
              <a:path extrusionOk="0" h="786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7"/>
          <p:cNvSpPr/>
          <p:nvPr/>
        </p:nvSpPr>
        <p:spPr>
          <a:xfrm>
            <a:off x="7383659" y="4787531"/>
            <a:ext cx="351958" cy="351919"/>
          </a:xfrm>
          <a:custGeom>
            <a:rect b="b" l="l" r="r" t="t"/>
            <a:pathLst>
              <a:path extrusionOk="0" h="9012" w="9013">
                <a:moveTo>
                  <a:pt x="1060" y="1"/>
                </a:moveTo>
                <a:cubicBezTo>
                  <a:pt x="469" y="1"/>
                  <a:pt x="1" y="469"/>
                  <a:pt x="1" y="1060"/>
                </a:cubicBezTo>
                <a:lnTo>
                  <a:pt x="1" y="7953"/>
                </a:lnTo>
                <a:cubicBezTo>
                  <a:pt x="1" y="8544"/>
                  <a:pt x="469" y="9012"/>
                  <a:pt x="1060" y="9012"/>
                </a:cubicBezTo>
                <a:lnTo>
                  <a:pt x="7953" y="9012"/>
                </a:lnTo>
                <a:cubicBezTo>
                  <a:pt x="8544" y="9012"/>
                  <a:pt x="9012" y="8544"/>
                  <a:pt x="9012" y="7953"/>
                </a:cubicBezTo>
                <a:lnTo>
                  <a:pt x="9012" y="1060"/>
                </a:lnTo>
                <a:cubicBezTo>
                  <a:pt x="9012" y="469"/>
                  <a:pt x="8544" y="1"/>
                  <a:pt x="795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3" name="Google Shape;293;p17"/>
          <p:cNvSpPr txBox="1"/>
          <p:nvPr>
            <p:ph idx="1" type="subTitle"/>
          </p:nvPr>
        </p:nvSpPr>
        <p:spPr>
          <a:xfrm>
            <a:off x="4178970" y="2421749"/>
            <a:ext cx="2945100" cy="13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4" name="Google Shape;294;p17"/>
          <p:cNvSpPr txBox="1"/>
          <p:nvPr>
            <p:ph idx="2" type="subTitle"/>
          </p:nvPr>
        </p:nvSpPr>
        <p:spPr>
          <a:xfrm>
            <a:off x="713225" y="2421749"/>
            <a:ext cx="2945100" cy="13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5" name="Google Shape;295;p17"/>
          <p:cNvSpPr txBox="1"/>
          <p:nvPr>
            <p:ph idx="3" type="subTitle"/>
          </p:nvPr>
        </p:nvSpPr>
        <p:spPr>
          <a:xfrm>
            <a:off x="713225" y="1997175"/>
            <a:ext cx="2945100" cy="4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296" name="Google Shape;296;p17"/>
          <p:cNvSpPr txBox="1"/>
          <p:nvPr>
            <p:ph idx="4" type="subTitle"/>
          </p:nvPr>
        </p:nvSpPr>
        <p:spPr>
          <a:xfrm>
            <a:off x="4178970" y="1997175"/>
            <a:ext cx="2945100" cy="4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297" name="Google Shape;297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8"/>
          <p:cNvSpPr/>
          <p:nvPr/>
        </p:nvSpPr>
        <p:spPr>
          <a:xfrm>
            <a:off x="8791684" y="391"/>
            <a:ext cx="351919" cy="351958"/>
          </a:xfrm>
          <a:custGeom>
            <a:rect b="b" l="l" r="r" t="t"/>
            <a:pathLst>
              <a:path extrusionOk="0" h="9013" w="9012">
                <a:moveTo>
                  <a:pt x="0" y="1"/>
                </a:moveTo>
                <a:lnTo>
                  <a:pt x="0" y="9012"/>
                </a:lnTo>
                <a:lnTo>
                  <a:pt x="9012" y="9012"/>
                </a:lnTo>
                <a:cubicBezTo>
                  <a:pt x="9012" y="4033"/>
                  <a:pt x="4979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8"/>
          <p:cNvSpPr/>
          <p:nvPr/>
        </p:nvSpPr>
        <p:spPr>
          <a:xfrm>
            <a:off x="8439765" y="0"/>
            <a:ext cx="351958" cy="351919"/>
          </a:xfrm>
          <a:custGeom>
            <a:rect b="b" l="l" r="r" t="t"/>
            <a:pathLst>
              <a:path extrusionOk="0" h="9012" w="9013">
                <a:moveTo>
                  <a:pt x="1" y="0"/>
                </a:moveTo>
                <a:cubicBezTo>
                  <a:pt x="1" y="4980"/>
                  <a:pt x="4043" y="9012"/>
                  <a:pt x="9012" y="9012"/>
                </a:cubicBezTo>
                <a:lnTo>
                  <a:pt x="901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8"/>
          <p:cNvSpPr/>
          <p:nvPr/>
        </p:nvSpPr>
        <p:spPr>
          <a:xfrm>
            <a:off x="7735577" y="0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8"/>
          <p:cNvSpPr/>
          <p:nvPr/>
        </p:nvSpPr>
        <p:spPr>
          <a:xfrm>
            <a:off x="7735577" y="61231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8"/>
          <p:cNvSpPr/>
          <p:nvPr/>
        </p:nvSpPr>
        <p:spPr>
          <a:xfrm>
            <a:off x="7735577" y="122461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8"/>
          <p:cNvSpPr/>
          <p:nvPr/>
        </p:nvSpPr>
        <p:spPr>
          <a:xfrm>
            <a:off x="7735577" y="183692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8"/>
          <p:cNvSpPr/>
          <p:nvPr/>
        </p:nvSpPr>
        <p:spPr>
          <a:xfrm>
            <a:off x="7735577" y="244922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8"/>
          <p:cNvSpPr/>
          <p:nvPr/>
        </p:nvSpPr>
        <p:spPr>
          <a:xfrm>
            <a:off x="7735577" y="306152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8"/>
          <p:cNvSpPr/>
          <p:nvPr/>
        </p:nvSpPr>
        <p:spPr>
          <a:xfrm>
            <a:off x="7031388" y="0"/>
            <a:ext cx="704228" cy="704618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lnTo>
                  <a:pt x="0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8"/>
          <p:cNvSpPr/>
          <p:nvPr/>
        </p:nvSpPr>
        <p:spPr>
          <a:xfrm rot="-5400000">
            <a:off x="198" y="-1"/>
            <a:ext cx="704228" cy="704618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cubicBezTo>
                  <a:pt x="0" y="9969"/>
                  <a:pt x="8075" y="18044"/>
                  <a:pt x="18033" y="18044"/>
                </a:cubicBezTo>
                <a:lnTo>
                  <a:pt x="1803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8"/>
          <p:cNvSpPr/>
          <p:nvPr/>
        </p:nvSpPr>
        <p:spPr>
          <a:xfrm>
            <a:off x="8791684" y="352310"/>
            <a:ext cx="352309" cy="352309"/>
          </a:xfrm>
          <a:custGeom>
            <a:rect b="b" l="l" r="r" t="t"/>
            <a:pathLst>
              <a:path extrusionOk="0" h="9022" w="9022">
                <a:moveTo>
                  <a:pt x="0" y="0"/>
                </a:moveTo>
                <a:cubicBezTo>
                  <a:pt x="0" y="4979"/>
                  <a:pt x="4043" y="9022"/>
                  <a:pt x="9022" y="9022"/>
                </a:cubicBezTo>
                <a:lnTo>
                  <a:pt x="90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8"/>
          <p:cNvSpPr/>
          <p:nvPr/>
        </p:nvSpPr>
        <p:spPr>
          <a:xfrm>
            <a:off x="7735577" y="367422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8"/>
          <p:cNvSpPr/>
          <p:nvPr/>
        </p:nvSpPr>
        <p:spPr>
          <a:xfrm>
            <a:off x="7735577" y="428652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8"/>
          <p:cNvSpPr/>
          <p:nvPr/>
        </p:nvSpPr>
        <p:spPr>
          <a:xfrm>
            <a:off x="7735577" y="489883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8"/>
          <p:cNvSpPr/>
          <p:nvPr/>
        </p:nvSpPr>
        <p:spPr>
          <a:xfrm>
            <a:off x="7735577" y="551113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8"/>
          <p:cNvSpPr/>
          <p:nvPr/>
        </p:nvSpPr>
        <p:spPr>
          <a:xfrm>
            <a:off x="7735577" y="612344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8"/>
          <p:cNvSpPr/>
          <p:nvPr/>
        </p:nvSpPr>
        <p:spPr>
          <a:xfrm>
            <a:off x="7735577" y="673964"/>
            <a:ext cx="704228" cy="30264"/>
          </a:xfrm>
          <a:custGeom>
            <a:rect b="b" l="l" r="r" t="t"/>
            <a:pathLst>
              <a:path extrusionOk="0" h="775" w="18034">
                <a:moveTo>
                  <a:pt x="1" y="1"/>
                </a:moveTo>
                <a:lnTo>
                  <a:pt x="1" y="774"/>
                </a:lnTo>
                <a:lnTo>
                  <a:pt x="18034" y="774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8"/>
          <p:cNvSpPr/>
          <p:nvPr/>
        </p:nvSpPr>
        <p:spPr>
          <a:xfrm>
            <a:off x="7383659" y="352506"/>
            <a:ext cx="351958" cy="351919"/>
          </a:xfrm>
          <a:custGeom>
            <a:rect b="b" l="l" r="r" t="t"/>
            <a:pathLst>
              <a:path extrusionOk="0" h="9012" w="9013">
                <a:moveTo>
                  <a:pt x="1060" y="1"/>
                </a:moveTo>
                <a:cubicBezTo>
                  <a:pt x="469" y="1"/>
                  <a:pt x="1" y="469"/>
                  <a:pt x="1" y="1060"/>
                </a:cubicBezTo>
                <a:lnTo>
                  <a:pt x="1" y="7953"/>
                </a:lnTo>
                <a:cubicBezTo>
                  <a:pt x="1" y="8544"/>
                  <a:pt x="469" y="9012"/>
                  <a:pt x="1060" y="9012"/>
                </a:cubicBezTo>
                <a:lnTo>
                  <a:pt x="7953" y="9012"/>
                </a:lnTo>
                <a:cubicBezTo>
                  <a:pt x="8544" y="9012"/>
                  <a:pt x="9012" y="8544"/>
                  <a:pt x="9012" y="7953"/>
                </a:cubicBezTo>
                <a:lnTo>
                  <a:pt x="9012" y="1060"/>
                </a:lnTo>
                <a:cubicBezTo>
                  <a:pt x="9012" y="469"/>
                  <a:pt x="8544" y="1"/>
                  <a:pt x="795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8"/>
          <p:cNvSpPr/>
          <p:nvPr/>
        </p:nvSpPr>
        <p:spPr>
          <a:xfrm>
            <a:off x="727000" y="542825"/>
            <a:ext cx="7704000" cy="40611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9" name="Google Shape;319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"/>
          <p:cNvSpPr/>
          <p:nvPr/>
        </p:nvSpPr>
        <p:spPr>
          <a:xfrm>
            <a:off x="8433598" y="704596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9"/>
          <p:cNvSpPr/>
          <p:nvPr/>
        </p:nvSpPr>
        <p:spPr>
          <a:xfrm>
            <a:off x="8433598" y="765826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9"/>
          <p:cNvSpPr/>
          <p:nvPr/>
        </p:nvSpPr>
        <p:spPr>
          <a:xfrm>
            <a:off x="8433598" y="827056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9"/>
          <p:cNvSpPr/>
          <p:nvPr/>
        </p:nvSpPr>
        <p:spPr>
          <a:xfrm>
            <a:off x="8433598" y="888287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9"/>
          <p:cNvSpPr/>
          <p:nvPr/>
        </p:nvSpPr>
        <p:spPr>
          <a:xfrm>
            <a:off x="8433598" y="949517"/>
            <a:ext cx="703837" cy="30693"/>
          </a:xfrm>
          <a:custGeom>
            <a:rect b="b" l="l" r="r" t="t"/>
            <a:pathLst>
              <a:path extrusionOk="0" h="786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9"/>
          <p:cNvSpPr/>
          <p:nvPr/>
        </p:nvSpPr>
        <p:spPr>
          <a:xfrm>
            <a:off x="8433598" y="1010787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9"/>
          <p:cNvSpPr/>
          <p:nvPr/>
        </p:nvSpPr>
        <p:spPr>
          <a:xfrm>
            <a:off x="8433598" y="1072017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9"/>
          <p:cNvSpPr/>
          <p:nvPr/>
        </p:nvSpPr>
        <p:spPr>
          <a:xfrm>
            <a:off x="8433598" y="1133247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9"/>
          <p:cNvSpPr/>
          <p:nvPr/>
        </p:nvSpPr>
        <p:spPr>
          <a:xfrm>
            <a:off x="8433598" y="1194087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9"/>
          <p:cNvSpPr/>
          <p:nvPr/>
        </p:nvSpPr>
        <p:spPr>
          <a:xfrm>
            <a:off x="8433598" y="1255708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9"/>
          <p:cNvSpPr/>
          <p:nvPr/>
        </p:nvSpPr>
        <p:spPr>
          <a:xfrm>
            <a:off x="8433598" y="1316548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9"/>
          <p:cNvSpPr/>
          <p:nvPr/>
        </p:nvSpPr>
        <p:spPr>
          <a:xfrm>
            <a:off x="8433598" y="1377778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9"/>
          <p:cNvSpPr/>
          <p:nvPr/>
        </p:nvSpPr>
        <p:spPr>
          <a:xfrm>
            <a:off x="8433207" y="1408394"/>
            <a:ext cx="704228" cy="704618"/>
          </a:xfrm>
          <a:custGeom>
            <a:rect b="b" l="l" r="r" t="t"/>
            <a:pathLst>
              <a:path extrusionOk="0" h="18044" w="18034">
                <a:moveTo>
                  <a:pt x="1" y="0"/>
                </a:moveTo>
                <a:lnTo>
                  <a:pt x="1" y="18044"/>
                </a:lnTo>
                <a:lnTo>
                  <a:pt x="18034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9"/>
          <p:cNvSpPr/>
          <p:nvPr/>
        </p:nvSpPr>
        <p:spPr>
          <a:xfrm>
            <a:off x="8399429" y="1409292"/>
            <a:ext cx="771823" cy="702822"/>
          </a:xfrm>
          <a:custGeom>
            <a:rect b="b" l="l" r="r" t="t"/>
            <a:pathLst>
              <a:path extrusionOk="0" h="17998" w="19765">
                <a:moveTo>
                  <a:pt x="9882" y="0"/>
                </a:moveTo>
                <a:cubicBezTo>
                  <a:pt x="7578" y="0"/>
                  <a:pt x="5275" y="879"/>
                  <a:pt x="3513" y="2635"/>
                </a:cubicBezTo>
                <a:cubicBezTo>
                  <a:pt x="0" y="6148"/>
                  <a:pt x="0" y="11850"/>
                  <a:pt x="3513" y="15363"/>
                </a:cubicBezTo>
                <a:cubicBezTo>
                  <a:pt x="5275" y="17119"/>
                  <a:pt x="7578" y="17998"/>
                  <a:pt x="9882" y="17998"/>
                </a:cubicBezTo>
                <a:cubicBezTo>
                  <a:pt x="12186" y="17998"/>
                  <a:pt x="14490" y="17119"/>
                  <a:pt x="16251" y="15363"/>
                </a:cubicBezTo>
                <a:cubicBezTo>
                  <a:pt x="19764" y="11850"/>
                  <a:pt x="19764" y="6148"/>
                  <a:pt x="16251" y="2635"/>
                </a:cubicBezTo>
                <a:cubicBezTo>
                  <a:pt x="14490" y="879"/>
                  <a:pt x="12186" y="0"/>
                  <a:pt x="988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8554497" y="1530464"/>
            <a:ext cx="460087" cy="460478"/>
          </a:xfrm>
          <a:custGeom>
            <a:rect b="b" l="l" r="r" t="t"/>
            <a:pathLst>
              <a:path extrusionOk="0" h="11792" w="11782">
                <a:moveTo>
                  <a:pt x="5886" y="0"/>
                </a:moveTo>
                <a:cubicBezTo>
                  <a:pt x="2637" y="0"/>
                  <a:pt x="0" y="2638"/>
                  <a:pt x="0" y="5896"/>
                </a:cubicBezTo>
                <a:cubicBezTo>
                  <a:pt x="0" y="9154"/>
                  <a:pt x="2637" y="11792"/>
                  <a:pt x="5886" y="11792"/>
                </a:cubicBezTo>
                <a:cubicBezTo>
                  <a:pt x="9144" y="11792"/>
                  <a:pt x="11781" y="9154"/>
                  <a:pt x="11781" y="5896"/>
                </a:cubicBezTo>
                <a:cubicBezTo>
                  <a:pt x="11781" y="2638"/>
                  <a:pt x="9144" y="0"/>
                  <a:pt x="588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9"/>
          <p:cNvSpPr/>
          <p:nvPr/>
        </p:nvSpPr>
        <p:spPr>
          <a:xfrm>
            <a:off x="8450800" y="352716"/>
            <a:ext cx="351528" cy="39"/>
          </a:xfrm>
          <a:custGeom>
            <a:rect b="b" l="l" r="r" t="t"/>
            <a:pathLst>
              <a:path extrusionOk="0" fill="none" h="1" w="9002">
                <a:moveTo>
                  <a:pt x="1" y="0"/>
                </a:moveTo>
                <a:lnTo>
                  <a:pt x="900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9"/>
          <p:cNvSpPr/>
          <p:nvPr/>
        </p:nvSpPr>
        <p:spPr>
          <a:xfrm>
            <a:off x="8472278" y="352716"/>
            <a:ext cx="330051" cy="120118"/>
          </a:xfrm>
          <a:custGeom>
            <a:rect b="b" l="l" r="r" t="t"/>
            <a:pathLst>
              <a:path extrusionOk="0" fill="none" h="3076" w="8452">
                <a:moveTo>
                  <a:pt x="1" y="3075"/>
                </a:moveTo>
                <a:lnTo>
                  <a:pt x="845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9"/>
          <p:cNvSpPr/>
          <p:nvPr/>
        </p:nvSpPr>
        <p:spPr>
          <a:xfrm>
            <a:off x="8533118" y="352716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0" y="5784"/>
                </a:moveTo>
                <a:lnTo>
                  <a:pt x="6894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9"/>
          <p:cNvSpPr/>
          <p:nvPr/>
        </p:nvSpPr>
        <p:spPr>
          <a:xfrm>
            <a:off x="8626564" y="352716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0" y="7790"/>
                </a:moveTo>
                <a:lnTo>
                  <a:pt x="4501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9"/>
          <p:cNvSpPr/>
          <p:nvPr/>
        </p:nvSpPr>
        <p:spPr>
          <a:xfrm>
            <a:off x="8741488" y="352716"/>
            <a:ext cx="60840" cy="345944"/>
          </a:xfrm>
          <a:custGeom>
            <a:rect b="b" l="l" r="r" t="t"/>
            <a:pathLst>
              <a:path extrusionOk="0" fill="none" h="8859" w="1558">
                <a:moveTo>
                  <a:pt x="0" y="8859"/>
                </a:moveTo>
                <a:lnTo>
                  <a:pt x="1558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9"/>
          <p:cNvSpPr/>
          <p:nvPr/>
        </p:nvSpPr>
        <p:spPr>
          <a:xfrm>
            <a:off x="8802328" y="352716"/>
            <a:ext cx="61269" cy="345944"/>
          </a:xfrm>
          <a:custGeom>
            <a:rect b="b" l="l" r="r" t="t"/>
            <a:pathLst>
              <a:path extrusionOk="0" fill="none" h="8859" w="1569">
                <a:moveTo>
                  <a:pt x="1568" y="885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9"/>
          <p:cNvSpPr/>
          <p:nvPr/>
        </p:nvSpPr>
        <p:spPr>
          <a:xfrm>
            <a:off x="8802328" y="352716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4501" y="779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9"/>
          <p:cNvSpPr/>
          <p:nvPr/>
        </p:nvSpPr>
        <p:spPr>
          <a:xfrm>
            <a:off x="8802328" y="352716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6894" y="578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9"/>
          <p:cNvSpPr/>
          <p:nvPr/>
        </p:nvSpPr>
        <p:spPr>
          <a:xfrm>
            <a:off x="8802328" y="352716"/>
            <a:ext cx="330441" cy="120118"/>
          </a:xfrm>
          <a:custGeom>
            <a:rect b="b" l="l" r="r" t="t"/>
            <a:pathLst>
              <a:path extrusionOk="0" fill="none" h="3076" w="8462">
                <a:moveTo>
                  <a:pt x="8462" y="3075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9"/>
          <p:cNvSpPr/>
          <p:nvPr/>
        </p:nvSpPr>
        <p:spPr>
          <a:xfrm>
            <a:off x="8802328" y="352716"/>
            <a:ext cx="351528" cy="39"/>
          </a:xfrm>
          <a:custGeom>
            <a:rect b="b" l="l" r="r" t="t"/>
            <a:pathLst>
              <a:path extrusionOk="0" fill="none" h="1" w="9002">
                <a:moveTo>
                  <a:pt x="9001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9"/>
          <p:cNvSpPr/>
          <p:nvPr/>
        </p:nvSpPr>
        <p:spPr>
          <a:xfrm>
            <a:off x="8802328" y="232208"/>
            <a:ext cx="330441" cy="120547"/>
          </a:xfrm>
          <a:custGeom>
            <a:rect b="b" l="l" r="r" t="t"/>
            <a:pathLst>
              <a:path extrusionOk="0" fill="none" h="3087" w="8462">
                <a:moveTo>
                  <a:pt x="8462" y="1"/>
                </a:moveTo>
                <a:lnTo>
                  <a:pt x="0" y="3086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9"/>
          <p:cNvSpPr/>
          <p:nvPr/>
        </p:nvSpPr>
        <p:spPr>
          <a:xfrm>
            <a:off x="8802328" y="126460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0"/>
                </a:moveTo>
                <a:lnTo>
                  <a:pt x="0" y="5794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9"/>
          <p:cNvSpPr/>
          <p:nvPr/>
        </p:nvSpPr>
        <p:spPr>
          <a:xfrm>
            <a:off x="8802328" y="48126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1"/>
                </a:moveTo>
                <a:lnTo>
                  <a:pt x="0" y="780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9"/>
          <p:cNvSpPr/>
          <p:nvPr/>
        </p:nvSpPr>
        <p:spPr>
          <a:xfrm>
            <a:off x="8802328" y="6382"/>
            <a:ext cx="61269" cy="346374"/>
          </a:xfrm>
          <a:custGeom>
            <a:rect b="b" l="l" r="r" t="t"/>
            <a:pathLst>
              <a:path extrusionOk="0" fill="none" h="8870" w="1569">
                <a:moveTo>
                  <a:pt x="1568" y="0"/>
                </a:moveTo>
                <a:lnTo>
                  <a:pt x="0" y="8869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9"/>
          <p:cNvSpPr/>
          <p:nvPr/>
        </p:nvSpPr>
        <p:spPr>
          <a:xfrm>
            <a:off x="8741488" y="6382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1025">
            <a:solidFill>
              <a:srgbClr val="262B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9"/>
          <p:cNvSpPr/>
          <p:nvPr/>
        </p:nvSpPr>
        <p:spPr>
          <a:xfrm>
            <a:off x="8741488" y="6382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9"/>
          <p:cNvSpPr/>
          <p:nvPr/>
        </p:nvSpPr>
        <p:spPr>
          <a:xfrm>
            <a:off x="8626564" y="48126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7800"/>
                </a:moveTo>
                <a:lnTo>
                  <a:pt x="0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9"/>
          <p:cNvSpPr/>
          <p:nvPr/>
        </p:nvSpPr>
        <p:spPr>
          <a:xfrm>
            <a:off x="8533118" y="126460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579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9"/>
          <p:cNvSpPr/>
          <p:nvPr/>
        </p:nvSpPr>
        <p:spPr>
          <a:xfrm>
            <a:off x="8472278" y="232208"/>
            <a:ext cx="330051" cy="120547"/>
          </a:xfrm>
          <a:custGeom>
            <a:rect b="b" l="l" r="r" t="t"/>
            <a:pathLst>
              <a:path extrusionOk="0" fill="none" h="3087" w="8452">
                <a:moveTo>
                  <a:pt x="8452" y="3086"/>
                </a:moveTo>
                <a:lnTo>
                  <a:pt x="1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9"/>
          <p:cNvSpPr/>
          <p:nvPr/>
        </p:nvSpPr>
        <p:spPr>
          <a:xfrm>
            <a:off x="7728093" y="407"/>
            <a:ext cx="704618" cy="704228"/>
          </a:xfrm>
          <a:custGeom>
            <a:rect b="b" l="l" r="r" t="t"/>
            <a:pathLst>
              <a:path extrusionOk="0" h="18034" w="18044">
                <a:moveTo>
                  <a:pt x="0" y="1"/>
                </a:moveTo>
                <a:lnTo>
                  <a:pt x="0" y="18034"/>
                </a:lnTo>
                <a:lnTo>
                  <a:pt x="18044" y="18034"/>
                </a:lnTo>
                <a:lnTo>
                  <a:pt x="180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9"/>
          <p:cNvSpPr/>
          <p:nvPr/>
        </p:nvSpPr>
        <p:spPr>
          <a:xfrm>
            <a:off x="7728874" y="1227"/>
            <a:ext cx="703056" cy="703017"/>
          </a:xfrm>
          <a:custGeom>
            <a:rect b="b" l="l" r="r" t="t"/>
            <a:pathLst>
              <a:path extrusionOk="0" h="18003" w="18004">
                <a:moveTo>
                  <a:pt x="9002" y="0"/>
                </a:moveTo>
                <a:cubicBezTo>
                  <a:pt x="4033" y="0"/>
                  <a:pt x="1" y="4022"/>
                  <a:pt x="1" y="9001"/>
                </a:cubicBezTo>
                <a:cubicBezTo>
                  <a:pt x="1" y="13970"/>
                  <a:pt x="4033" y="18002"/>
                  <a:pt x="9002" y="18002"/>
                </a:cubicBezTo>
                <a:cubicBezTo>
                  <a:pt x="13971" y="18002"/>
                  <a:pt x="18003" y="13970"/>
                  <a:pt x="18003" y="9001"/>
                </a:cubicBezTo>
                <a:cubicBezTo>
                  <a:pt x="18003" y="4022"/>
                  <a:pt x="13971" y="0"/>
                  <a:pt x="900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9"/>
          <p:cNvSpPr/>
          <p:nvPr/>
        </p:nvSpPr>
        <p:spPr>
          <a:xfrm>
            <a:off x="7828686" y="122282"/>
            <a:ext cx="505034" cy="460478"/>
          </a:xfrm>
          <a:custGeom>
            <a:rect b="b" l="l" r="r" t="t"/>
            <a:pathLst>
              <a:path extrusionOk="0" h="11792" w="12933">
                <a:moveTo>
                  <a:pt x="6466" y="1"/>
                </a:moveTo>
                <a:cubicBezTo>
                  <a:pt x="4959" y="1"/>
                  <a:pt x="3452" y="576"/>
                  <a:pt x="2302" y="1726"/>
                </a:cubicBezTo>
                <a:cubicBezTo>
                  <a:pt x="1" y="4028"/>
                  <a:pt x="1" y="7765"/>
                  <a:pt x="2302" y="10066"/>
                </a:cubicBezTo>
                <a:cubicBezTo>
                  <a:pt x="3452" y="11216"/>
                  <a:pt x="4959" y="11792"/>
                  <a:pt x="6466" y="11792"/>
                </a:cubicBezTo>
                <a:cubicBezTo>
                  <a:pt x="7973" y="11792"/>
                  <a:pt x="9480" y="11216"/>
                  <a:pt x="10631" y="10066"/>
                </a:cubicBezTo>
                <a:cubicBezTo>
                  <a:pt x="12932" y="7765"/>
                  <a:pt x="12932" y="4028"/>
                  <a:pt x="10631" y="1726"/>
                </a:cubicBezTo>
                <a:cubicBezTo>
                  <a:pt x="9480" y="576"/>
                  <a:pt x="7973" y="1"/>
                  <a:pt x="646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9"/>
          <p:cNvSpPr/>
          <p:nvPr/>
        </p:nvSpPr>
        <p:spPr>
          <a:xfrm>
            <a:off x="8791662" y="2112971"/>
            <a:ext cx="351958" cy="351958"/>
          </a:xfrm>
          <a:custGeom>
            <a:rect b="b" l="l" r="r" t="t"/>
            <a:pathLst>
              <a:path extrusionOk="0" h="9013" w="9013">
                <a:moveTo>
                  <a:pt x="1650" y="1"/>
                </a:moveTo>
                <a:cubicBezTo>
                  <a:pt x="734" y="1"/>
                  <a:pt x="1" y="744"/>
                  <a:pt x="1" y="1660"/>
                </a:cubicBezTo>
                <a:lnTo>
                  <a:pt x="1" y="7363"/>
                </a:lnTo>
                <a:cubicBezTo>
                  <a:pt x="1" y="8279"/>
                  <a:pt x="734" y="9012"/>
                  <a:pt x="1650" y="9012"/>
                </a:cubicBezTo>
                <a:lnTo>
                  <a:pt x="7363" y="9012"/>
                </a:lnTo>
                <a:cubicBezTo>
                  <a:pt x="8269" y="9012"/>
                  <a:pt x="9012" y="8279"/>
                  <a:pt x="9012" y="7363"/>
                </a:cubicBezTo>
                <a:lnTo>
                  <a:pt x="9012" y="1660"/>
                </a:lnTo>
                <a:cubicBezTo>
                  <a:pt x="9012" y="744"/>
                  <a:pt x="8269" y="1"/>
                  <a:pt x="73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9"/>
          <p:cNvSpPr/>
          <p:nvPr/>
        </p:nvSpPr>
        <p:spPr>
          <a:xfrm>
            <a:off x="7023464" y="216"/>
            <a:ext cx="704657" cy="352348"/>
          </a:xfrm>
          <a:custGeom>
            <a:rect b="b" l="l" r="r" t="t"/>
            <a:pathLst>
              <a:path extrusionOk="0" h="9023" w="18045">
                <a:moveTo>
                  <a:pt x="9012" y="0"/>
                </a:moveTo>
                <a:lnTo>
                  <a:pt x="9012" y="11"/>
                </a:lnTo>
                <a:lnTo>
                  <a:pt x="1" y="11"/>
                </a:lnTo>
                <a:lnTo>
                  <a:pt x="1" y="184"/>
                </a:lnTo>
                <a:cubicBezTo>
                  <a:pt x="1" y="5071"/>
                  <a:pt x="3962" y="9022"/>
                  <a:pt x="8839" y="9022"/>
                </a:cubicBezTo>
                <a:lnTo>
                  <a:pt x="9012" y="9022"/>
                </a:lnTo>
                <a:cubicBezTo>
                  <a:pt x="9012" y="8869"/>
                  <a:pt x="9012" y="8717"/>
                  <a:pt x="9022" y="8564"/>
                </a:cubicBezTo>
                <a:cubicBezTo>
                  <a:pt x="9134" y="6252"/>
                  <a:pt x="10122" y="4175"/>
                  <a:pt x="11649" y="2648"/>
                </a:cubicBezTo>
                <a:cubicBezTo>
                  <a:pt x="13289" y="1019"/>
                  <a:pt x="15549" y="0"/>
                  <a:pt x="1804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9"/>
          <p:cNvSpPr/>
          <p:nvPr/>
        </p:nvSpPr>
        <p:spPr>
          <a:xfrm>
            <a:off x="7551158" y="334402"/>
            <a:ext cx="430" cy="17963"/>
          </a:xfrm>
          <a:custGeom>
            <a:rect b="b" l="l" r="r" t="t"/>
            <a:pathLst>
              <a:path extrusionOk="0" h="460" w="11">
                <a:moveTo>
                  <a:pt x="10" y="1"/>
                </a:moveTo>
                <a:cubicBezTo>
                  <a:pt x="0" y="154"/>
                  <a:pt x="0" y="306"/>
                  <a:pt x="0" y="459"/>
                </a:cubicBezTo>
                <a:lnTo>
                  <a:pt x="10" y="459"/>
                </a:lnTo>
                <a:lnTo>
                  <a:pt x="10" y="1"/>
                </a:lnTo>
                <a:close/>
              </a:path>
            </a:pathLst>
          </a:custGeom>
          <a:solidFill>
            <a:srgbClr val="769B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9"/>
          <p:cNvSpPr/>
          <p:nvPr/>
        </p:nvSpPr>
        <p:spPr>
          <a:xfrm>
            <a:off x="8791684" y="4787335"/>
            <a:ext cx="352309" cy="352309"/>
          </a:xfrm>
          <a:custGeom>
            <a:rect b="b" l="l" r="r" t="t"/>
            <a:pathLst>
              <a:path extrusionOk="0" h="9022" w="9022">
                <a:moveTo>
                  <a:pt x="0" y="0"/>
                </a:moveTo>
                <a:cubicBezTo>
                  <a:pt x="0" y="4979"/>
                  <a:pt x="4043" y="9022"/>
                  <a:pt x="9022" y="9022"/>
                </a:cubicBezTo>
                <a:lnTo>
                  <a:pt x="90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9"/>
          <p:cNvSpPr/>
          <p:nvPr/>
        </p:nvSpPr>
        <p:spPr>
          <a:xfrm>
            <a:off x="8791684" y="4435416"/>
            <a:ext cx="351919" cy="351958"/>
          </a:xfrm>
          <a:custGeom>
            <a:rect b="b" l="l" r="r" t="t"/>
            <a:pathLst>
              <a:path extrusionOk="0" h="9013" w="9012">
                <a:moveTo>
                  <a:pt x="0" y="1"/>
                </a:moveTo>
                <a:lnTo>
                  <a:pt x="0" y="9012"/>
                </a:lnTo>
                <a:lnTo>
                  <a:pt x="9012" y="9012"/>
                </a:lnTo>
                <a:cubicBezTo>
                  <a:pt x="9012" y="4033"/>
                  <a:pt x="4979" y="1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9"/>
          <p:cNvSpPr/>
          <p:nvPr/>
        </p:nvSpPr>
        <p:spPr>
          <a:xfrm>
            <a:off x="8439765" y="4435025"/>
            <a:ext cx="351958" cy="351919"/>
          </a:xfrm>
          <a:custGeom>
            <a:rect b="b" l="l" r="r" t="t"/>
            <a:pathLst>
              <a:path extrusionOk="0" h="9012" w="9013">
                <a:moveTo>
                  <a:pt x="1" y="0"/>
                </a:moveTo>
                <a:cubicBezTo>
                  <a:pt x="1" y="4980"/>
                  <a:pt x="4043" y="9012"/>
                  <a:pt x="9012" y="9012"/>
                </a:cubicBezTo>
                <a:lnTo>
                  <a:pt x="90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9"/>
          <p:cNvSpPr/>
          <p:nvPr/>
        </p:nvSpPr>
        <p:spPr>
          <a:xfrm>
            <a:off x="7735577" y="4435025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9"/>
          <p:cNvSpPr/>
          <p:nvPr/>
        </p:nvSpPr>
        <p:spPr>
          <a:xfrm>
            <a:off x="7735577" y="4496256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9"/>
          <p:cNvSpPr/>
          <p:nvPr/>
        </p:nvSpPr>
        <p:spPr>
          <a:xfrm>
            <a:off x="7735577" y="4557486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9"/>
          <p:cNvSpPr/>
          <p:nvPr/>
        </p:nvSpPr>
        <p:spPr>
          <a:xfrm>
            <a:off x="7735577" y="4618717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9"/>
          <p:cNvSpPr/>
          <p:nvPr/>
        </p:nvSpPr>
        <p:spPr>
          <a:xfrm>
            <a:off x="7735577" y="4679947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9"/>
          <p:cNvSpPr/>
          <p:nvPr/>
        </p:nvSpPr>
        <p:spPr>
          <a:xfrm>
            <a:off x="7735577" y="4741177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9"/>
          <p:cNvSpPr/>
          <p:nvPr/>
        </p:nvSpPr>
        <p:spPr>
          <a:xfrm>
            <a:off x="7735577" y="4802447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9"/>
          <p:cNvSpPr/>
          <p:nvPr/>
        </p:nvSpPr>
        <p:spPr>
          <a:xfrm>
            <a:off x="7735577" y="4863677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9"/>
          <p:cNvSpPr/>
          <p:nvPr/>
        </p:nvSpPr>
        <p:spPr>
          <a:xfrm>
            <a:off x="7735577" y="4924908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9"/>
          <p:cNvSpPr/>
          <p:nvPr/>
        </p:nvSpPr>
        <p:spPr>
          <a:xfrm>
            <a:off x="7735577" y="4986138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19"/>
          <p:cNvSpPr/>
          <p:nvPr/>
        </p:nvSpPr>
        <p:spPr>
          <a:xfrm>
            <a:off x="7735577" y="5047369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75" name="Google Shape;375;p19"/>
          <p:cNvSpPr/>
          <p:nvPr/>
        </p:nvSpPr>
        <p:spPr>
          <a:xfrm>
            <a:off x="7031388" y="4435025"/>
            <a:ext cx="704228" cy="704618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lnTo>
                  <a:pt x="0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9"/>
          <p:cNvSpPr/>
          <p:nvPr/>
        </p:nvSpPr>
        <p:spPr>
          <a:xfrm rot="5400000">
            <a:off x="6327199" y="4435025"/>
            <a:ext cx="704228" cy="704618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cubicBezTo>
                  <a:pt x="0" y="9969"/>
                  <a:pt x="8075" y="18044"/>
                  <a:pt x="18033" y="18044"/>
                </a:cubicBezTo>
                <a:lnTo>
                  <a:pt x="1803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19"/>
          <p:cNvSpPr/>
          <p:nvPr/>
        </p:nvSpPr>
        <p:spPr>
          <a:xfrm>
            <a:off x="7383659" y="4787531"/>
            <a:ext cx="351958" cy="351919"/>
          </a:xfrm>
          <a:custGeom>
            <a:rect b="b" l="l" r="r" t="t"/>
            <a:pathLst>
              <a:path extrusionOk="0" h="9012" w="9013">
                <a:moveTo>
                  <a:pt x="1060" y="1"/>
                </a:moveTo>
                <a:cubicBezTo>
                  <a:pt x="469" y="1"/>
                  <a:pt x="1" y="469"/>
                  <a:pt x="1" y="1060"/>
                </a:cubicBezTo>
                <a:lnTo>
                  <a:pt x="1" y="7953"/>
                </a:lnTo>
                <a:cubicBezTo>
                  <a:pt x="1" y="8544"/>
                  <a:pt x="469" y="9012"/>
                  <a:pt x="1060" y="9012"/>
                </a:cubicBezTo>
                <a:lnTo>
                  <a:pt x="7953" y="9012"/>
                </a:lnTo>
                <a:cubicBezTo>
                  <a:pt x="8544" y="9012"/>
                  <a:pt x="9012" y="8544"/>
                  <a:pt x="9012" y="7953"/>
                </a:cubicBezTo>
                <a:lnTo>
                  <a:pt x="9012" y="1060"/>
                </a:lnTo>
                <a:cubicBezTo>
                  <a:pt x="9012" y="469"/>
                  <a:pt x="8544" y="1"/>
                  <a:pt x="795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7735577" y="5114949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79" name="Google Shape;379;p19"/>
          <p:cNvSpPr txBox="1"/>
          <p:nvPr>
            <p:ph type="title"/>
          </p:nvPr>
        </p:nvSpPr>
        <p:spPr>
          <a:xfrm>
            <a:off x="713225" y="676950"/>
            <a:ext cx="4533600" cy="12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0" name="Google Shape;380;p19"/>
          <p:cNvSpPr txBox="1"/>
          <p:nvPr>
            <p:ph idx="1" type="subTitle"/>
          </p:nvPr>
        </p:nvSpPr>
        <p:spPr>
          <a:xfrm>
            <a:off x="713225" y="1972200"/>
            <a:ext cx="45336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Open Sans"/>
              <a:buAutoNum type="arabicPeriod"/>
              <a:defRPr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/>
        </p:txBody>
      </p:sp>
      <p:sp>
        <p:nvSpPr>
          <p:cNvPr id="381" name="Google Shape;381;p19"/>
          <p:cNvSpPr/>
          <p:nvPr>
            <p:ph idx="2" type="pic"/>
          </p:nvPr>
        </p:nvSpPr>
        <p:spPr>
          <a:xfrm>
            <a:off x="5823000" y="704625"/>
            <a:ext cx="2607900" cy="3730500"/>
          </a:xfrm>
          <a:prstGeom prst="rect">
            <a:avLst/>
          </a:prstGeom>
          <a:noFill/>
          <a:ln>
            <a:noFill/>
          </a:ln>
        </p:spPr>
      </p:sp>
      <p:sp>
        <p:nvSpPr>
          <p:cNvPr id="382" name="Google Shape;382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0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5" name="Google Shape;385;p20"/>
          <p:cNvSpPr/>
          <p:nvPr/>
        </p:nvSpPr>
        <p:spPr>
          <a:xfrm>
            <a:off x="8406348" y="550971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0"/>
          <p:cNvSpPr/>
          <p:nvPr/>
        </p:nvSpPr>
        <p:spPr>
          <a:xfrm>
            <a:off x="8406348" y="612201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0"/>
          <p:cNvSpPr/>
          <p:nvPr/>
        </p:nvSpPr>
        <p:spPr>
          <a:xfrm>
            <a:off x="8406348" y="673431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0"/>
          <p:cNvSpPr/>
          <p:nvPr/>
        </p:nvSpPr>
        <p:spPr>
          <a:xfrm>
            <a:off x="8406348" y="734662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0"/>
          <p:cNvSpPr/>
          <p:nvPr/>
        </p:nvSpPr>
        <p:spPr>
          <a:xfrm>
            <a:off x="8406348" y="795892"/>
            <a:ext cx="703837" cy="30693"/>
          </a:xfrm>
          <a:custGeom>
            <a:rect b="b" l="l" r="r" t="t"/>
            <a:pathLst>
              <a:path extrusionOk="0" h="786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0"/>
          <p:cNvSpPr/>
          <p:nvPr/>
        </p:nvSpPr>
        <p:spPr>
          <a:xfrm>
            <a:off x="8406348" y="857162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0"/>
          <p:cNvSpPr/>
          <p:nvPr/>
        </p:nvSpPr>
        <p:spPr>
          <a:xfrm>
            <a:off x="8406348" y="918392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0"/>
          <p:cNvSpPr/>
          <p:nvPr/>
        </p:nvSpPr>
        <p:spPr>
          <a:xfrm>
            <a:off x="8406348" y="979622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0"/>
          <p:cNvSpPr/>
          <p:nvPr/>
        </p:nvSpPr>
        <p:spPr>
          <a:xfrm>
            <a:off x="8406348" y="1040462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0"/>
          <p:cNvSpPr/>
          <p:nvPr/>
        </p:nvSpPr>
        <p:spPr>
          <a:xfrm>
            <a:off x="8406348" y="1102083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0"/>
          <p:cNvSpPr/>
          <p:nvPr/>
        </p:nvSpPr>
        <p:spPr>
          <a:xfrm>
            <a:off x="8406348" y="1162923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0"/>
          <p:cNvSpPr/>
          <p:nvPr/>
        </p:nvSpPr>
        <p:spPr>
          <a:xfrm>
            <a:off x="8406348" y="1224153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0"/>
          <p:cNvSpPr/>
          <p:nvPr/>
        </p:nvSpPr>
        <p:spPr>
          <a:xfrm>
            <a:off x="8405957" y="1254769"/>
            <a:ext cx="704228" cy="704618"/>
          </a:xfrm>
          <a:custGeom>
            <a:rect b="b" l="l" r="r" t="t"/>
            <a:pathLst>
              <a:path extrusionOk="0" h="18044" w="18034">
                <a:moveTo>
                  <a:pt x="1" y="0"/>
                </a:moveTo>
                <a:lnTo>
                  <a:pt x="1" y="18044"/>
                </a:lnTo>
                <a:lnTo>
                  <a:pt x="18034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0"/>
          <p:cNvSpPr/>
          <p:nvPr/>
        </p:nvSpPr>
        <p:spPr>
          <a:xfrm>
            <a:off x="8372179" y="1255667"/>
            <a:ext cx="771823" cy="702822"/>
          </a:xfrm>
          <a:custGeom>
            <a:rect b="b" l="l" r="r" t="t"/>
            <a:pathLst>
              <a:path extrusionOk="0" h="17998" w="19765">
                <a:moveTo>
                  <a:pt x="9882" y="0"/>
                </a:moveTo>
                <a:cubicBezTo>
                  <a:pt x="7578" y="0"/>
                  <a:pt x="5275" y="879"/>
                  <a:pt x="3513" y="2635"/>
                </a:cubicBezTo>
                <a:cubicBezTo>
                  <a:pt x="0" y="6148"/>
                  <a:pt x="0" y="11850"/>
                  <a:pt x="3513" y="15363"/>
                </a:cubicBezTo>
                <a:cubicBezTo>
                  <a:pt x="5275" y="17119"/>
                  <a:pt x="7578" y="17998"/>
                  <a:pt x="9882" y="17998"/>
                </a:cubicBezTo>
                <a:cubicBezTo>
                  <a:pt x="12186" y="17998"/>
                  <a:pt x="14490" y="17119"/>
                  <a:pt x="16251" y="15363"/>
                </a:cubicBezTo>
                <a:cubicBezTo>
                  <a:pt x="19764" y="11850"/>
                  <a:pt x="19764" y="6148"/>
                  <a:pt x="16251" y="2635"/>
                </a:cubicBezTo>
                <a:cubicBezTo>
                  <a:pt x="14490" y="879"/>
                  <a:pt x="12186" y="0"/>
                  <a:pt x="9882" y="0"/>
                </a:cubicBezTo>
                <a:close/>
              </a:path>
            </a:pathLst>
          </a:custGeom>
          <a:solidFill>
            <a:srgbClr val="F4F0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0"/>
          <p:cNvSpPr/>
          <p:nvPr/>
        </p:nvSpPr>
        <p:spPr>
          <a:xfrm>
            <a:off x="8527247" y="1376839"/>
            <a:ext cx="460087" cy="460478"/>
          </a:xfrm>
          <a:custGeom>
            <a:rect b="b" l="l" r="r" t="t"/>
            <a:pathLst>
              <a:path extrusionOk="0" h="11792" w="11782">
                <a:moveTo>
                  <a:pt x="5886" y="0"/>
                </a:moveTo>
                <a:cubicBezTo>
                  <a:pt x="2637" y="0"/>
                  <a:pt x="0" y="2638"/>
                  <a:pt x="0" y="5896"/>
                </a:cubicBezTo>
                <a:cubicBezTo>
                  <a:pt x="0" y="9154"/>
                  <a:pt x="2637" y="11792"/>
                  <a:pt x="5886" y="11792"/>
                </a:cubicBezTo>
                <a:cubicBezTo>
                  <a:pt x="9144" y="11792"/>
                  <a:pt x="11781" y="9154"/>
                  <a:pt x="11781" y="5896"/>
                </a:cubicBezTo>
                <a:cubicBezTo>
                  <a:pt x="11781" y="2638"/>
                  <a:pt x="9144" y="0"/>
                  <a:pt x="588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0"/>
          <p:cNvSpPr/>
          <p:nvPr/>
        </p:nvSpPr>
        <p:spPr>
          <a:xfrm>
            <a:off x="8423550" y="199091"/>
            <a:ext cx="351528" cy="39"/>
          </a:xfrm>
          <a:custGeom>
            <a:rect b="b" l="l" r="r" t="t"/>
            <a:pathLst>
              <a:path extrusionOk="0" fill="none" h="1" w="9002">
                <a:moveTo>
                  <a:pt x="1" y="0"/>
                </a:moveTo>
                <a:lnTo>
                  <a:pt x="900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0"/>
          <p:cNvSpPr/>
          <p:nvPr/>
        </p:nvSpPr>
        <p:spPr>
          <a:xfrm>
            <a:off x="8445028" y="199091"/>
            <a:ext cx="330051" cy="120118"/>
          </a:xfrm>
          <a:custGeom>
            <a:rect b="b" l="l" r="r" t="t"/>
            <a:pathLst>
              <a:path extrusionOk="0" fill="none" h="3076" w="8452">
                <a:moveTo>
                  <a:pt x="1" y="3075"/>
                </a:moveTo>
                <a:lnTo>
                  <a:pt x="845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0"/>
          <p:cNvSpPr/>
          <p:nvPr/>
        </p:nvSpPr>
        <p:spPr>
          <a:xfrm>
            <a:off x="8505868" y="199091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0" y="5784"/>
                </a:moveTo>
                <a:lnTo>
                  <a:pt x="6894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0"/>
          <p:cNvSpPr/>
          <p:nvPr/>
        </p:nvSpPr>
        <p:spPr>
          <a:xfrm>
            <a:off x="8599314" y="199091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0" y="7790"/>
                </a:moveTo>
                <a:lnTo>
                  <a:pt x="4501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0"/>
          <p:cNvSpPr/>
          <p:nvPr/>
        </p:nvSpPr>
        <p:spPr>
          <a:xfrm>
            <a:off x="8714238" y="199091"/>
            <a:ext cx="60840" cy="345944"/>
          </a:xfrm>
          <a:custGeom>
            <a:rect b="b" l="l" r="r" t="t"/>
            <a:pathLst>
              <a:path extrusionOk="0" fill="none" h="8859" w="1558">
                <a:moveTo>
                  <a:pt x="0" y="8859"/>
                </a:moveTo>
                <a:lnTo>
                  <a:pt x="1558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0"/>
          <p:cNvSpPr/>
          <p:nvPr/>
        </p:nvSpPr>
        <p:spPr>
          <a:xfrm>
            <a:off x="8775078" y="199091"/>
            <a:ext cx="61269" cy="345944"/>
          </a:xfrm>
          <a:custGeom>
            <a:rect b="b" l="l" r="r" t="t"/>
            <a:pathLst>
              <a:path extrusionOk="0" fill="none" h="8859" w="1569">
                <a:moveTo>
                  <a:pt x="1568" y="885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0"/>
          <p:cNvSpPr/>
          <p:nvPr/>
        </p:nvSpPr>
        <p:spPr>
          <a:xfrm>
            <a:off x="8775078" y="199091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4501" y="779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0"/>
          <p:cNvSpPr/>
          <p:nvPr/>
        </p:nvSpPr>
        <p:spPr>
          <a:xfrm>
            <a:off x="8775078" y="199091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6894" y="578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0"/>
          <p:cNvSpPr/>
          <p:nvPr/>
        </p:nvSpPr>
        <p:spPr>
          <a:xfrm>
            <a:off x="8775078" y="199091"/>
            <a:ext cx="330441" cy="120118"/>
          </a:xfrm>
          <a:custGeom>
            <a:rect b="b" l="l" r="r" t="t"/>
            <a:pathLst>
              <a:path extrusionOk="0" fill="none" h="3076" w="8462">
                <a:moveTo>
                  <a:pt x="8462" y="3075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0"/>
          <p:cNvSpPr/>
          <p:nvPr/>
        </p:nvSpPr>
        <p:spPr>
          <a:xfrm>
            <a:off x="8775078" y="199091"/>
            <a:ext cx="351528" cy="39"/>
          </a:xfrm>
          <a:custGeom>
            <a:rect b="b" l="l" r="r" t="t"/>
            <a:pathLst>
              <a:path extrusionOk="0" fill="none" h="1" w="9002">
                <a:moveTo>
                  <a:pt x="9001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0"/>
          <p:cNvSpPr/>
          <p:nvPr/>
        </p:nvSpPr>
        <p:spPr>
          <a:xfrm>
            <a:off x="8775078" y="78583"/>
            <a:ext cx="330441" cy="120547"/>
          </a:xfrm>
          <a:custGeom>
            <a:rect b="b" l="l" r="r" t="t"/>
            <a:pathLst>
              <a:path extrusionOk="0" fill="none" h="3087" w="8462">
                <a:moveTo>
                  <a:pt x="8462" y="1"/>
                </a:moveTo>
                <a:lnTo>
                  <a:pt x="0" y="3086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0"/>
          <p:cNvSpPr/>
          <p:nvPr/>
        </p:nvSpPr>
        <p:spPr>
          <a:xfrm>
            <a:off x="8775078" y="-27165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0"/>
                </a:moveTo>
                <a:lnTo>
                  <a:pt x="0" y="5794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0"/>
          <p:cNvSpPr/>
          <p:nvPr/>
        </p:nvSpPr>
        <p:spPr>
          <a:xfrm>
            <a:off x="8775078" y="-105499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1"/>
                </a:moveTo>
                <a:lnTo>
                  <a:pt x="0" y="780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775078" y="-147243"/>
            <a:ext cx="61269" cy="346374"/>
          </a:xfrm>
          <a:custGeom>
            <a:rect b="b" l="l" r="r" t="t"/>
            <a:pathLst>
              <a:path extrusionOk="0" fill="none" h="8870" w="1569">
                <a:moveTo>
                  <a:pt x="1568" y="0"/>
                </a:moveTo>
                <a:lnTo>
                  <a:pt x="0" y="8869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8714238" y="-147243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1025">
            <a:solidFill>
              <a:srgbClr val="262B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8714238" y="-147243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8599314" y="-105499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7800"/>
                </a:moveTo>
                <a:lnTo>
                  <a:pt x="0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8505868" y="-27165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579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8445028" y="78583"/>
            <a:ext cx="330051" cy="120547"/>
          </a:xfrm>
          <a:custGeom>
            <a:rect b="b" l="l" r="r" t="t"/>
            <a:pathLst>
              <a:path extrusionOk="0" fill="none" h="3087" w="8452">
                <a:moveTo>
                  <a:pt x="8452" y="3086"/>
                </a:moveTo>
                <a:lnTo>
                  <a:pt x="1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7700843" y="-153218"/>
            <a:ext cx="704618" cy="704228"/>
          </a:xfrm>
          <a:custGeom>
            <a:rect b="b" l="l" r="r" t="t"/>
            <a:pathLst>
              <a:path extrusionOk="0" h="18034" w="18044">
                <a:moveTo>
                  <a:pt x="0" y="1"/>
                </a:moveTo>
                <a:lnTo>
                  <a:pt x="0" y="18034"/>
                </a:lnTo>
                <a:lnTo>
                  <a:pt x="18044" y="18034"/>
                </a:lnTo>
                <a:lnTo>
                  <a:pt x="180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701624" y="-152398"/>
            <a:ext cx="703056" cy="703017"/>
          </a:xfrm>
          <a:custGeom>
            <a:rect b="b" l="l" r="r" t="t"/>
            <a:pathLst>
              <a:path extrusionOk="0" h="18003" w="18004">
                <a:moveTo>
                  <a:pt x="9002" y="0"/>
                </a:moveTo>
                <a:cubicBezTo>
                  <a:pt x="4033" y="0"/>
                  <a:pt x="1" y="4022"/>
                  <a:pt x="1" y="9001"/>
                </a:cubicBezTo>
                <a:cubicBezTo>
                  <a:pt x="1" y="13970"/>
                  <a:pt x="4033" y="18002"/>
                  <a:pt x="9002" y="18002"/>
                </a:cubicBezTo>
                <a:cubicBezTo>
                  <a:pt x="13971" y="18002"/>
                  <a:pt x="18003" y="13970"/>
                  <a:pt x="18003" y="9001"/>
                </a:cubicBezTo>
                <a:cubicBezTo>
                  <a:pt x="18003" y="4022"/>
                  <a:pt x="13971" y="0"/>
                  <a:pt x="900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7801436" y="-31343"/>
            <a:ext cx="505034" cy="460478"/>
          </a:xfrm>
          <a:custGeom>
            <a:rect b="b" l="l" r="r" t="t"/>
            <a:pathLst>
              <a:path extrusionOk="0" h="11792" w="12933">
                <a:moveTo>
                  <a:pt x="6466" y="1"/>
                </a:moveTo>
                <a:cubicBezTo>
                  <a:pt x="4959" y="1"/>
                  <a:pt x="3452" y="576"/>
                  <a:pt x="2302" y="1726"/>
                </a:cubicBezTo>
                <a:cubicBezTo>
                  <a:pt x="1" y="4028"/>
                  <a:pt x="1" y="7765"/>
                  <a:pt x="2302" y="10066"/>
                </a:cubicBezTo>
                <a:cubicBezTo>
                  <a:pt x="3452" y="11216"/>
                  <a:pt x="4959" y="11792"/>
                  <a:pt x="6466" y="11792"/>
                </a:cubicBezTo>
                <a:cubicBezTo>
                  <a:pt x="7973" y="11792"/>
                  <a:pt x="9480" y="11216"/>
                  <a:pt x="10631" y="10066"/>
                </a:cubicBezTo>
                <a:cubicBezTo>
                  <a:pt x="12932" y="7765"/>
                  <a:pt x="12932" y="4028"/>
                  <a:pt x="10631" y="1726"/>
                </a:cubicBezTo>
                <a:cubicBezTo>
                  <a:pt x="9480" y="576"/>
                  <a:pt x="7973" y="1"/>
                  <a:pt x="646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8764412" y="1959346"/>
            <a:ext cx="351958" cy="351958"/>
          </a:xfrm>
          <a:custGeom>
            <a:rect b="b" l="l" r="r" t="t"/>
            <a:pathLst>
              <a:path extrusionOk="0" h="9013" w="9013">
                <a:moveTo>
                  <a:pt x="1650" y="1"/>
                </a:moveTo>
                <a:cubicBezTo>
                  <a:pt x="734" y="1"/>
                  <a:pt x="1" y="744"/>
                  <a:pt x="1" y="1660"/>
                </a:cubicBezTo>
                <a:lnTo>
                  <a:pt x="1" y="7363"/>
                </a:lnTo>
                <a:cubicBezTo>
                  <a:pt x="1" y="8279"/>
                  <a:pt x="734" y="9012"/>
                  <a:pt x="1650" y="9012"/>
                </a:cubicBezTo>
                <a:lnTo>
                  <a:pt x="7363" y="9012"/>
                </a:lnTo>
                <a:cubicBezTo>
                  <a:pt x="8269" y="9012"/>
                  <a:pt x="9012" y="8279"/>
                  <a:pt x="9012" y="7363"/>
                </a:cubicBezTo>
                <a:lnTo>
                  <a:pt x="9012" y="1660"/>
                </a:lnTo>
                <a:cubicBezTo>
                  <a:pt x="9012" y="744"/>
                  <a:pt x="8269" y="1"/>
                  <a:pt x="73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6996214" y="-153409"/>
            <a:ext cx="704657" cy="352348"/>
          </a:xfrm>
          <a:custGeom>
            <a:rect b="b" l="l" r="r" t="t"/>
            <a:pathLst>
              <a:path extrusionOk="0" h="9023" w="18045">
                <a:moveTo>
                  <a:pt x="9012" y="0"/>
                </a:moveTo>
                <a:lnTo>
                  <a:pt x="9012" y="11"/>
                </a:lnTo>
                <a:lnTo>
                  <a:pt x="1" y="11"/>
                </a:lnTo>
                <a:lnTo>
                  <a:pt x="1" y="184"/>
                </a:lnTo>
                <a:cubicBezTo>
                  <a:pt x="1" y="5071"/>
                  <a:pt x="3962" y="9022"/>
                  <a:pt x="8839" y="9022"/>
                </a:cubicBezTo>
                <a:lnTo>
                  <a:pt x="9012" y="9022"/>
                </a:lnTo>
                <a:cubicBezTo>
                  <a:pt x="9012" y="8869"/>
                  <a:pt x="9012" y="8717"/>
                  <a:pt x="9022" y="8564"/>
                </a:cubicBezTo>
                <a:cubicBezTo>
                  <a:pt x="9134" y="6252"/>
                  <a:pt x="10122" y="4175"/>
                  <a:pt x="11649" y="2648"/>
                </a:cubicBezTo>
                <a:cubicBezTo>
                  <a:pt x="13289" y="1019"/>
                  <a:pt x="15549" y="0"/>
                  <a:pt x="1804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7523908" y="180777"/>
            <a:ext cx="430" cy="17963"/>
          </a:xfrm>
          <a:custGeom>
            <a:rect b="b" l="l" r="r" t="t"/>
            <a:pathLst>
              <a:path extrusionOk="0" h="460" w="11">
                <a:moveTo>
                  <a:pt x="10" y="1"/>
                </a:moveTo>
                <a:cubicBezTo>
                  <a:pt x="0" y="154"/>
                  <a:pt x="0" y="306"/>
                  <a:pt x="0" y="459"/>
                </a:cubicBezTo>
                <a:lnTo>
                  <a:pt x="10" y="459"/>
                </a:lnTo>
                <a:lnTo>
                  <a:pt x="10" y="1"/>
                </a:lnTo>
                <a:close/>
              </a:path>
            </a:pathLst>
          </a:custGeom>
          <a:solidFill>
            <a:srgbClr val="769B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0"/>
          <p:cNvSpPr/>
          <p:nvPr/>
        </p:nvSpPr>
        <p:spPr>
          <a:xfrm>
            <a:off x="2464684" y="4956310"/>
            <a:ext cx="352309" cy="352309"/>
          </a:xfrm>
          <a:custGeom>
            <a:rect b="b" l="l" r="r" t="t"/>
            <a:pathLst>
              <a:path extrusionOk="0" h="9022" w="9022">
                <a:moveTo>
                  <a:pt x="0" y="0"/>
                </a:moveTo>
                <a:cubicBezTo>
                  <a:pt x="0" y="4979"/>
                  <a:pt x="4043" y="9022"/>
                  <a:pt x="9022" y="9022"/>
                </a:cubicBezTo>
                <a:lnTo>
                  <a:pt x="90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0"/>
          <p:cNvSpPr/>
          <p:nvPr/>
        </p:nvSpPr>
        <p:spPr>
          <a:xfrm>
            <a:off x="2464684" y="4604391"/>
            <a:ext cx="351919" cy="351958"/>
          </a:xfrm>
          <a:custGeom>
            <a:rect b="b" l="l" r="r" t="t"/>
            <a:pathLst>
              <a:path extrusionOk="0" h="9013" w="9012">
                <a:moveTo>
                  <a:pt x="0" y="1"/>
                </a:moveTo>
                <a:lnTo>
                  <a:pt x="0" y="9012"/>
                </a:lnTo>
                <a:lnTo>
                  <a:pt x="9012" y="9012"/>
                </a:lnTo>
                <a:cubicBezTo>
                  <a:pt x="9012" y="4033"/>
                  <a:pt x="4979" y="1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0"/>
          <p:cNvSpPr/>
          <p:nvPr/>
        </p:nvSpPr>
        <p:spPr>
          <a:xfrm>
            <a:off x="2112765" y="4604000"/>
            <a:ext cx="351958" cy="351919"/>
          </a:xfrm>
          <a:custGeom>
            <a:rect b="b" l="l" r="r" t="t"/>
            <a:pathLst>
              <a:path extrusionOk="0" h="9012" w="9013">
                <a:moveTo>
                  <a:pt x="1" y="0"/>
                </a:moveTo>
                <a:cubicBezTo>
                  <a:pt x="1" y="4980"/>
                  <a:pt x="4043" y="9012"/>
                  <a:pt x="9012" y="9012"/>
                </a:cubicBezTo>
                <a:lnTo>
                  <a:pt x="90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0"/>
          <p:cNvSpPr/>
          <p:nvPr/>
        </p:nvSpPr>
        <p:spPr>
          <a:xfrm>
            <a:off x="1408577" y="4604000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0"/>
          <p:cNvSpPr/>
          <p:nvPr/>
        </p:nvSpPr>
        <p:spPr>
          <a:xfrm>
            <a:off x="1408577" y="4665231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0"/>
          <p:cNvSpPr/>
          <p:nvPr/>
        </p:nvSpPr>
        <p:spPr>
          <a:xfrm>
            <a:off x="1408577" y="4726461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0"/>
          <p:cNvSpPr/>
          <p:nvPr/>
        </p:nvSpPr>
        <p:spPr>
          <a:xfrm>
            <a:off x="1408577" y="4787692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0"/>
          <p:cNvSpPr/>
          <p:nvPr/>
        </p:nvSpPr>
        <p:spPr>
          <a:xfrm>
            <a:off x="1408577" y="4848922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0"/>
          <p:cNvSpPr/>
          <p:nvPr/>
        </p:nvSpPr>
        <p:spPr>
          <a:xfrm>
            <a:off x="1408577" y="4910152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0"/>
          <p:cNvSpPr/>
          <p:nvPr/>
        </p:nvSpPr>
        <p:spPr>
          <a:xfrm>
            <a:off x="1408577" y="4971422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0"/>
          <p:cNvSpPr/>
          <p:nvPr/>
        </p:nvSpPr>
        <p:spPr>
          <a:xfrm>
            <a:off x="1408577" y="5032652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0"/>
          <p:cNvSpPr/>
          <p:nvPr/>
        </p:nvSpPr>
        <p:spPr>
          <a:xfrm>
            <a:off x="1408577" y="5093883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0"/>
          <p:cNvSpPr/>
          <p:nvPr/>
        </p:nvSpPr>
        <p:spPr>
          <a:xfrm>
            <a:off x="1408577" y="5155113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0"/>
          <p:cNvSpPr/>
          <p:nvPr/>
        </p:nvSpPr>
        <p:spPr>
          <a:xfrm>
            <a:off x="1408577" y="5216344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39" name="Google Shape;439;p20"/>
          <p:cNvSpPr/>
          <p:nvPr/>
        </p:nvSpPr>
        <p:spPr>
          <a:xfrm>
            <a:off x="704388" y="4604000"/>
            <a:ext cx="704228" cy="704618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lnTo>
                  <a:pt x="0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0"/>
          <p:cNvSpPr/>
          <p:nvPr/>
        </p:nvSpPr>
        <p:spPr>
          <a:xfrm rot="5400000">
            <a:off x="199" y="4604000"/>
            <a:ext cx="704228" cy="704618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cubicBezTo>
                  <a:pt x="0" y="9969"/>
                  <a:pt x="8075" y="18044"/>
                  <a:pt x="18033" y="18044"/>
                </a:cubicBezTo>
                <a:lnTo>
                  <a:pt x="1803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0"/>
          <p:cNvSpPr/>
          <p:nvPr/>
        </p:nvSpPr>
        <p:spPr>
          <a:xfrm>
            <a:off x="1056659" y="4956506"/>
            <a:ext cx="351958" cy="351919"/>
          </a:xfrm>
          <a:custGeom>
            <a:rect b="b" l="l" r="r" t="t"/>
            <a:pathLst>
              <a:path extrusionOk="0" h="9012" w="9013">
                <a:moveTo>
                  <a:pt x="1060" y="1"/>
                </a:moveTo>
                <a:cubicBezTo>
                  <a:pt x="469" y="1"/>
                  <a:pt x="1" y="469"/>
                  <a:pt x="1" y="1060"/>
                </a:cubicBezTo>
                <a:lnTo>
                  <a:pt x="1" y="7953"/>
                </a:lnTo>
                <a:cubicBezTo>
                  <a:pt x="1" y="8544"/>
                  <a:pt x="469" y="9012"/>
                  <a:pt x="1060" y="9012"/>
                </a:cubicBezTo>
                <a:lnTo>
                  <a:pt x="7953" y="9012"/>
                </a:lnTo>
                <a:cubicBezTo>
                  <a:pt x="8544" y="9012"/>
                  <a:pt x="9012" y="8544"/>
                  <a:pt x="9012" y="7953"/>
                </a:cubicBezTo>
                <a:lnTo>
                  <a:pt x="9012" y="1060"/>
                </a:lnTo>
                <a:cubicBezTo>
                  <a:pt x="9012" y="469"/>
                  <a:pt x="8544" y="1"/>
                  <a:pt x="795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0"/>
          <p:cNvSpPr/>
          <p:nvPr/>
        </p:nvSpPr>
        <p:spPr>
          <a:xfrm>
            <a:off x="1408577" y="5283924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43" name="Google Shape;443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1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46" name="Google Shape;446;p21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7" name="Google Shape;447;p21"/>
          <p:cNvSpPr/>
          <p:nvPr/>
        </p:nvSpPr>
        <p:spPr>
          <a:xfrm flipH="1" rot="-5400000">
            <a:off x="90" y="3704624"/>
            <a:ext cx="385883" cy="386051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lnTo>
                  <a:pt x="0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1"/>
          <p:cNvSpPr/>
          <p:nvPr/>
        </p:nvSpPr>
        <p:spPr>
          <a:xfrm flipH="1" rot="10800000">
            <a:off x="113" y="3318741"/>
            <a:ext cx="385837" cy="386096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cubicBezTo>
                  <a:pt x="0" y="9969"/>
                  <a:pt x="8075" y="18044"/>
                  <a:pt x="18033" y="18044"/>
                </a:cubicBezTo>
                <a:lnTo>
                  <a:pt x="1803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1"/>
          <p:cNvSpPr/>
          <p:nvPr/>
        </p:nvSpPr>
        <p:spPr>
          <a:xfrm flipH="1" rot="-5400000">
            <a:off x="375765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1"/>
          <p:cNvSpPr/>
          <p:nvPr/>
        </p:nvSpPr>
        <p:spPr>
          <a:xfrm flipH="1" rot="-5400000">
            <a:off x="436996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1"/>
          <p:cNvSpPr/>
          <p:nvPr/>
        </p:nvSpPr>
        <p:spPr>
          <a:xfrm flipH="1" rot="-5400000">
            <a:off x="498226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1"/>
          <p:cNvSpPr/>
          <p:nvPr/>
        </p:nvSpPr>
        <p:spPr>
          <a:xfrm flipH="1" rot="-5400000">
            <a:off x="559456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1"/>
          <p:cNvSpPr/>
          <p:nvPr/>
        </p:nvSpPr>
        <p:spPr>
          <a:xfrm flipH="1" rot="-5400000">
            <a:off x="620706" y="4768231"/>
            <a:ext cx="703837" cy="30693"/>
          </a:xfrm>
          <a:custGeom>
            <a:rect b="b" l="l" r="r" t="t"/>
            <a:pathLst>
              <a:path extrusionOk="0" h="786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1"/>
          <p:cNvSpPr/>
          <p:nvPr/>
        </p:nvSpPr>
        <p:spPr>
          <a:xfrm flipH="1" rot="-5400000">
            <a:off x="681956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1"/>
          <p:cNvSpPr/>
          <p:nvPr/>
        </p:nvSpPr>
        <p:spPr>
          <a:xfrm flipH="1" rot="-5400000">
            <a:off x="743187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1"/>
          <p:cNvSpPr/>
          <p:nvPr/>
        </p:nvSpPr>
        <p:spPr>
          <a:xfrm flipH="1" rot="-5400000">
            <a:off x="804222" y="4768446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1"/>
          <p:cNvSpPr/>
          <p:nvPr/>
        </p:nvSpPr>
        <p:spPr>
          <a:xfrm flipH="1" rot="-5400000">
            <a:off x="865257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1"/>
          <p:cNvSpPr/>
          <p:nvPr/>
        </p:nvSpPr>
        <p:spPr>
          <a:xfrm flipH="1" rot="-5400000">
            <a:off x="926683" y="4768446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1"/>
          <p:cNvSpPr/>
          <p:nvPr/>
        </p:nvSpPr>
        <p:spPr>
          <a:xfrm flipH="1" rot="-5400000">
            <a:off x="987718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1"/>
          <p:cNvSpPr/>
          <p:nvPr/>
        </p:nvSpPr>
        <p:spPr>
          <a:xfrm flipH="1" rot="-5400000">
            <a:off x="1048948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1"/>
          <p:cNvSpPr/>
          <p:nvPr/>
        </p:nvSpPr>
        <p:spPr>
          <a:xfrm flipH="1" rot="-5400000">
            <a:off x="338332" y="4068874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5" y="14002"/>
                </a:lnTo>
                <a:lnTo>
                  <a:pt x="78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1"/>
          <p:cNvSpPr/>
          <p:nvPr/>
        </p:nvSpPr>
        <p:spPr>
          <a:xfrm flipH="1" rot="-5400000">
            <a:off x="338332" y="4005908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1"/>
          <p:cNvSpPr/>
          <p:nvPr/>
        </p:nvSpPr>
        <p:spPr>
          <a:xfrm flipH="1" rot="-5400000">
            <a:off x="338332" y="3942942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1"/>
          <p:cNvSpPr/>
          <p:nvPr/>
        </p:nvSpPr>
        <p:spPr>
          <a:xfrm flipH="1" rot="-5400000">
            <a:off x="338332" y="3879977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1"/>
          <p:cNvSpPr/>
          <p:nvPr/>
        </p:nvSpPr>
        <p:spPr>
          <a:xfrm flipH="1" rot="-5400000">
            <a:off x="338332" y="3817011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1"/>
          <p:cNvSpPr/>
          <p:nvPr/>
        </p:nvSpPr>
        <p:spPr>
          <a:xfrm flipH="1" rot="-5400000">
            <a:off x="338332" y="3754045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1"/>
          <p:cNvSpPr/>
          <p:nvPr/>
        </p:nvSpPr>
        <p:spPr>
          <a:xfrm flipH="1" rot="-5400000">
            <a:off x="1416350" y="4431074"/>
            <a:ext cx="704228" cy="704618"/>
          </a:xfrm>
          <a:custGeom>
            <a:rect b="b" l="l" r="r" t="t"/>
            <a:pathLst>
              <a:path extrusionOk="0" h="18044" w="18034">
                <a:moveTo>
                  <a:pt x="1" y="0"/>
                </a:moveTo>
                <a:lnTo>
                  <a:pt x="1" y="18044"/>
                </a:lnTo>
                <a:lnTo>
                  <a:pt x="18034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1"/>
          <p:cNvSpPr/>
          <p:nvPr/>
        </p:nvSpPr>
        <p:spPr>
          <a:xfrm flipH="1" rot="-5400000">
            <a:off x="1382552" y="4431991"/>
            <a:ext cx="771823" cy="702822"/>
          </a:xfrm>
          <a:custGeom>
            <a:rect b="b" l="l" r="r" t="t"/>
            <a:pathLst>
              <a:path extrusionOk="0" h="17998" w="19765">
                <a:moveTo>
                  <a:pt x="9882" y="0"/>
                </a:moveTo>
                <a:cubicBezTo>
                  <a:pt x="7578" y="0"/>
                  <a:pt x="5275" y="879"/>
                  <a:pt x="3513" y="2635"/>
                </a:cubicBezTo>
                <a:cubicBezTo>
                  <a:pt x="0" y="6148"/>
                  <a:pt x="0" y="11850"/>
                  <a:pt x="3513" y="15363"/>
                </a:cubicBezTo>
                <a:cubicBezTo>
                  <a:pt x="5275" y="17119"/>
                  <a:pt x="7578" y="17998"/>
                  <a:pt x="9882" y="17998"/>
                </a:cubicBezTo>
                <a:cubicBezTo>
                  <a:pt x="12186" y="17998"/>
                  <a:pt x="14490" y="17119"/>
                  <a:pt x="16251" y="15363"/>
                </a:cubicBezTo>
                <a:cubicBezTo>
                  <a:pt x="19764" y="11850"/>
                  <a:pt x="19764" y="6148"/>
                  <a:pt x="16251" y="2635"/>
                </a:cubicBezTo>
                <a:cubicBezTo>
                  <a:pt x="14490" y="879"/>
                  <a:pt x="12186" y="0"/>
                  <a:pt x="9882" y="0"/>
                </a:cubicBezTo>
                <a:close/>
              </a:path>
            </a:pathLst>
          </a:custGeom>
          <a:solidFill>
            <a:srgbClr val="F4F0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1"/>
          <p:cNvSpPr/>
          <p:nvPr/>
        </p:nvSpPr>
        <p:spPr>
          <a:xfrm flipH="1" rot="-5400000">
            <a:off x="1538420" y="4552363"/>
            <a:ext cx="460087" cy="460478"/>
          </a:xfrm>
          <a:custGeom>
            <a:rect b="b" l="l" r="r" t="t"/>
            <a:pathLst>
              <a:path extrusionOk="0" h="11792" w="11782">
                <a:moveTo>
                  <a:pt x="5886" y="0"/>
                </a:moveTo>
                <a:cubicBezTo>
                  <a:pt x="2637" y="0"/>
                  <a:pt x="0" y="2638"/>
                  <a:pt x="0" y="5896"/>
                </a:cubicBezTo>
                <a:cubicBezTo>
                  <a:pt x="0" y="9154"/>
                  <a:pt x="2637" y="11792"/>
                  <a:pt x="5886" y="11792"/>
                </a:cubicBezTo>
                <a:cubicBezTo>
                  <a:pt x="9144" y="11792"/>
                  <a:pt x="11781" y="9154"/>
                  <a:pt x="11781" y="5896"/>
                </a:cubicBezTo>
                <a:cubicBezTo>
                  <a:pt x="11781" y="2638"/>
                  <a:pt x="9144" y="0"/>
                  <a:pt x="588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1"/>
          <p:cNvSpPr/>
          <p:nvPr/>
        </p:nvSpPr>
        <p:spPr>
          <a:xfrm flipH="1" rot="-5400000">
            <a:off x="184733" y="4607404"/>
            <a:ext cx="351528" cy="39"/>
          </a:xfrm>
          <a:custGeom>
            <a:rect b="b" l="l" r="r" t="t"/>
            <a:pathLst>
              <a:path extrusionOk="0" fill="none" h="1" w="9002">
                <a:moveTo>
                  <a:pt x="1" y="0"/>
                </a:moveTo>
                <a:lnTo>
                  <a:pt x="900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1"/>
          <p:cNvSpPr/>
          <p:nvPr/>
        </p:nvSpPr>
        <p:spPr>
          <a:xfrm flipH="1" rot="-5400000">
            <a:off x="255511" y="4558103"/>
            <a:ext cx="330051" cy="120118"/>
          </a:xfrm>
          <a:custGeom>
            <a:rect b="b" l="l" r="r" t="t"/>
            <a:pathLst>
              <a:path extrusionOk="0" fill="none" h="3076" w="8452">
                <a:moveTo>
                  <a:pt x="1" y="3075"/>
                </a:moveTo>
                <a:lnTo>
                  <a:pt x="845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1"/>
          <p:cNvSpPr/>
          <p:nvPr/>
        </p:nvSpPr>
        <p:spPr>
          <a:xfrm flipH="1" rot="-5400000">
            <a:off x="338804" y="4535650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0" y="5784"/>
                </a:moveTo>
                <a:lnTo>
                  <a:pt x="6894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1"/>
          <p:cNvSpPr/>
          <p:nvPr/>
        </p:nvSpPr>
        <p:spPr>
          <a:xfrm flipH="1" rot="-5400000">
            <a:off x="424695" y="4543206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0" y="7790"/>
                </a:moveTo>
                <a:lnTo>
                  <a:pt x="4501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1"/>
          <p:cNvSpPr/>
          <p:nvPr/>
        </p:nvSpPr>
        <p:spPr>
          <a:xfrm flipH="1" rot="-5400000">
            <a:off x="503029" y="4579796"/>
            <a:ext cx="60840" cy="345944"/>
          </a:xfrm>
          <a:custGeom>
            <a:rect b="b" l="l" r="r" t="t"/>
            <a:pathLst>
              <a:path extrusionOk="0" fill="none" h="8859" w="1558">
                <a:moveTo>
                  <a:pt x="0" y="8859"/>
                </a:moveTo>
                <a:lnTo>
                  <a:pt x="1558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1"/>
          <p:cNvSpPr/>
          <p:nvPr/>
        </p:nvSpPr>
        <p:spPr>
          <a:xfrm flipH="1" rot="-5400000">
            <a:off x="502814" y="4640850"/>
            <a:ext cx="61269" cy="345944"/>
          </a:xfrm>
          <a:custGeom>
            <a:rect b="b" l="l" r="r" t="t"/>
            <a:pathLst>
              <a:path extrusionOk="0" fill="none" h="8859" w="1569">
                <a:moveTo>
                  <a:pt x="1568" y="885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1"/>
          <p:cNvSpPr/>
          <p:nvPr/>
        </p:nvSpPr>
        <p:spPr>
          <a:xfrm flipH="1" rot="-5400000">
            <a:off x="424695" y="4718970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4501" y="779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1"/>
          <p:cNvSpPr/>
          <p:nvPr/>
        </p:nvSpPr>
        <p:spPr>
          <a:xfrm flipH="1" rot="-5400000">
            <a:off x="338804" y="4804860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6894" y="578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1"/>
          <p:cNvSpPr/>
          <p:nvPr/>
        </p:nvSpPr>
        <p:spPr>
          <a:xfrm flipH="1" rot="-5400000">
            <a:off x="255315" y="4888349"/>
            <a:ext cx="330441" cy="120118"/>
          </a:xfrm>
          <a:custGeom>
            <a:rect b="b" l="l" r="r" t="t"/>
            <a:pathLst>
              <a:path extrusionOk="0" fill="none" h="3076" w="8462">
                <a:moveTo>
                  <a:pt x="8462" y="3075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1"/>
          <p:cNvSpPr/>
          <p:nvPr/>
        </p:nvSpPr>
        <p:spPr>
          <a:xfrm flipH="1" rot="-5400000">
            <a:off x="184733" y="4958932"/>
            <a:ext cx="351528" cy="39"/>
          </a:xfrm>
          <a:custGeom>
            <a:rect b="b" l="l" r="r" t="t"/>
            <a:pathLst>
              <a:path extrusionOk="0" fill="none" h="1" w="9002">
                <a:moveTo>
                  <a:pt x="9001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1"/>
          <p:cNvSpPr/>
          <p:nvPr/>
        </p:nvSpPr>
        <p:spPr>
          <a:xfrm flipH="1" rot="-5400000">
            <a:off x="135022" y="4888134"/>
            <a:ext cx="330441" cy="120547"/>
          </a:xfrm>
          <a:custGeom>
            <a:rect b="b" l="l" r="r" t="t"/>
            <a:pathLst>
              <a:path extrusionOk="0" fill="none" h="3087" w="8462">
                <a:moveTo>
                  <a:pt x="8462" y="1"/>
                </a:moveTo>
                <a:lnTo>
                  <a:pt x="0" y="3086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1"/>
          <p:cNvSpPr/>
          <p:nvPr/>
        </p:nvSpPr>
        <p:spPr>
          <a:xfrm flipH="1" rot="-5400000">
            <a:off x="112763" y="4804646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0"/>
                </a:moveTo>
                <a:lnTo>
                  <a:pt x="0" y="5794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1"/>
          <p:cNvSpPr/>
          <p:nvPr/>
        </p:nvSpPr>
        <p:spPr>
          <a:xfrm flipH="1" rot="-5400000">
            <a:off x="120320" y="4718755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1"/>
                </a:moveTo>
                <a:lnTo>
                  <a:pt x="0" y="780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1"/>
          <p:cNvSpPr/>
          <p:nvPr/>
        </p:nvSpPr>
        <p:spPr>
          <a:xfrm flipH="1" rot="-5400000">
            <a:off x="156695" y="4640636"/>
            <a:ext cx="61269" cy="346374"/>
          </a:xfrm>
          <a:custGeom>
            <a:rect b="b" l="l" r="r" t="t"/>
            <a:pathLst>
              <a:path extrusionOk="0" fill="none" h="8870" w="1569">
                <a:moveTo>
                  <a:pt x="1568" y="0"/>
                </a:moveTo>
                <a:lnTo>
                  <a:pt x="0" y="8869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1"/>
          <p:cNvSpPr/>
          <p:nvPr/>
        </p:nvSpPr>
        <p:spPr>
          <a:xfrm flipH="1" rot="-5400000">
            <a:off x="156909" y="4579581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1"/>
          <p:cNvSpPr/>
          <p:nvPr/>
        </p:nvSpPr>
        <p:spPr>
          <a:xfrm flipH="1" rot="-5400000">
            <a:off x="156909" y="4579581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1"/>
          <p:cNvSpPr/>
          <p:nvPr/>
        </p:nvSpPr>
        <p:spPr>
          <a:xfrm flipH="1" rot="-5400000">
            <a:off x="120320" y="4542991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7800"/>
                </a:moveTo>
                <a:lnTo>
                  <a:pt x="0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1"/>
          <p:cNvSpPr/>
          <p:nvPr/>
        </p:nvSpPr>
        <p:spPr>
          <a:xfrm flipH="1" rot="-5400000">
            <a:off x="112763" y="4535435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579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1"/>
          <p:cNvSpPr/>
          <p:nvPr/>
        </p:nvSpPr>
        <p:spPr>
          <a:xfrm flipH="1" rot="-5400000">
            <a:off x="135217" y="4557889"/>
            <a:ext cx="330051" cy="120547"/>
          </a:xfrm>
          <a:custGeom>
            <a:rect b="b" l="l" r="r" t="t"/>
            <a:pathLst>
              <a:path extrusionOk="0" fill="none" h="3087" w="8452">
                <a:moveTo>
                  <a:pt x="8452" y="3086"/>
                </a:moveTo>
                <a:lnTo>
                  <a:pt x="1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1"/>
          <p:cNvSpPr/>
          <p:nvPr/>
        </p:nvSpPr>
        <p:spPr>
          <a:xfrm flipH="1" rot="-5400000">
            <a:off x="2120757" y="4782980"/>
            <a:ext cx="351958" cy="351958"/>
          </a:xfrm>
          <a:custGeom>
            <a:rect b="b" l="l" r="r" t="t"/>
            <a:pathLst>
              <a:path extrusionOk="0" h="9013" w="9013">
                <a:moveTo>
                  <a:pt x="1650" y="1"/>
                </a:moveTo>
                <a:cubicBezTo>
                  <a:pt x="734" y="1"/>
                  <a:pt x="1" y="744"/>
                  <a:pt x="1" y="1660"/>
                </a:cubicBezTo>
                <a:lnTo>
                  <a:pt x="1" y="7363"/>
                </a:lnTo>
                <a:cubicBezTo>
                  <a:pt x="1" y="8279"/>
                  <a:pt x="734" y="9012"/>
                  <a:pt x="1650" y="9012"/>
                </a:cubicBezTo>
                <a:lnTo>
                  <a:pt x="7363" y="9012"/>
                </a:lnTo>
                <a:cubicBezTo>
                  <a:pt x="8269" y="9012"/>
                  <a:pt x="9012" y="8279"/>
                  <a:pt x="9012" y="7363"/>
                </a:cubicBezTo>
                <a:lnTo>
                  <a:pt x="9012" y="1660"/>
                </a:lnTo>
                <a:cubicBezTo>
                  <a:pt x="9012" y="744"/>
                  <a:pt x="8269" y="1"/>
                  <a:pt x="73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1"/>
          <p:cNvSpPr/>
          <p:nvPr/>
        </p:nvSpPr>
        <p:spPr>
          <a:xfrm>
            <a:off x="7745296" y="407"/>
            <a:ext cx="704618" cy="704228"/>
          </a:xfrm>
          <a:custGeom>
            <a:rect b="b" l="l" r="r" t="t"/>
            <a:pathLst>
              <a:path extrusionOk="0" h="18034" w="18044">
                <a:moveTo>
                  <a:pt x="0" y="1"/>
                </a:moveTo>
                <a:lnTo>
                  <a:pt x="0" y="18034"/>
                </a:lnTo>
                <a:lnTo>
                  <a:pt x="18044" y="18034"/>
                </a:lnTo>
                <a:lnTo>
                  <a:pt x="1804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1"/>
          <p:cNvSpPr/>
          <p:nvPr/>
        </p:nvSpPr>
        <p:spPr>
          <a:xfrm>
            <a:off x="7746077" y="1227"/>
            <a:ext cx="703056" cy="703017"/>
          </a:xfrm>
          <a:custGeom>
            <a:rect b="b" l="l" r="r" t="t"/>
            <a:pathLst>
              <a:path extrusionOk="0" h="18003" w="18004">
                <a:moveTo>
                  <a:pt x="9002" y="0"/>
                </a:moveTo>
                <a:cubicBezTo>
                  <a:pt x="4033" y="0"/>
                  <a:pt x="1" y="4022"/>
                  <a:pt x="1" y="9001"/>
                </a:cubicBezTo>
                <a:cubicBezTo>
                  <a:pt x="1" y="13970"/>
                  <a:pt x="4033" y="18002"/>
                  <a:pt x="9002" y="18002"/>
                </a:cubicBezTo>
                <a:cubicBezTo>
                  <a:pt x="13971" y="18002"/>
                  <a:pt x="18003" y="13970"/>
                  <a:pt x="18003" y="9001"/>
                </a:cubicBezTo>
                <a:cubicBezTo>
                  <a:pt x="18003" y="4022"/>
                  <a:pt x="13971" y="0"/>
                  <a:pt x="900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1"/>
          <p:cNvSpPr/>
          <p:nvPr/>
        </p:nvSpPr>
        <p:spPr>
          <a:xfrm>
            <a:off x="7845889" y="122282"/>
            <a:ext cx="505034" cy="460478"/>
          </a:xfrm>
          <a:custGeom>
            <a:rect b="b" l="l" r="r" t="t"/>
            <a:pathLst>
              <a:path extrusionOk="0" h="11792" w="12933">
                <a:moveTo>
                  <a:pt x="6466" y="1"/>
                </a:moveTo>
                <a:cubicBezTo>
                  <a:pt x="4959" y="1"/>
                  <a:pt x="3452" y="576"/>
                  <a:pt x="2302" y="1726"/>
                </a:cubicBezTo>
                <a:cubicBezTo>
                  <a:pt x="1" y="4028"/>
                  <a:pt x="1" y="7765"/>
                  <a:pt x="2302" y="10066"/>
                </a:cubicBezTo>
                <a:cubicBezTo>
                  <a:pt x="3452" y="11216"/>
                  <a:pt x="4959" y="11792"/>
                  <a:pt x="6466" y="11792"/>
                </a:cubicBezTo>
                <a:cubicBezTo>
                  <a:pt x="7973" y="11792"/>
                  <a:pt x="9480" y="11216"/>
                  <a:pt x="10631" y="10066"/>
                </a:cubicBezTo>
                <a:cubicBezTo>
                  <a:pt x="12932" y="7765"/>
                  <a:pt x="12932" y="4028"/>
                  <a:pt x="10631" y="1726"/>
                </a:cubicBezTo>
                <a:cubicBezTo>
                  <a:pt x="9480" y="576"/>
                  <a:pt x="7973" y="1"/>
                  <a:pt x="646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1"/>
          <p:cNvSpPr/>
          <p:nvPr/>
        </p:nvSpPr>
        <p:spPr>
          <a:xfrm>
            <a:off x="9027078" y="1190699"/>
            <a:ext cx="62480" cy="62870"/>
          </a:xfrm>
          <a:custGeom>
            <a:rect b="b" l="l" r="r" t="t"/>
            <a:pathLst>
              <a:path extrusionOk="0" h="1610" w="1600">
                <a:moveTo>
                  <a:pt x="805" y="1"/>
                </a:moveTo>
                <a:cubicBezTo>
                  <a:pt x="357" y="1"/>
                  <a:pt x="1" y="357"/>
                  <a:pt x="1" y="805"/>
                </a:cubicBezTo>
                <a:cubicBezTo>
                  <a:pt x="1" y="1243"/>
                  <a:pt x="357" y="1609"/>
                  <a:pt x="805" y="1609"/>
                </a:cubicBezTo>
                <a:cubicBezTo>
                  <a:pt x="1243" y="1609"/>
                  <a:pt x="1600" y="1243"/>
                  <a:pt x="1600" y="805"/>
                </a:cubicBezTo>
                <a:cubicBezTo>
                  <a:pt x="1600" y="35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1"/>
          <p:cNvSpPr/>
          <p:nvPr/>
        </p:nvSpPr>
        <p:spPr>
          <a:xfrm>
            <a:off x="9027078" y="1085342"/>
            <a:ext cx="62480" cy="62870"/>
          </a:xfrm>
          <a:custGeom>
            <a:rect b="b" l="l" r="r" t="t"/>
            <a:pathLst>
              <a:path extrusionOk="0" h="1610" w="1600">
                <a:moveTo>
                  <a:pt x="805" y="0"/>
                </a:moveTo>
                <a:cubicBezTo>
                  <a:pt x="357" y="0"/>
                  <a:pt x="1" y="357"/>
                  <a:pt x="1" y="805"/>
                </a:cubicBezTo>
                <a:cubicBezTo>
                  <a:pt x="1" y="1242"/>
                  <a:pt x="357" y="1609"/>
                  <a:pt x="805" y="1609"/>
                </a:cubicBezTo>
                <a:cubicBezTo>
                  <a:pt x="1243" y="1609"/>
                  <a:pt x="1600" y="1242"/>
                  <a:pt x="1600" y="805"/>
                </a:cubicBezTo>
                <a:cubicBezTo>
                  <a:pt x="1600" y="35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1"/>
          <p:cNvSpPr/>
          <p:nvPr/>
        </p:nvSpPr>
        <p:spPr>
          <a:xfrm>
            <a:off x="9027078" y="979555"/>
            <a:ext cx="62480" cy="62870"/>
          </a:xfrm>
          <a:custGeom>
            <a:rect b="b" l="l" r="r" t="t"/>
            <a:pathLst>
              <a:path extrusionOk="0" h="1610" w="160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0" y="1253"/>
                  <a:pt x="1600" y="805"/>
                </a:cubicBezTo>
                <a:cubicBezTo>
                  <a:pt x="160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1"/>
          <p:cNvSpPr/>
          <p:nvPr/>
        </p:nvSpPr>
        <p:spPr>
          <a:xfrm>
            <a:off x="9027078" y="874198"/>
            <a:ext cx="62480" cy="62870"/>
          </a:xfrm>
          <a:custGeom>
            <a:rect b="b" l="l" r="r" t="t"/>
            <a:pathLst>
              <a:path extrusionOk="0" h="1610" w="160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43" y="1609"/>
                  <a:pt x="1600" y="1253"/>
                  <a:pt x="1600" y="805"/>
                </a:cubicBezTo>
                <a:cubicBezTo>
                  <a:pt x="1600" y="36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1"/>
          <p:cNvSpPr/>
          <p:nvPr/>
        </p:nvSpPr>
        <p:spPr>
          <a:xfrm>
            <a:off x="9027078" y="768842"/>
            <a:ext cx="62480" cy="62831"/>
          </a:xfrm>
          <a:custGeom>
            <a:rect b="b" l="l" r="r" t="t"/>
            <a:pathLst>
              <a:path extrusionOk="0" h="1609" w="160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43" y="1609"/>
                  <a:pt x="1600" y="1252"/>
                  <a:pt x="1600" y="804"/>
                </a:cubicBezTo>
                <a:cubicBezTo>
                  <a:pt x="1600" y="356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1"/>
          <p:cNvSpPr/>
          <p:nvPr/>
        </p:nvSpPr>
        <p:spPr>
          <a:xfrm>
            <a:off x="8903016" y="1190699"/>
            <a:ext cx="62871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57"/>
                  <a:pt x="1" y="805"/>
                </a:cubicBezTo>
                <a:cubicBezTo>
                  <a:pt x="1" y="1243"/>
                  <a:pt x="357" y="1609"/>
                  <a:pt x="805" y="1609"/>
                </a:cubicBezTo>
                <a:cubicBezTo>
                  <a:pt x="1243" y="1609"/>
                  <a:pt x="1610" y="1243"/>
                  <a:pt x="1610" y="805"/>
                </a:cubicBezTo>
                <a:cubicBezTo>
                  <a:pt x="1610" y="35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1"/>
          <p:cNvSpPr/>
          <p:nvPr/>
        </p:nvSpPr>
        <p:spPr>
          <a:xfrm>
            <a:off x="8903016" y="1085342"/>
            <a:ext cx="62871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57"/>
                  <a:pt x="1" y="805"/>
                </a:cubicBezTo>
                <a:cubicBezTo>
                  <a:pt x="1" y="1242"/>
                  <a:pt x="357" y="1609"/>
                  <a:pt x="805" y="1609"/>
                </a:cubicBezTo>
                <a:cubicBezTo>
                  <a:pt x="1243" y="1609"/>
                  <a:pt x="1610" y="1242"/>
                  <a:pt x="1610" y="805"/>
                </a:cubicBezTo>
                <a:cubicBezTo>
                  <a:pt x="1610" y="35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1"/>
          <p:cNvSpPr/>
          <p:nvPr/>
        </p:nvSpPr>
        <p:spPr>
          <a:xfrm>
            <a:off x="8903016" y="979555"/>
            <a:ext cx="62871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10" y="1253"/>
                  <a:pt x="1610" y="805"/>
                </a:cubicBezTo>
                <a:cubicBezTo>
                  <a:pt x="161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1"/>
          <p:cNvSpPr/>
          <p:nvPr/>
        </p:nvSpPr>
        <p:spPr>
          <a:xfrm>
            <a:off x="8903016" y="874198"/>
            <a:ext cx="62871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43" y="1609"/>
                  <a:pt x="1610" y="1253"/>
                  <a:pt x="1610" y="805"/>
                </a:cubicBezTo>
                <a:cubicBezTo>
                  <a:pt x="1610" y="36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1"/>
          <p:cNvSpPr/>
          <p:nvPr/>
        </p:nvSpPr>
        <p:spPr>
          <a:xfrm>
            <a:off x="8903016" y="768842"/>
            <a:ext cx="62871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43" y="1609"/>
                  <a:pt x="1610" y="1252"/>
                  <a:pt x="1610" y="804"/>
                </a:cubicBezTo>
                <a:cubicBezTo>
                  <a:pt x="1610" y="356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1"/>
          <p:cNvSpPr/>
          <p:nvPr/>
        </p:nvSpPr>
        <p:spPr>
          <a:xfrm>
            <a:off x="8449562" y="382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1"/>
          <p:cNvSpPr/>
          <p:nvPr/>
        </p:nvSpPr>
        <p:spPr>
          <a:xfrm>
            <a:off x="8449562" y="61222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1"/>
          <p:cNvSpPr/>
          <p:nvPr/>
        </p:nvSpPr>
        <p:spPr>
          <a:xfrm>
            <a:off x="8449875" y="122477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1"/>
          <p:cNvSpPr/>
          <p:nvPr/>
        </p:nvSpPr>
        <p:spPr>
          <a:xfrm>
            <a:off x="8449875" y="184098"/>
            <a:ext cx="703837" cy="30264"/>
          </a:xfrm>
          <a:custGeom>
            <a:rect b="b" l="l" r="r" t="t"/>
            <a:pathLst>
              <a:path extrusionOk="0" h="775" w="18024">
                <a:moveTo>
                  <a:pt x="1" y="1"/>
                </a:moveTo>
                <a:lnTo>
                  <a:pt x="1" y="775"/>
                </a:lnTo>
                <a:lnTo>
                  <a:pt x="18024" y="775"/>
                </a:lnTo>
                <a:lnTo>
                  <a:pt x="180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1"/>
          <p:cNvSpPr/>
          <p:nvPr/>
        </p:nvSpPr>
        <p:spPr>
          <a:xfrm>
            <a:off x="8449875" y="244938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1"/>
          <p:cNvSpPr/>
          <p:nvPr/>
        </p:nvSpPr>
        <p:spPr>
          <a:xfrm>
            <a:off x="8449875" y="306168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1"/>
          <p:cNvSpPr/>
          <p:nvPr/>
        </p:nvSpPr>
        <p:spPr>
          <a:xfrm>
            <a:off x="8449875" y="367438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1"/>
          <p:cNvSpPr/>
          <p:nvPr/>
        </p:nvSpPr>
        <p:spPr>
          <a:xfrm>
            <a:off x="8449875" y="428668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1"/>
          <p:cNvSpPr/>
          <p:nvPr/>
        </p:nvSpPr>
        <p:spPr>
          <a:xfrm>
            <a:off x="8449875" y="489899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1"/>
          <p:cNvSpPr/>
          <p:nvPr/>
        </p:nvSpPr>
        <p:spPr>
          <a:xfrm>
            <a:off x="8449875" y="551129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1"/>
          <p:cNvSpPr/>
          <p:nvPr/>
        </p:nvSpPr>
        <p:spPr>
          <a:xfrm>
            <a:off x="8449875" y="612359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1"/>
          <p:cNvSpPr/>
          <p:nvPr/>
        </p:nvSpPr>
        <p:spPr>
          <a:xfrm>
            <a:off x="8449875" y="673590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1"/>
          <p:cNvSpPr/>
          <p:nvPr/>
        </p:nvSpPr>
        <p:spPr>
          <a:xfrm>
            <a:off x="7040667" y="216"/>
            <a:ext cx="704657" cy="352348"/>
          </a:xfrm>
          <a:custGeom>
            <a:rect b="b" l="l" r="r" t="t"/>
            <a:pathLst>
              <a:path extrusionOk="0" h="9023" w="18045">
                <a:moveTo>
                  <a:pt x="9012" y="0"/>
                </a:moveTo>
                <a:lnTo>
                  <a:pt x="9012" y="11"/>
                </a:lnTo>
                <a:lnTo>
                  <a:pt x="1" y="11"/>
                </a:lnTo>
                <a:lnTo>
                  <a:pt x="1" y="184"/>
                </a:lnTo>
                <a:cubicBezTo>
                  <a:pt x="1" y="5071"/>
                  <a:pt x="3962" y="9022"/>
                  <a:pt x="8839" y="9022"/>
                </a:cubicBezTo>
                <a:lnTo>
                  <a:pt x="9012" y="9022"/>
                </a:lnTo>
                <a:cubicBezTo>
                  <a:pt x="9012" y="8869"/>
                  <a:pt x="9012" y="8717"/>
                  <a:pt x="9022" y="8564"/>
                </a:cubicBezTo>
                <a:cubicBezTo>
                  <a:pt x="9134" y="6252"/>
                  <a:pt x="10122" y="4175"/>
                  <a:pt x="11649" y="2648"/>
                </a:cubicBezTo>
                <a:cubicBezTo>
                  <a:pt x="13289" y="1019"/>
                  <a:pt x="15549" y="0"/>
                  <a:pt x="1804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1"/>
          <p:cNvSpPr/>
          <p:nvPr/>
        </p:nvSpPr>
        <p:spPr>
          <a:xfrm>
            <a:off x="7568360" y="334402"/>
            <a:ext cx="430" cy="17963"/>
          </a:xfrm>
          <a:custGeom>
            <a:rect b="b" l="l" r="r" t="t"/>
            <a:pathLst>
              <a:path extrusionOk="0" h="460" w="11">
                <a:moveTo>
                  <a:pt x="10" y="1"/>
                </a:moveTo>
                <a:cubicBezTo>
                  <a:pt x="0" y="154"/>
                  <a:pt x="0" y="306"/>
                  <a:pt x="0" y="459"/>
                </a:cubicBezTo>
                <a:lnTo>
                  <a:pt x="10" y="459"/>
                </a:lnTo>
                <a:lnTo>
                  <a:pt x="10" y="1"/>
                </a:lnTo>
                <a:close/>
              </a:path>
            </a:pathLst>
          </a:custGeom>
          <a:solidFill>
            <a:srgbClr val="769B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20" name="Google Shape;520;p22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1" name="Google Shape;521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3"/>
          <p:cNvSpPr/>
          <p:nvPr/>
        </p:nvSpPr>
        <p:spPr>
          <a:xfrm>
            <a:off x="8791684" y="4787335"/>
            <a:ext cx="352309" cy="352309"/>
          </a:xfrm>
          <a:custGeom>
            <a:rect b="b" l="l" r="r" t="t"/>
            <a:pathLst>
              <a:path extrusionOk="0" h="9022" w="9022">
                <a:moveTo>
                  <a:pt x="0" y="0"/>
                </a:moveTo>
                <a:cubicBezTo>
                  <a:pt x="0" y="4979"/>
                  <a:pt x="4043" y="9022"/>
                  <a:pt x="9022" y="9022"/>
                </a:cubicBezTo>
                <a:lnTo>
                  <a:pt x="90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3"/>
          <p:cNvSpPr/>
          <p:nvPr/>
        </p:nvSpPr>
        <p:spPr>
          <a:xfrm>
            <a:off x="8791684" y="4435416"/>
            <a:ext cx="351919" cy="351958"/>
          </a:xfrm>
          <a:custGeom>
            <a:rect b="b" l="l" r="r" t="t"/>
            <a:pathLst>
              <a:path extrusionOk="0" h="9013" w="9012">
                <a:moveTo>
                  <a:pt x="0" y="1"/>
                </a:moveTo>
                <a:lnTo>
                  <a:pt x="0" y="9012"/>
                </a:lnTo>
                <a:lnTo>
                  <a:pt x="9012" y="9012"/>
                </a:lnTo>
                <a:cubicBezTo>
                  <a:pt x="9012" y="4033"/>
                  <a:pt x="4979" y="1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3"/>
          <p:cNvSpPr/>
          <p:nvPr/>
        </p:nvSpPr>
        <p:spPr>
          <a:xfrm>
            <a:off x="8439765" y="4435025"/>
            <a:ext cx="351958" cy="351919"/>
          </a:xfrm>
          <a:custGeom>
            <a:rect b="b" l="l" r="r" t="t"/>
            <a:pathLst>
              <a:path extrusionOk="0" h="9012" w="9013">
                <a:moveTo>
                  <a:pt x="1" y="0"/>
                </a:moveTo>
                <a:cubicBezTo>
                  <a:pt x="1" y="4980"/>
                  <a:pt x="4043" y="9012"/>
                  <a:pt x="9012" y="9012"/>
                </a:cubicBezTo>
                <a:lnTo>
                  <a:pt x="90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3"/>
          <p:cNvSpPr/>
          <p:nvPr/>
        </p:nvSpPr>
        <p:spPr>
          <a:xfrm>
            <a:off x="7735577" y="4496256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3"/>
          <p:cNvSpPr/>
          <p:nvPr/>
        </p:nvSpPr>
        <p:spPr>
          <a:xfrm>
            <a:off x="7735577" y="4557486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23"/>
          <p:cNvSpPr/>
          <p:nvPr/>
        </p:nvSpPr>
        <p:spPr>
          <a:xfrm>
            <a:off x="7735577" y="4618717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3"/>
          <p:cNvSpPr/>
          <p:nvPr/>
        </p:nvSpPr>
        <p:spPr>
          <a:xfrm>
            <a:off x="7735577" y="4679947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23"/>
          <p:cNvSpPr/>
          <p:nvPr/>
        </p:nvSpPr>
        <p:spPr>
          <a:xfrm>
            <a:off x="7735577" y="4741177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3"/>
          <p:cNvSpPr/>
          <p:nvPr/>
        </p:nvSpPr>
        <p:spPr>
          <a:xfrm>
            <a:off x="7735577" y="4802447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3"/>
          <p:cNvSpPr/>
          <p:nvPr/>
        </p:nvSpPr>
        <p:spPr>
          <a:xfrm>
            <a:off x="7735577" y="4863677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3"/>
          <p:cNvSpPr/>
          <p:nvPr/>
        </p:nvSpPr>
        <p:spPr>
          <a:xfrm>
            <a:off x="7735577" y="4924908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3"/>
          <p:cNvSpPr/>
          <p:nvPr/>
        </p:nvSpPr>
        <p:spPr>
          <a:xfrm>
            <a:off x="7735577" y="4986138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3"/>
          <p:cNvSpPr/>
          <p:nvPr/>
        </p:nvSpPr>
        <p:spPr>
          <a:xfrm>
            <a:off x="7735577" y="5047369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36" name="Google Shape;536;p23"/>
          <p:cNvSpPr/>
          <p:nvPr/>
        </p:nvSpPr>
        <p:spPr>
          <a:xfrm>
            <a:off x="7031388" y="4435025"/>
            <a:ext cx="704228" cy="704618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lnTo>
                  <a:pt x="0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23"/>
          <p:cNvSpPr/>
          <p:nvPr/>
        </p:nvSpPr>
        <p:spPr>
          <a:xfrm rot="5400000">
            <a:off x="6327199" y="4435025"/>
            <a:ext cx="704228" cy="704618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cubicBezTo>
                  <a:pt x="0" y="9969"/>
                  <a:pt x="8075" y="18044"/>
                  <a:pt x="18033" y="18044"/>
                </a:cubicBezTo>
                <a:lnTo>
                  <a:pt x="1803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3"/>
          <p:cNvSpPr/>
          <p:nvPr/>
        </p:nvSpPr>
        <p:spPr>
          <a:xfrm>
            <a:off x="7383659" y="4787531"/>
            <a:ext cx="351958" cy="351919"/>
          </a:xfrm>
          <a:custGeom>
            <a:rect b="b" l="l" r="r" t="t"/>
            <a:pathLst>
              <a:path extrusionOk="0" h="9012" w="9013">
                <a:moveTo>
                  <a:pt x="1060" y="1"/>
                </a:moveTo>
                <a:cubicBezTo>
                  <a:pt x="469" y="1"/>
                  <a:pt x="1" y="469"/>
                  <a:pt x="1" y="1060"/>
                </a:cubicBezTo>
                <a:lnTo>
                  <a:pt x="1" y="7953"/>
                </a:lnTo>
                <a:cubicBezTo>
                  <a:pt x="1" y="8544"/>
                  <a:pt x="469" y="9012"/>
                  <a:pt x="1060" y="9012"/>
                </a:cubicBezTo>
                <a:lnTo>
                  <a:pt x="7953" y="9012"/>
                </a:lnTo>
                <a:cubicBezTo>
                  <a:pt x="8544" y="9012"/>
                  <a:pt x="9012" y="8544"/>
                  <a:pt x="9012" y="7953"/>
                </a:cubicBezTo>
                <a:lnTo>
                  <a:pt x="9012" y="1060"/>
                </a:lnTo>
                <a:cubicBezTo>
                  <a:pt x="9012" y="469"/>
                  <a:pt x="8544" y="1"/>
                  <a:pt x="795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3"/>
          <p:cNvSpPr/>
          <p:nvPr/>
        </p:nvSpPr>
        <p:spPr>
          <a:xfrm>
            <a:off x="7732551" y="-8806"/>
            <a:ext cx="385883" cy="386051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lnTo>
                  <a:pt x="0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3"/>
          <p:cNvSpPr/>
          <p:nvPr/>
        </p:nvSpPr>
        <p:spPr>
          <a:xfrm rot="5400000">
            <a:off x="7346713" y="-8828"/>
            <a:ext cx="385837" cy="386096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cubicBezTo>
                  <a:pt x="0" y="9969"/>
                  <a:pt x="8075" y="18044"/>
                  <a:pt x="18033" y="18044"/>
                </a:cubicBezTo>
                <a:lnTo>
                  <a:pt x="1803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3"/>
          <p:cNvSpPr/>
          <p:nvPr/>
        </p:nvSpPr>
        <p:spPr>
          <a:xfrm>
            <a:off x="8433598" y="704596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3"/>
          <p:cNvSpPr/>
          <p:nvPr/>
        </p:nvSpPr>
        <p:spPr>
          <a:xfrm>
            <a:off x="8433598" y="765826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3"/>
          <p:cNvSpPr/>
          <p:nvPr/>
        </p:nvSpPr>
        <p:spPr>
          <a:xfrm>
            <a:off x="8433598" y="827056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3"/>
          <p:cNvSpPr/>
          <p:nvPr/>
        </p:nvSpPr>
        <p:spPr>
          <a:xfrm>
            <a:off x="8433598" y="888287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23"/>
          <p:cNvSpPr/>
          <p:nvPr/>
        </p:nvSpPr>
        <p:spPr>
          <a:xfrm>
            <a:off x="8433598" y="949517"/>
            <a:ext cx="703837" cy="30693"/>
          </a:xfrm>
          <a:custGeom>
            <a:rect b="b" l="l" r="r" t="t"/>
            <a:pathLst>
              <a:path extrusionOk="0" h="786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3"/>
          <p:cNvSpPr/>
          <p:nvPr/>
        </p:nvSpPr>
        <p:spPr>
          <a:xfrm>
            <a:off x="8433598" y="1010787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23"/>
          <p:cNvSpPr/>
          <p:nvPr/>
        </p:nvSpPr>
        <p:spPr>
          <a:xfrm>
            <a:off x="8433598" y="1072017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23"/>
          <p:cNvSpPr/>
          <p:nvPr/>
        </p:nvSpPr>
        <p:spPr>
          <a:xfrm>
            <a:off x="8433598" y="1133247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23"/>
          <p:cNvSpPr/>
          <p:nvPr/>
        </p:nvSpPr>
        <p:spPr>
          <a:xfrm>
            <a:off x="8433598" y="1194087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23"/>
          <p:cNvSpPr/>
          <p:nvPr/>
        </p:nvSpPr>
        <p:spPr>
          <a:xfrm>
            <a:off x="8433598" y="1255708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23"/>
          <p:cNvSpPr/>
          <p:nvPr/>
        </p:nvSpPr>
        <p:spPr>
          <a:xfrm>
            <a:off x="8433598" y="1316548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23"/>
          <p:cNvSpPr/>
          <p:nvPr/>
        </p:nvSpPr>
        <p:spPr>
          <a:xfrm>
            <a:off x="8433598" y="1377778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3"/>
          <p:cNvSpPr/>
          <p:nvPr/>
        </p:nvSpPr>
        <p:spPr>
          <a:xfrm>
            <a:off x="8401728" y="-1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5" y="14002"/>
                </a:lnTo>
                <a:lnTo>
                  <a:pt x="78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3"/>
          <p:cNvSpPr/>
          <p:nvPr/>
        </p:nvSpPr>
        <p:spPr>
          <a:xfrm>
            <a:off x="8338763" y="-1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3"/>
          <p:cNvSpPr/>
          <p:nvPr/>
        </p:nvSpPr>
        <p:spPr>
          <a:xfrm>
            <a:off x="8275797" y="-1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3"/>
          <p:cNvSpPr/>
          <p:nvPr/>
        </p:nvSpPr>
        <p:spPr>
          <a:xfrm>
            <a:off x="8212831" y="-1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3"/>
          <p:cNvSpPr/>
          <p:nvPr/>
        </p:nvSpPr>
        <p:spPr>
          <a:xfrm>
            <a:off x="8149866" y="-1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23"/>
          <p:cNvSpPr/>
          <p:nvPr/>
        </p:nvSpPr>
        <p:spPr>
          <a:xfrm>
            <a:off x="8086900" y="-1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23"/>
          <p:cNvSpPr/>
          <p:nvPr/>
        </p:nvSpPr>
        <p:spPr>
          <a:xfrm>
            <a:off x="8433207" y="1408394"/>
            <a:ext cx="704228" cy="704618"/>
          </a:xfrm>
          <a:custGeom>
            <a:rect b="b" l="l" r="r" t="t"/>
            <a:pathLst>
              <a:path extrusionOk="0" h="18044" w="18034">
                <a:moveTo>
                  <a:pt x="1" y="0"/>
                </a:moveTo>
                <a:lnTo>
                  <a:pt x="1" y="18044"/>
                </a:lnTo>
                <a:lnTo>
                  <a:pt x="18034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23"/>
          <p:cNvSpPr/>
          <p:nvPr/>
        </p:nvSpPr>
        <p:spPr>
          <a:xfrm>
            <a:off x="8399429" y="1409292"/>
            <a:ext cx="771823" cy="702822"/>
          </a:xfrm>
          <a:custGeom>
            <a:rect b="b" l="l" r="r" t="t"/>
            <a:pathLst>
              <a:path extrusionOk="0" h="17998" w="19765">
                <a:moveTo>
                  <a:pt x="9882" y="0"/>
                </a:moveTo>
                <a:cubicBezTo>
                  <a:pt x="7578" y="0"/>
                  <a:pt x="5275" y="879"/>
                  <a:pt x="3513" y="2635"/>
                </a:cubicBezTo>
                <a:cubicBezTo>
                  <a:pt x="0" y="6148"/>
                  <a:pt x="0" y="11850"/>
                  <a:pt x="3513" y="15363"/>
                </a:cubicBezTo>
                <a:cubicBezTo>
                  <a:pt x="5275" y="17119"/>
                  <a:pt x="7578" y="17998"/>
                  <a:pt x="9882" y="17998"/>
                </a:cubicBezTo>
                <a:cubicBezTo>
                  <a:pt x="12186" y="17998"/>
                  <a:pt x="14490" y="17119"/>
                  <a:pt x="16251" y="15363"/>
                </a:cubicBezTo>
                <a:cubicBezTo>
                  <a:pt x="19764" y="11850"/>
                  <a:pt x="19764" y="6148"/>
                  <a:pt x="16251" y="2635"/>
                </a:cubicBezTo>
                <a:cubicBezTo>
                  <a:pt x="14490" y="879"/>
                  <a:pt x="12186" y="0"/>
                  <a:pt x="988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23"/>
          <p:cNvSpPr/>
          <p:nvPr/>
        </p:nvSpPr>
        <p:spPr>
          <a:xfrm>
            <a:off x="8554497" y="1530464"/>
            <a:ext cx="460087" cy="460478"/>
          </a:xfrm>
          <a:custGeom>
            <a:rect b="b" l="l" r="r" t="t"/>
            <a:pathLst>
              <a:path extrusionOk="0" h="11792" w="11782">
                <a:moveTo>
                  <a:pt x="5886" y="0"/>
                </a:moveTo>
                <a:cubicBezTo>
                  <a:pt x="2637" y="0"/>
                  <a:pt x="0" y="2638"/>
                  <a:pt x="0" y="5896"/>
                </a:cubicBezTo>
                <a:cubicBezTo>
                  <a:pt x="0" y="9154"/>
                  <a:pt x="2637" y="11792"/>
                  <a:pt x="5886" y="11792"/>
                </a:cubicBezTo>
                <a:cubicBezTo>
                  <a:pt x="9144" y="11792"/>
                  <a:pt x="11781" y="9154"/>
                  <a:pt x="11781" y="5896"/>
                </a:cubicBezTo>
                <a:cubicBezTo>
                  <a:pt x="11781" y="2638"/>
                  <a:pt x="9144" y="0"/>
                  <a:pt x="588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3"/>
          <p:cNvSpPr/>
          <p:nvPr/>
        </p:nvSpPr>
        <p:spPr>
          <a:xfrm>
            <a:off x="8433598" y="352716"/>
            <a:ext cx="351528" cy="39"/>
          </a:xfrm>
          <a:custGeom>
            <a:rect b="b" l="l" r="r" t="t"/>
            <a:pathLst>
              <a:path extrusionOk="0" fill="none" h="1" w="9002">
                <a:moveTo>
                  <a:pt x="1" y="0"/>
                </a:moveTo>
                <a:lnTo>
                  <a:pt x="900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23"/>
          <p:cNvSpPr/>
          <p:nvPr/>
        </p:nvSpPr>
        <p:spPr>
          <a:xfrm>
            <a:off x="8455075" y="352716"/>
            <a:ext cx="330051" cy="120118"/>
          </a:xfrm>
          <a:custGeom>
            <a:rect b="b" l="l" r="r" t="t"/>
            <a:pathLst>
              <a:path extrusionOk="0" fill="none" h="3076" w="8452">
                <a:moveTo>
                  <a:pt x="1" y="3075"/>
                </a:moveTo>
                <a:lnTo>
                  <a:pt x="845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3"/>
          <p:cNvSpPr/>
          <p:nvPr/>
        </p:nvSpPr>
        <p:spPr>
          <a:xfrm>
            <a:off x="8515915" y="352716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0" y="5784"/>
                </a:moveTo>
                <a:lnTo>
                  <a:pt x="6894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23"/>
          <p:cNvSpPr/>
          <p:nvPr/>
        </p:nvSpPr>
        <p:spPr>
          <a:xfrm>
            <a:off x="8609362" y="352716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0" y="7790"/>
                </a:moveTo>
                <a:lnTo>
                  <a:pt x="4501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23"/>
          <p:cNvSpPr/>
          <p:nvPr/>
        </p:nvSpPr>
        <p:spPr>
          <a:xfrm>
            <a:off x="8724286" y="352716"/>
            <a:ext cx="60840" cy="345944"/>
          </a:xfrm>
          <a:custGeom>
            <a:rect b="b" l="l" r="r" t="t"/>
            <a:pathLst>
              <a:path extrusionOk="0" fill="none" h="8859" w="1558">
                <a:moveTo>
                  <a:pt x="0" y="8859"/>
                </a:moveTo>
                <a:lnTo>
                  <a:pt x="1558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23"/>
          <p:cNvSpPr/>
          <p:nvPr/>
        </p:nvSpPr>
        <p:spPr>
          <a:xfrm>
            <a:off x="8785126" y="352716"/>
            <a:ext cx="61269" cy="345944"/>
          </a:xfrm>
          <a:custGeom>
            <a:rect b="b" l="l" r="r" t="t"/>
            <a:pathLst>
              <a:path extrusionOk="0" fill="none" h="8859" w="1569">
                <a:moveTo>
                  <a:pt x="1568" y="885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23"/>
          <p:cNvSpPr/>
          <p:nvPr/>
        </p:nvSpPr>
        <p:spPr>
          <a:xfrm>
            <a:off x="8785126" y="352716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4501" y="779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23"/>
          <p:cNvSpPr/>
          <p:nvPr/>
        </p:nvSpPr>
        <p:spPr>
          <a:xfrm>
            <a:off x="8785126" y="352716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6894" y="578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23"/>
          <p:cNvSpPr/>
          <p:nvPr/>
        </p:nvSpPr>
        <p:spPr>
          <a:xfrm>
            <a:off x="8785126" y="352716"/>
            <a:ext cx="330441" cy="120118"/>
          </a:xfrm>
          <a:custGeom>
            <a:rect b="b" l="l" r="r" t="t"/>
            <a:pathLst>
              <a:path extrusionOk="0" fill="none" h="3076" w="8462">
                <a:moveTo>
                  <a:pt x="8462" y="3075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23"/>
          <p:cNvSpPr/>
          <p:nvPr/>
        </p:nvSpPr>
        <p:spPr>
          <a:xfrm>
            <a:off x="8785126" y="352716"/>
            <a:ext cx="351528" cy="39"/>
          </a:xfrm>
          <a:custGeom>
            <a:rect b="b" l="l" r="r" t="t"/>
            <a:pathLst>
              <a:path extrusionOk="0" fill="none" h="1" w="9002">
                <a:moveTo>
                  <a:pt x="9001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23"/>
          <p:cNvSpPr/>
          <p:nvPr/>
        </p:nvSpPr>
        <p:spPr>
          <a:xfrm>
            <a:off x="8785126" y="232208"/>
            <a:ext cx="330441" cy="120547"/>
          </a:xfrm>
          <a:custGeom>
            <a:rect b="b" l="l" r="r" t="t"/>
            <a:pathLst>
              <a:path extrusionOk="0" fill="none" h="3087" w="8462">
                <a:moveTo>
                  <a:pt x="8462" y="1"/>
                </a:moveTo>
                <a:lnTo>
                  <a:pt x="0" y="3086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3"/>
          <p:cNvSpPr/>
          <p:nvPr/>
        </p:nvSpPr>
        <p:spPr>
          <a:xfrm>
            <a:off x="8785126" y="126460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0"/>
                </a:moveTo>
                <a:lnTo>
                  <a:pt x="0" y="5794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3"/>
          <p:cNvSpPr/>
          <p:nvPr/>
        </p:nvSpPr>
        <p:spPr>
          <a:xfrm>
            <a:off x="8785126" y="48126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1"/>
                </a:moveTo>
                <a:lnTo>
                  <a:pt x="0" y="780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3"/>
          <p:cNvSpPr/>
          <p:nvPr/>
        </p:nvSpPr>
        <p:spPr>
          <a:xfrm>
            <a:off x="8785126" y="6382"/>
            <a:ext cx="61269" cy="346374"/>
          </a:xfrm>
          <a:custGeom>
            <a:rect b="b" l="l" r="r" t="t"/>
            <a:pathLst>
              <a:path extrusionOk="0" fill="none" h="8870" w="1569">
                <a:moveTo>
                  <a:pt x="1568" y="0"/>
                </a:moveTo>
                <a:lnTo>
                  <a:pt x="0" y="8869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3"/>
          <p:cNvSpPr/>
          <p:nvPr/>
        </p:nvSpPr>
        <p:spPr>
          <a:xfrm>
            <a:off x="8724286" y="6382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23"/>
          <p:cNvSpPr/>
          <p:nvPr/>
        </p:nvSpPr>
        <p:spPr>
          <a:xfrm>
            <a:off x="8724286" y="6382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3"/>
          <p:cNvSpPr/>
          <p:nvPr/>
        </p:nvSpPr>
        <p:spPr>
          <a:xfrm>
            <a:off x="8609362" y="48126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7800"/>
                </a:moveTo>
                <a:lnTo>
                  <a:pt x="0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3"/>
          <p:cNvSpPr/>
          <p:nvPr/>
        </p:nvSpPr>
        <p:spPr>
          <a:xfrm>
            <a:off x="8515915" y="126460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579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23"/>
          <p:cNvSpPr/>
          <p:nvPr/>
        </p:nvSpPr>
        <p:spPr>
          <a:xfrm>
            <a:off x="8455075" y="232208"/>
            <a:ext cx="330051" cy="120547"/>
          </a:xfrm>
          <a:custGeom>
            <a:rect b="b" l="l" r="r" t="t"/>
            <a:pathLst>
              <a:path extrusionOk="0" fill="none" h="3087" w="8452">
                <a:moveTo>
                  <a:pt x="8452" y="3086"/>
                </a:moveTo>
                <a:lnTo>
                  <a:pt x="1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23"/>
          <p:cNvSpPr/>
          <p:nvPr/>
        </p:nvSpPr>
        <p:spPr>
          <a:xfrm>
            <a:off x="8791662" y="2112971"/>
            <a:ext cx="351958" cy="351958"/>
          </a:xfrm>
          <a:custGeom>
            <a:rect b="b" l="l" r="r" t="t"/>
            <a:pathLst>
              <a:path extrusionOk="0" h="9013" w="9013">
                <a:moveTo>
                  <a:pt x="1650" y="1"/>
                </a:moveTo>
                <a:cubicBezTo>
                  <a:pt x="734" y="1"/>
                  <a:pt x="1" y="744"/>
                  <a:pt x="1" y="1660"/>
                </a:cubicBezTo>
                <a:lnTo>
                  <a:pt x="1" y="7363"/>
                </a:lnTo>
                <a:cubicBezTo>
                  <a:pt x="1" y="8279"/>
                  <a:pt x="734" y="9012"/>
                  <a:pt x="1650" y="9012"/>
                </a:cubicBezTo>
                <a:lnTo>
                  <a:pt x="7363" y="9012"/>
                </a:lnTo>
                <a:cubicBezTo>
                  <a:pt x="8269" y="9012"/>
                  <a:pt x="9012" y="8279"/>
                  <a:pt x="9012" y="7363"/>
                </a:cubicBezTo>
                <a:lnTo>
                  <a:pt x="9012" y="1660"/>
                </a:lnTo>
                <a:cubicBezTo>
                  <a:pt x="9012" y="744"/>
                  <a:pt x="8269" y="1"/>
                  <a:pt x="73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3"/>
          <p:cNvSpPr/>
          <p:nvPr/>
        </p:nvSpPr>
        <p:spPr>
          <a:xfrm rot="-5400000">
            <a:off x="198" y="-1"/>
            <a:ext cx="704228" cy="704618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cubicBezTo>
                  <a:pt x="0" y="9969"/>
                  <a:pt x="8075" y="18044"/>
                  <a:pt x="18033" y="18044"/>
                </a:cubicBezTo>
                <a:lnTo>
                  <a:pt x="18033" y="0"/>
                </a:lnTo>
                <a:close/>
              </a:path>
            </a:pathLst>
          </a:custGeom>
          <a:solidFill>
            <a:srgbClr val="D8CB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23"/>
          <p:cNvSpPr txBox="1"/>
          <p:nvPr>
            <p:ph hasCustomPrompt="1" type="title"/>
          </p:nvPr>
        </p:nvSpPr>
        <p:spPr>
          <a:xfrm>
            <a:off x="713225" y="888275"/>
            <a:ext cx="4696800" cy="246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9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84" name="Google Shape;584;p23"/>
          <p:cNvSpPr txBox="1"/>
          <p:nvPr>
            <p:ph idx="1" type="subTitle"/>
          </p:nvPr>
        </p:nvSpPr>
        <p:spPr>
          <a:xfrm>
            <a:off x="713225" y="3254250"/>
            <a:ext cx="46968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85" name="Google Shape;585;p23"/>
          <p:cNvSpPr/>
          <p:nvPr>
            <p:ph idx="2" type="pic"/>
          </p:nvPr>
        </p:nvSpPr>
        <p:spPr>
          <a:xfrm>
            <a:off x="5823000" y="704625"/>
            <a:ext cx="2607900" cy="3730500"/>
          </a:xfrm>
          <a:prstGeom prst="rect">
            <a:avLst/>
          </a:prstGeom>
          <a:noFill/>
          <a:ln>
            <a:noFill/>
          </a:ln>
        </p:spPr>
      </p:sp>
      <p:sp>
        <p:nvSpPr>
          <p:cNvPr id="586" name="Google Shape;586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0" name="Google Shape;590;p25"/>
          <p:cNvGrpSpPr/>
          <p:nvPr/>
        </p:nvGrpSpPr>
        <p:grpSpPr>
          <a:xfrm>
            <a:off x="1413017" y="4438702"/>
            <a:ext cx="697891" cy="704222"/>
            <a:chOff x="1413017" y="4438702"/>
            <a:chExt cx="697891" cy="704222"/>
          </a:xfrm>
        </p:grpSpPr>
        <p:sp>
          <p:nvSpPr>
            <p:cNvPr id="591" name="Google Shape;591;p25"/>
            <p:cNvSpPr/>
            <p:nvPr/>
          </p:nvSpPr>
          <p:spPr>
            <a:xfrm rot="10800000">
              <a:off x="1413017" y="5112270"/>
              <a:ext cx="696691" cy="30654"/>
            </a:xfrm>
            <a:custGeom>
              <a:rect b="b" l="l" r="r" t="t"/>
              <a:pathLst>
                <a:path extrusionOk="0" h="785" w="17841">
                  <a:moveTo>
                    <a:pt x="1" y="1"/>
                  </a:moveTo>
                  <a:lnTo>
                    <a:pt x="1" y="785"/>
                  </a:lnTo>
                  <a:lnTo>
                    <a:pt x="17840" y="785"/>
                  </a:lnTo>
                  <a:lnTo>
                    <a:pt x="178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5"/>
            <p:cNvSpPr/>
            <p:nvPr/>
          </p:nvSpPr>
          <p:spPr>
            <a:xfrm rot="10800000">
              <a:off x="1414217" y="5051045"/>
              <a:ext cx="696691" cy="30654"/>
            </a:xfrm>
            <a:custGeom>
              <a:rect b="b" l="l" r="r" t="t"/>
              <a:pathLst>
                <a:path extrusionOk="0" h="785" w="17841">
                  <a:moveTo>
                    <a:pt x="1" y="1"/>
                  </a:moveTo>
                  <a:lnTo>
                    <a:pt x="1" y="785"/>
                  </a:lnTo>
                  <a:lnTo>
                    <a:pt x="17840" y="785"/>
                  </a:lnTo>
                  <a:lnTo>
                    <a:pt x="178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5"/>
            <p:cNvSpPr/>
            <p:nvPr/>
          </p:nvSpPr>
          <p:spPr>
            <a:xfrm rot="10800000">
              <a:off x="1414217" y="4989815"/>
              <a:ext cx="696691" cy="30654"/>
            </a:xfrm>
            <a:custGeom>
              <a:rect b="b" l="l" r="r" t="t"/>
              <a:pathLst>
                <a:path extrusionOk="0" h="785" w="17841">
                  <a:moveTo>
                    <a:pt x="1" y="1"/>
                  </a:moveTo>
                  <a:lnTo>
                    <a:pt x="1" y="785"/>
                  </a:lnTo>
                  <a:lnTo>
                    <a:pt x="17840" y="785"/>
                  </a:lnTo>
                  <a:lnTo>
                    <a:pt x="178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5"/>
            <p:cNvSpPr/>
            <p:nvPr/>
          </p:nvSpPr>
          <p:spPr>
            <a:xfrm rot="10800000">
              <a:off x="1414217" y="4928545"/>
              <a:ext cx="696691" cy="30693"/>
            </a:xfrm>
            <a:custGeom>
              <a:rect b="b" l="l" r="r" t="t"/>
              <a:pathLst>
                <a:path extrusionOk="0" h="786" w="17841">
                  <a:moveTo>
                    <a:pt x="1" y="1"/>
                  </a:moveTo>
                  <a:lnTo>
                    <a:pt x="1" y="785"/>
                  </a:lnTo>
                  <a:lnTo>
                    <a:pt x="17840" y="785"/>
                  </a:lnTo>
                  <a:lnTo>
                    <a:pt x="178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5"/>
            <p:cNvSpPr/>
            <p:nvPr/>
          </p:nvSpPr>
          <p:spPr>
            <a:xfrm rot="10800000">
              <a:off x="1414217" y="4867315"/>
              <a:ext cx="696691" cy="30654"/>
            </a:xfrm>
            <a:custGeom>
              <a:rect b="b" l="l" r="r" t="t"/>
              <a:pathLst>
                <a:path extrusionOk="0" h="785" w="17841">
                  <a:moveTo>
                    <a:pt x="1" y="0"/>
                  </a:moveTo>
                  <a:lnTo>
                    <a:pt x="1" y="784"/>
                  </a:lnTo>
                  <a:lnTo>
                    <a:pt x="17840" y="784"/>
                  </a:lnTo>
                  <a:lnTo>
                    <a:pt x="178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5"/>
            <p:cNvSpPr/>
            <p:nvPr/>
          </p:nvSpPr>
          <p:spPr>
            <a:xfrm rot="10800000">
              <a:off x="1414217" y="4806084"/>
              <a:ext cx="696691" cy="30654"/>
            </a:xfrm>
            <a:custGeom>
              <a:rect b="b" l="l" r="r" t="t"/>
              <a:pathLst>
                <a:path extrusionOk="0" h="785" w="17841">
                  <a:moveTo>
                    <a:pt x="1" y="0"/>
                  </a:moveTo>
                  <a:lnTo>
                    <a:pt x="1" y="784"/>
                  </a:lnTo>
                  <a:lnTo>
                    <a:pt x="17840" y="784"/>
                  </a:lnTo>
                  <a:lnTo>
                    <a:pt x="178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5"/>
            <p:cNvSpPr/>
            <p:nvPr/>
          </p:nvSpPr>
          <p:spPr>
            <a:xfrm rot="10800000">
              <a:off x="1414217" y="4744854"/>
              <a:ext cx="696691" cy="30654"/>
            </a:xfrm>
            <a:custGeom>
              <a:rect b="b" l="l" r="r" t="t"/>
              <a:pathLst>
                <a:path extrusionOk="0" h="785" w="17841">
                  <a:moveTo>
                    <a:pt x="1" y="0"/>
                  </a:moveTo>
                  <a:lnTo>
                    <a:pt x="1" y="784"/>
                  </a:lnTo>
                  <a:lnTo>
                    <a:pt x="17840" y="784"/>
                  </a:lnTo>
                  <a:lnTo>
                    <a:pt x="178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5"/>
            <p:cNvSpPr/>
            <p:nvPr/>
          </p:nvSpPr>
          <p:spPr>
            <a:xfrm rot="10800000">
              <a:off x="1414217" y="4683623"/>
              <a:ext cx="696691" cy="30654"/>
            </a:xfrm>
            <a:custGeom>
              <a:rect b="b" l="l" r="r" t="t"/>
              <a:pathLst>
                <a:path extrusionOk="0" h="785" w="17841">
                  <a:moveTo>
                    <a:pt x="1" y="0"/>
                  </a:moveTo>
                  <a:lnTo>
                    <a:pt x="1" y="784"/>
                  </a:lnTo>
                  <a:lnTo>
                    <a:pt x="17840" y="784"/>
                  </a:lnTo>
                  <a:lnTo>
                    <a:pt x="178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5"/>
            <p:cNvSpPr/>
            <p:nvPr/>
          </p:nvSpPr>
          <p:spPr>
            <a:xfrm rot="10800000">
              <a:off x="1414217" y="4622393"/>
              <a:ext cx="696691" cy="30654"/>
            </a:xfrm>
            <a:custGeom>
              <a:rect b="b" l="l" r="r" t="t"/>
              <a:pathLst>
                <a:path extrusionOk="0" h="785" w="17841">
                  <a:moveTo>
                    <a:pt x="1" y="0"/>
                  </a:moveTo>
                  <a:lnTo>
                    <a:pt x="1" y="784"/>
                  </a:lnTo>
                  <a:lnTo>
                    <a:pt x="17840" y="784"/>
                  </a:lnTo>
                  <a:lnTo>
                    <a:pt x="178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5"/>
            <p:cNvSpPr/>
            <p:nvPr/>
          </p:nvSpPr>
          <p:spPr>
            <a:xfrm rot="10800000">
              <a:off x="1414217" y="4561163"/>
              <a:ext cx="696691" cy="30654"/>
            </a:xfrm>
            <a:custGeom>
              <a:rect b="b" l="l" r="r" t="t"/>
              <a:pathLst>
                <a:path extrusionOk="0" h="785" w="17841">
                  <a:moveTo>
                    <a:pt x="1" y="1"/>
                  </a:moveTo>
                  <a:lnTo>
                    <a:pt x="1" y="785"/>
                  </a:lnTo>
                  <a:lnTo>
                    <a:pt x="17840" y="785"/>
                  </a:lnTo>
                  <a:lnTo>
                    <a:pt x="178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5"/>
            <p:cNvSpPr/>
            <p:nvPr/>
          </p:nvSpPr>
          <p:spPr>
            <a:xfrm rot="10800000">
              <a:off x="1414217" y="4499932"/>
              <a:ext cx="696691" cy="30654"/>
            </a:xfrm>
            <a:custGeom>
              <a:rect b="b" l="l" r="r" t="t"/>
              <a:pathLst>
                <a:path extrusionOk="0" h="785" w="17841">
                  <a:moveTo>
                    <a:pt x="1" y="1"/>
                  </a:moveTo>
                  <a:lnTo>
                    <a:pt x="1" y="785"/>
                  </a:lnTo>
                  <a:lnTo>
                    <a:pt x="17840" y="785"/>
                  </a:lnTo>
                  <a:lnTo>
                    <a:pt x="178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5"/>
            <p:cNvSpPr/>
            <p:nvPr/>
          </p:nvSpPr>
          <p:spPr>
            <a:xfrm rot="10800000">
              <a:off x="1414217" y="4438702"/>
              <a:ext cx="696691" cy="30264"/>
            </a:xfrm>
            <a:custGeom>
              <a:rect b="b" l="l" r="r" t="t"/>
              <a:pathLst>
                <a:path extrusionOk="0" h="775" w="17841">
                  <a:moveTo>
                    <a:pt x="1" y="1"/>
                  </a:moveTo>
                  <a:lnTo>
                    <a:pt x="1" y="775"/>
                  </a:lnTo>
                  <a:lnTo>
                    <a:pt x="17840" y="775"/>
                  </a:lnTo>
                  <a:lnTo>
                    <a:pt x="178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25"/>
          <p:cNvSpPr/>
          <p:nvPr/>
        </p:nvSpPr>
        <p:spPr>
          <a:xfrm rot="10800000">
            <a:off x="4" y="4438855"/>
            <a:ext cx="352348" cy="352309"/>
          </a:xfrm>
          <a:custGeom>
            <a:rect b="b" l="l" r="r" t="t"/>
            <a:pathLst>
              <a:path extrusionOk="0" h="9022" w="9023">
                <a:moveTo>
                  <a:pt x="1060" y="0"/>
                </a:moveTo>
                <a:cubicBezTo>
                  <a:pt x="479" y="0"/>
                  <a:pt x="1" y="468"/>
                  <a:pt x="1" y="1059"/>
                </a:cubicBezTo>
                <a:lnTo>
                  <a:pt x="1" y="7953"/>
                </a:lnTo>
                <a:cubicBezTo>
                  <a:pt x="1" y="8543"/>
                  <a:pt x="479" y="9022"/>
                  <a:pt x="1060" y="9022"/>
                </a:cubicBezTo>
                <a:lnTo>
                  <a:pt x="7953" y="9022"/>
                </a:lnTo>
                <a:cubicBezTo>
                  <a:pt x="8544" y="9022"/>
                  <a:pt x="9022" y="8543"/>
                  <a:pt x="9022" y="7953"/>
                </a:cubicBezTo>
                <a:lnTo>
                  <a:pt x="9022" y="1059"/>
                </a:lnTo>
                <a:cubicBezTo>
                  <a:pt x="9022" y="468"/>
                  <a:pt x="8544" y="0"/>
                  <a:pt x="795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25"/>
          <p:cNvSpPr/>
          <p:nvPr/>
        </p:nvSpPr>
        <p:spPr>
          <a:xfrm rot="10800000">
            <a:off x="353094" y="4791945"/>
            <a:ext cx="351138" cy="351528"/>
          </a:xfrm>
          <a:custGeom>
            <a:rect b="b" l="l" r="r" t="t"/>
            <a:pathLst>
              <a:path extrusionOk="0" h="9002" w="8992">
                <a:moveTo>
                  <a:pt x="0" y="0"/>
                </a:moveTo>
                <a:lnTo>
                  <a:pt x="0" y="9002"/>
                </a:lnTo>
                <a:lnTo>
                  <a:pt x="7046" y="9002"/>
                </a:lnTo>
                <a:cubicBezTo>
                  <a:pt x="8116" y="9002"/>
                  <a:pt x="8991" y="8126"/>
                  <a:pt x="8991" y="7057"/>
                </a:cubicBezTo>
                <a:lnTo>
                  <a:pt x="89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25"/>
          <p:cNvSpPr/>
          <p:nvPr/>
        </p:nvSpPr>
        <p:spPr>
          <a:xfrm rot="10800000">
            <a:off x="2110869" y="4792573"/>
            <a:ext cx="704228" cy="351919"/>
          </a:xfrm>
          <a:custGeom>
            <a:rect b="b" l="l" r="r" t="t"/>
            <a:pathLst>
              <a:path extrusionOk="0" h="9012" w="18034">
                <a:moveTo>
                  <a:pt x="0" y="0"/>
                </a:moveTo>
                <a:lnTo>
                  <a:pt x="0" y="9011"/>
                </a:lnTo>
                <a:lnTo>
                  <a:pt x="18034" y="9011"/>
                </a:lnTo>
                <a:lnTo>
                  <a:pt x="180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5"/>
          <p:cNvSpPr/>
          <p:nvPr/>
        </p:nvSpPr>
        <p:spPr>
          <a:xfrm rot="10800000">
            <a:off x="2815057" y="4792182"/>
            <a:ext cx="351919" cy="352309"/>
          </a:xfrm>
          <a:custGeom>
            <a:rect b="b" l="l" r="r" t="t"/>
            <a:pathLst>
              <a:path extrusionOk="0" h="9022" w="9012">
                <a:moveTo>
                  <a:pt x="0" y="0"/>
                </a:moveTo>
                <a:cubicBezTo>
                  <a:pt x="0" y="4979"/>
                  <a:pt x="4032" y="9022"/>
                  <a:pt x="9011" y="9022"/>
                </a:cubicBezTo>
                <a:lnTo>
                  <a:pt x="901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5"/>
          <p:cNvSpPr/>
          <p:nvPr/>
        </p:nvSpPr>
        <p:spPr>
          <a:xfrm rot="10800000">
            <a:off x="713230" y="4438702"/>
            <a:ext cx="1048571" cy="704228"/>
          </a:xfrm>
          <a:custGeom>
            <a:rect b="b" l="l" r="r" t="t"/>
            <a:pathLst>
              <a:path extrusionOk="0" h="18034" w="26852">
                <a:moveTo>
                  <a:pt x="8778" y="1"/>
                </a:moveTo>
                <a:cubicBezTo>
                  <a:pt x="3952" y="1"/>
                  <a:pt x="31" y="3951"/>
                  <a:pt x="31" y="8819"/>
                </a:cubicBezTo>
                <a:lnTo>
                  <a:pt x="31" y="9022"/>
                </a:lnTo>
                <a:lnTo>
                  <a:pt x="1" y="9022"/>
                </a:lnTo>
                <a:lnTo>
                  <a:pt x="1" y="9226"/>
                </a:lnTo>
                <a:cubicBezTo>
                  <a:pt x="1" y="14093"/>
                  <a:pt x="3921" y="18034"/>
                  <a:pt x="8747" y="18034"/>
                </a:cubicBezTo>
                <a:lnTo>
                  <a:pt x="17891" y="18034"/>
                </a:lnTo>
                <a:lnTo>
                  <a:pt x="17891" y="17127"/>
                </a:lnTo>
                <a:cubicBezTo>
                  <a:pt x="17891" y="12668"/>
                  <a:pt x="21476" y="9043"/>
                  <a:pt x="25915" y="9043"/>
                </a:cubicBezTo>
                <a:lnTo>
                  <a:pt x="26811" y="9043"/>
                </a:lnTo>
                <a:lnTo>
                  <a:pt x="2685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5"/>
          <p:cNvSpPr/>
          <p:nvPr/>
        </p:nvSpPr>
        <p:spPr>
          <a:xfrm rot="10800000">
            <a:off x="1236110" y="4615637"/>
            <a:ext cx="351528" cy="352348"/>
          </a:xfrm>
          <a:custGeom>
            <a:rect b="b" l="l" r="r" t="t"/>
            <a:pathLst>
              <a:path extrusionOk="0" h="9023" w="9002">
                <a:moveTo>
                  <a:pt x="4461" y="1"/>
                </a:moveTo>
                <a:cubicBezTo>
                  <a:pt x="1996" y="1"/>
                  <a:pt x="1" y="2027"/>
                  <a:pt x="1" y="4512"/>
                </a:cubicBezTo>
                <a:lnTo>
                  <a:pt x="1" y="4522"/>
                </a:lnTo>
                <a:cubicBezTo>
                  <a:pt x="1" y="7006"/>
                  <a:pt x="1996" y="9023"/>
                  <a:pt x="4461" y="9023"/>
                </a:cubicBezTo>
                <a:lnTo>
                  <a:pt x="4532" y="9023"/>
                </a:lnTo>
                <a:cubicBezTo>
                  <a:pt x="6996" y="9023"/>
                  <a:pt x="9002" y="7006"/>
                  <a:pt x="9002" y="4522"/>
                </a:cubicBezTo>
                <a:lnTo>
                  <a:pt x="9002" y="4512"/>
                </a:lnTo>
                <a:cubicBezTo>
                  <a:pt x="9002" y="2017"/>
                  <a:pt x="6996" y="1"/>
                  <a:pt x="453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25"/>
          <p:cNvSpPr/>
          <p:nvPr/>
        </p:nvSpPr>
        <p:spPr>
          <a:xfrm>
            <a:off x="727000" y="542825"/>
            <a:ext cx="7704000" cy="40611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25"/>
          <p:cNvSpPr/>
          <p:nvPr/>
        </p:nvSpPr>
        <p:spPr>
          <a:xfrm rot="10800000">
            <a:off x="8802172" y="4439351"/>
            <a:ext cx="351528" cy="703056"/>
          </a:xfrm>
          <a:custGeom>
            <a:rect b="b" l="l" r="r" t="t"/>
            <a:pathLst>
              <a:path extrusionOk="0" h="18004" w="9002">
                <a:moveTo>
                  <a:pt x="0" y="1"/>
                </a:moveTo>
                <a:lnTo>
                  <a:pt x="0" y="18003"/>
                </a:lnTo>
                <a:cubicBezTo>
                  <a:pt x="4969" y="18003"/>
                  <a:pt x="9002" y="13971"/>
                  <a:pt x="9002" y="9002"/>
                </a:cubicBezTo>
                <a:cubicBezTo>
                  <a:pt x="9002" y="4033"/>
                  <a:pt x="4969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25"/>
          <p:cNvSpPr/>
          <p:nvPr/>
        </p:nvSpPr>
        <p:spPr>
          <a:xfrm rot="10800000">
            <a:off x="8449082" y="4439351"/>
            <a:ext cx="351528" cy="703056"/>
          </a:xfrm>
          <a:custGeom>
            <a:rect b="b" l="l" r="r" t="t"/>
            <a:pathLst>
              <a:path extrusionOk="0" h="18004" w="9002">
                <a:moveTo>
                  <a:pt x="9002" y="1"/>
                </a:moveTo>
                <a:cubicBezTo>
                  <a:pt x="4033" y="1"/>
                  <a:pt x="0" y="4033"/>
                  <a:pt x="0" y="9002"/>
                </a:cubicBezTo>
                <a:cubicBezTo>
                  <a:pt x="0" y="13981"/>
                  <a:pt x="4033" y="18003"/>
                  <a:pt x="9002" y="18003"/>
                </a:cubicBezTo>
                <a:lnTo>
                  <a:pt x="900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25"/>
          <p:cNvSpPr/>
          <p:nvPr/>
        </p:nvSpPr>
        <p:spPr>
          <a:xfrm rot="10800000">
            <a:off x="8734186" y="4723284"/>
            <a:ext cx="134410" cy="134801"/>
          </a:xfrm>
          <a:custGeom>
            <a:rect b="b" l="l" r="r" t="t"/>
            <a:pathLst>
              <a:path extrusionOk="0" h="3452" w="344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67" y="2688"/>
                  <a:pt x="2678" y="2077"/>
                  <a:pt x="3442" y="1721"/>
                </a:cubicBezTo>
                <a:cubicBezTo>
                  <a:pt x="2678" y="1375"/>
                  <a:pt x="206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25"/>
          <p:cNvSpPr/>
          <p:nvPr/>
        </p:nvSpPr>
        <p:spPr>
          <a:xfrm rot="10800000">
            <a:off x="8884489" y="4723284"/>
            <a:ext cx="134801" cy="134801"/>
          </a:xfrm>
          <a:custGeom>
            <a:rect b="b" l="l" r="r" t="t"/>
            <a:pathLst>
              <a:path extrusionOk="0" h="3452" w="345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77" y="2688"/>
                  <a:pt x="2688" y="2077"/>
                  <a:pt x="3452" y="1721"/>
                </a:cubicBezTo>
                <a:cubicBezTo>
                  <a:pt x="2688" y="1375"/>
                  <a:pt x="207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25"/>
          <p:cNvSpPr/>
          <p:nvPr/>
        </p:nvSpPr>
        <p:spPr>
          <a:xfrm rot="10800000">
            <a:off x="8585874" y="4723284"/>
            <a:ext cx="134410" cy="134801"/>
          </a:xfrm>
          <a:custGeom>
            <a:rect b="b" l="l" r="r" t="t"/>
            <a:pathLst>
              <a:path extrusionOk="0" h="3452" w="344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67" y="2688"/>
                  <a:pt x="2678" y="2077"/>
                  <a:pt x="3442" y="1721"/>
                </a:cubicBezTo>
                <a:cubicBezTo>
                  <a:pt x="2678" y="1375"/>
                  <a:pt x="206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25"/>
          <p:cNvSpPr/>
          <p:nvPr/>
        </p:nvSpPr>
        <p:spPr>
          <a:xfrm rot="10800000">
            <a:off x="8522222" y="4318492"/>
            <a:ext cx="62871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67" y="1"/>
                  <a:pt x="0" y="367"/>
                  <a:pt x="0" y="805"/>
                </a:cubicBezTo>
                <a:cubicBezTo>
                  <a:pt x="0" y="1253"/>
                  <a:pt x="36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25"/>
          <p:cNvSpPr/>
          <p:nvPr/>
        </p:nvSpPr>
        <p:spPr>
          <a:xfrm rot="10800000">
            <a:off x="8645894" y="4318492"/>
            <a:ext cx="62871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9" y="1253"/>
                  <a:pt x="1609" y="805"/>
                </a:cubicBezTo>
                <a:cubicBezTo>
                  <a:pt x="1609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25"/>
          <p:cNvSpPr/>
          <p:nvPr/>
        </p:nvSpPr>
        <p:spPr>
          <a:xfrm rot="10800000">
            <a:off x="8769956" y="4318492"/>
            <a:ext cx="62871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25"/>
          <p:cNvSpPr/>
          <p:nvPr/>
        </p:nvSpPr>
        <p:spPr>
          <a:xfrm rot="10800000">
            <a:off x="8894018" y="4318492"/>
            <a:ext cx="62480" cy="62871"/>
          </a:xfrm>
          <a:custGeom>
            <a:rect b="b" l="l" r="r" t="t"/>
            <a:pathLst>
              <a:path extrusionOk="0" h="1610" w="160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0" y="1253"/>
                  <a:pt x="1600" y="805"/>
                </a:cubicBezTo>
                <a:cubicBezTo>
                  <a:pt x="160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25"/>
          <p:cNvSpPr/>
          <p:nvPr/>
        </p:nvSpPr>
        <p:spPr>
          <a:xfrm rot="10800000">
            <a:off x="9017689" y="4318492"/>
            <a:ext cx="62871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10" y="1253"/>
                  <a:pt x="1610" y="805"/>
                </a:cubicBezTo>
                <a:cubicBezTo>
                  <a:pt x="161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25"/>
          <p:cNvSpPr/>
          <p:nvPr/>
        </p:nvSpPr>
        <p:spPr>
          <a:xfrm rot="10800000">
            <a:off x="7745284" y="4790450"/>
            <a:ext cx="351919" cy="351958"/>
          </a:xfrm>
          <a:custGeom>
            <a:rect b="b" l="l" r="r" t="t"/>
            <a:pathLst>
              <a:path extrusionOk="0" h="9013" w="9012">
                <a:moveTo>
                  <a:pt x="1650" y="1"/>
                </a:moveTo>
                <a:cubicBezTo>
                  <a:pt x="733" y="1"/>
                  <a:pt x="0" y="744"/>
                  <a:pt x="0" y="1660"/>
                </a:cubicBezTo>
                <a:lnTo>
                  <a:pt x="0" y="7363"/>
                </a:lnTo>
                <a:cubicBezTo>
                  <a:pt x="0" y="8279"/>
                  <a:pt x="733" y="9012"/>
                  <a:pt x="1650" y="9012"/>
                </a:cubicBezTo>
                <a:lnTo>
                  <a:pt x="7352" y="9012"/>
                </a:lnTo>
                <a:cubicBezTo>
                  <a:pt x="8268" y="9012"/>
                  <a:pt x="9012" y="8279"/>
                  <a:pt x="9012" y="7363"/>
                </a:cubicBezTo>
                <a:lnTo>
                  <a:pt x="9012" y="1660"/>
                </a:lnTo>
                <a:cubicBezTo>
                  <a:pt x="9012" y="744"/>
                  <a:pt x="8268" y="1"/>
                  <a:pt x="735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25"/>
          <p:cNvSpPr/>
          <p:nvPr/>
        </p:nvSpPr>
        <p:spPr>
          <a:xfrm rot="10800000">
            <a:off x="8097184" y="4791593"/>
            <a:ext cx="351919" cy="351919"/>
          </a:xfrm>
          <a:custGeom>
            <a:rect b="b" l="l" r="r" t="t"/>
            <a:pathLst>
              <a:path extrusionOk="0" h="9012" w="9012">
                <a:moveTo>
                  <a:pt x="1650" y="0"/>
                </a:moveTo>
                <a:cubicBezTo>
                  <a:pt x="733" y="0"/>
                  <a:pt x="0" y="743"/>
                  <a:pt x="0" y="1650"/>
                </a:cubicBezTo>
                <a:lnTo>
                  <a:pt x="0" y="7362"/>
                </a:lnTo>
                <a:cubicBezTo>
                  <a:pt x="0" y="8278"/>
                  <a:pt x="733" y="9011"/>
                  <a:pt x="1650" y="9011"/>
                </a:cubicBezTo>
                <a:lnTo>
                  <a:pt x="7352" y="9011"/>
                </a:lnTo>
                <a:cubicBezTo>
                  <a:pt x="8268" y="9011"/>
                  <a:pt x="9012" y="8278"/>
                  <a:pt x="9012" y="7362"/>
                </a:cubicBezTo>
                <a:lnTo>
                  <a:pt x="9012" y="1650"/>
                </a:lnTo>
                <a:cubicBezTo>
                  <a:pt x="9012" y="743"/>
                  <a:pt x="8268" y="0"/>
                  <a:pt x="73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23" name="Google Shape;623;p25"/>
          <p:cNvSpPr txBox="1"/>
          <p:nvPr>
            <p:ph hasCustomPrompt="1" idx="2" type="title"/>
          </p:nvPr>
        </p:nvSpPr>
        <p:spPr>
          <a:xfrm>
            <a:off x="720000" y="1418399"/>
            <a:ext cx="914400" cy="662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4" name="Google Shape;624;p25"/>
          <p:cNvSpPr txBox="1"/>
          <p:nvPr>
            <p:ph hasCustomPrompt="1" idx="3" type="title"/>
          </p:nvPr>
        </p:nvSpPr>
        <p:spPr>
          <a:xfrm>
            <a:off x="720000" y="2852335"/>
            <a:ext cx="914400" cy="662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5" name="Google Shape;625;p25"/>
          <p:cNvSpPr txBox="1"/>
          <p:nvPr>
            <p:ph hasCustomPrompt="1" idx="4" type="title"/>
          </p:nvPr>
        </p:nvSpPr>
        <p:spPr>
          <a:xfrm>
            <a:off x="3306000" y="1418399"/>
            <a:ext cx="914400" cy="662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6" name="Google Shape;626;p25"/>
          <p:cNvSpPr txBox="1"/>
          <p:nvPr>
            <p:ph hasCustomPrompt="1" idx="5" type="title"/>
          </p:nvPr>
        </p:nvSpPr>
        <p:spPr>
          <a:xfrm>
            <a:off x="3306000" y="2852335"/>
            <a:ext cx="914400" cy="662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7" name="Google Shape;627;p25"/>
          <p:cNvSpPr txBox="1"/>
          <p:nvPr>
            <p:ph hasCustomPrompt="1" idx="6" type="title"/>
          </p:nvPr>
        </p:nvSpPr>
        <p:spPr>
          <a:xfrm>
            <a:off x="5892000" y="1418399"/>
            <a:ext cx="914400" cy="662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8" name="Google Shape;628;p25"/>
          <p:cNvSpPr txBox="1"/>
          <p:nvPr>
            <p:ph hasCustomPrompt="1" idx="7" type="title"/>
          </p:nvPr>
        </p:nvSpPr>
        <p:spPr>
          <a:xfrm>
            <a:off x="5892000" y="2852335"/>
            <a:ext cx="914400" cy="662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9" name="Google Shape;629;p25"/>
          <p:cNvSpPr txBox="1"/>
          <p:nvPr>
            <p:ph idx="1" type="subTitle"/>
          </p:nvPr>
        </p:nvSpPr>
        <p:spPr>
          <a:xfrm>
            <a:off x="720000" y="2027999"/>
            <a:ext cx="2532000" cy="7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630" name="Google Shape;630;p25"/>
          <p:cNvSpPr txBox="1"/>
          <p:nvPr>
            <p:ph idx="8" type="subTitle"/>
          </p:nvPr>
        </p:nvSpPr>
        <p:spPr>
          <a:xfrm>
            <a:off x="3306000" y="2027999"/>
            <a:ext cx="2532000" cy="7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631" name="Google Shape;631;p25"/>
          <p:cNvSpPr txBox="1"/>
          <p:nvPr>
            <p:ph idx="9" type="subTitle"/>
          </p:nvPr>
        </p:nvSpPr>
        <p:spPr>
          <a:xfrm>
            <a:off x="5892000" y="2027999"/>
            <a:ext cx="2532000" cy="7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632" name="Google Shape;632;p25"/>
          <p:cNvSpPr txBox="1"/>
          <p:nvPr>
            <p:ph idx="13" type="subTitle"/>
          </p:nvPr>
        </p:nvSpPr>
        <p:spPr>
          <a:xfrm>
            <a:off x="720000" y="3461935"/>
            <a:ext cx="2532000" cy="7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633" name="Google Shape;633;p25"/>
          <p:cNvSpPr txBox="1"/>
          <p:nvPr>
            <p:ph idx="14" type="subTitle"/>
          </p:nvPr>
        </p:nvSpPr>
        <p:spPr>
          <a:xfrm>
            <a:off x="3306000" y="3461935"/>
            <a:ext cx="2532000" cy="7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634" name="Google Shape;634;p25"/>
          <p:cNvSpPr txBox="1"/>
          <p:nvPr>
            <p:ph idx="15" type="subTitle"/>
          </p:nvPr>
        </p:nvSpPr>
        <p:spPr>
          <a:xfrm>
            <a:off x="5892000" y="3461935"/>
            <a:ext cx="2532000" cy="7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635" name="Google Shape;635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26"/>
          <p:cNvSpPr/>
          <p:nvPr/>
        </p:nvSpPr>
        <p:spPr>
          <a:xfrm flipH="1">
            <a:off x="10" y="352522"/>
            <a:ext cx="352309" cy="352309"/>
          </a:xfrm>
          <a:custGeom>
            <a:rect b="b" l="l" r="r" t="t"/>
            <a:pathLst>
              <a:path extrusionOk="0" h="9022" w="9022">
                <a:moveTo>
                  <a:pt x="0" y="0"/>
                </a:moveTo>
                <a:cubicBezTo>
                  <a:pt x="0" y="4979"/>
                  <a:pt x="4043" y="9022"/>
                  <a:pt x="9022" y="9022"/>
                </a:cubicBezTo>
                <a:lnTo>
                  <a:pt x="90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26"/>
          <p:cNvSpPr/>
          <p:nvPr/>
        </p:nvSpPr>
        <p:spPr>
          <a:xfrm flipH="1">
            <a:off x="401" y="604"/>
            <a:ext cx="351919" cy="351958"/>
          </a:xfrm>
          <a:custGeom>
            <a:rect b="b" l="l" r="r" t="t"/>
            <a:pathLst>
              <a:path extrusionOk="0" h="9013" w="9012">
                <a:moveTo>
                  <a:pt x="0" y="1"/>
                </a:moveTo>
                <a:lnTo>
                  <a:pt x="0" y="9012"/>
                </a:lnTo>
                <a:lnTo>
                  <a:pt x="9012" y="9012"/>
                </a:lnTo>
                <a:cubicBezTo>
                  <a:pt x="9012" y="4033"/>
                  <a:pt x="4979" y="1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26"/>
          <p:cNvSpPr/>
          <p:nvPr/>
        </p:nvSpPr>
        <p:spPr>
          <a:xfrm flipH="1">
            <a:off x="352280" y="213"/>
            <a:ext cx="351958" cy="351919"/>
          </a:xfrm>
          <a:custGeom>
            <a:rect b="b" l="l" r="r" t="t"/>
            <a:pathLst>
              <a:path extrusionOk="0" h="9012" w="9013">
                <a:moveTo>
                  <a:pt x="1" y="0"/>
                </a:moveTo>
                <a:cubicBezTo>
                  <a:pt x="1" y="4980"/>
                  <a:pt x="4043" y="9012"/>
                  <a:pt x="9012" y="9012"/>
                </a:cubicBezTo>
                <a:lnTo>
                  <a:pt x="90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26"/>
          <p:cNvSpPr/>
          <p:nvPr/>
        </p:nvSpPr>
        <p:spPr>
          <a:xfrm flipH="1" rot="10800000">
            <a:off x="7714891" y="4761852"/>
            <a:ext cx="385883" cy="386051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lnTo>
                  <a:pt x="0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26"/>
          <p:cNvSpPr/>
          <p:nvPr/>
        </p:nvSpPr>
        <p:spPr>
          <a:xfrm flipH="1" rot="5400000">
            <a:off x="7329053" y="4761829"/>
            <a:ext cx="385837" cy="386096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cubicBezTo>
                  <a:pt x="0" y="9969"/>
                  <a:pt x="8075" y="18044"/>
                  <a:pt x="18033" y="18044"/>
                </a:cubicBezTo>
                <a:lnTo>
                  <a:pt x="1803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26"/>
          <p:cNvSpPr/>
          <p:nvPr/>
        </p:nvSpPr>
        <p:spPr>
          <a:xfrm flipH="1" rot="10800000">
            <a:off x="8441842" y="4404898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26"/>
          <p:cNvSpPr/>
          <p:nvPr/>
        </p:nvSpPr>
        <p:spPr>
          <a:xfrm flipH="1" rot="10800000">
            <a:off x="8441842" y="4343667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26"/>
          <p:cNvSpPr/>
          <p:nvPr/>
        </p:nvSpPr>
        <p:spPr>
          <a:xfrm flipH="1" rot="10800000">
            <a:off x="8441842" y="4282437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26"/>
          <p:cNvSpPr/>
          <p:nvPr/>
        </p:nvSpPr>
        <p:spPr>
          <a:xfrm flipH="1" rot="10800000">
            <a:off x="8441842" y="4221207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26"/>
          <p:cNvSpPr/>
          <p:nvPr/>
        </p:nvSpPr>
        <p:spPr>
          <a:xfrm flipH="1" rot="10800000">
            <a:off x="8441842" y="4159937"/>
            <a:ext cx="703837" cy="30693"/>
          </a:xfrm>
          <a:custGeom>
            <a:rect b="b" l="l" r="r" t="t"/>
            <a:pathLst>
              <a:path extrusionOk="0" h="786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26"/>
          <p:cNvSpPr/>
          <p:nvPr/>
        </p:nvSpPr>
        <p:spPr>
          <a:xfrm flipH="1" rot="10800000">
            <a:off x="8441842" y="4098707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26"/>
          <p:cNvSpPr/>
          <p:nvPr/>
        </p:nvSpPr>
        <p:spPr>
          <a:xfrm flipH="1" rot="10800000">
            <a:off x="8441842" y="4037476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26"/>
          <p:cNvSpPr/>
          <p:nvPr/>
        </p:nvSpPr>
        <p:spPr>
          <a:xfrm flipH="1" rot="10800000">
            <a:off x="8441842" y="3976637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26"/>
          <p:cNvSpPr/>
          <p:nvPr/>
        </p:nvSpPr>
        <p:spPr>
          <a:xfrm flipH="1" rot="10800000">
            <a:off x="8441842" y="3915406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26"/>
          <p:cNvSpPr/>
          <p:nvPr/>
        </p:nvSpPr>
        <p:spPr>
          <a:xfrm flipH="1" rot="10800000">
            <a:off x="8441842" y="3854176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26"/>
          <p:cNvSpPr/>
          <p:nvPr/>
        </p:nvSpPr>
        <p:spPr>
          <a:xfrm flipH="1" rot="10800000">
            <a:off x="8441842" y="3792945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26"/>
          <p:cNvSpPr/>
          <p:nvPr/>
        </p:nvSpPr>
        <p:spPr>
          <a:xfrm flipH="1" rot="10800000">
            <a:off x="8441842" y="3731715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26"/>
          <p:cNvSpPr/>
          <p:nvPr/>
        </p:nvSpPr>
        <p:spPr>
          <a:xfrm flipH="1" rot="10800000">
            <a:off x="8415603" y="4573408"/>
            <a:ext cx="31522" cy="572717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5" y="14002"/>
                </a:lnTo>
                <a:lnTo>
                  <a:pt x="78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26"/>
          <p:cNvSpPr/>
          <p:nvPr/>
        </p:nvSpPr>
        <p:spPr>
          <a:xfrm flipH="1" rot="10800000">
            <a:off x="8352638" y="4573408"/>
            <a:ext cx="31522" cy="572717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26"/>
          <p:cNvSpPr/>
          <p:nvPr/>
        </p:nvSpPr>
        <p:spPr>
          <a:xfrm flipH="1" rot="10800000">
            <a:off x="8289672" y="4573408"/>
            <a:ext cx="31522" cy="572717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26"/>
          <p:cNvSpPr/>
          <p:nvPr/>
        </p:nvSpPr>
        <p:spPr>
          <a:xfrm flipH="1" rot="10800000">
            <a:off x="8226706" y="4573408"/>
            <a:ext cx="31522" cy="572717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26"/>
          <p:cNvSpPr/>
          <p:nvPr/>
        </p:nvSpPr>
        <p:spPr>
          <a:xfrm flipH="1" rot="10800000">
            <a:off x="8163741" y="4573408"/>
            <a:ext cx="31522" cy="572717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26"/>
          <p:cNvSpPr/>
          <p:nvPr/>
        </p:nvSpPr>
        <p:spPr>
          <a:xfrm flipH="1" rot="10800000">
            <a:off x="8100775" y="4573408"/>
            <a:ext cx="31522" cy="572717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26"/>
          <p:cNvSpPr/>
          <p:nvPr/>
        </p:nvSpPr>
        <p:spPr>
          <a:xfrm flipH="1" rot="10800000">
            <a:off x="8441452" y="3027136"/>
            <a:ext cx="704228" cy="704618"/>
          </a:xfrm>
          <a:custGeom>
            <a:rect b="b" l="l" r="r" t="t"/>
            <a:pathLst>
              <a:path extrusionOk="0" h="18044" w="18034">
                <a:moveTo>
                  <a:pt x="1" y="0"/>
                </a:moveTo>
                <a:lnTo>
                  <a:pt x="1" y="18044"/>
                </a:lnTo>
                <a:lnTo>
                  <a:pt x="18034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26"/>
          <p:cNvSpPr/>
          <p:nvPr/>
        </p:nvSpPr>
        <p:spPr>
          <a:xfrm flipH="1" rot="10800000">
            <a:off x="8407673" y="3028034"/>
            <a:ext cx="771823" cy="702822"/>
          </a:xfrm>
          <a:custGeom>
            <a:rect b="b" l="l" r="r" t="t"/>
            <a:pathLst>
              <a:path extrusionOk="0" h="17998" w="19765">
                <a:moveTo>
                  <a:pt x="9882" y="0"/>
                </a:moveTo>
                <a:cubicBezTo>
                  <a:pt x="7578" y="0"/>
                  <a:pt x="5275" y="879"/>
                  <a:pt x="3513" y="2635"/>
                </a:cubicBezTo>
                <a:cubicBezTo>
                  <a:pt x="0" y="6148"/>
                  <a:pt x="0" y="11850"/>
                  <a:pt x="3513" y="15363"/>
                </a:cubicBezTo>
                <a:cubicBezTo>
                  <a:pt x="5275" y="17119"/>
                  <a:pt x="7578" y="17998"/>
                  <a:pt x="9882" y="17998"/>
                </a:cubicBezTo>
                <a:cubicBezTo>
                  <a:pt x="12186" y="17998"/>
                  <a:pt x="14490" y="17119"/>
                  <a:pt x="16251" y="15363"/>
                </a:cubicBezTo>
                <a:cubicBezTo>
                  <a:pt x="19764" y="11850"/>
                  <a:pt x="19764" y="6148"/>
                  <a:pt x="16251" y="2635"/>
                </a:cubicBezTo>
                <a:cubicBezTo>
                  <a:pt x="14490" y="879"/>
                  <a:pt x="12186" y="0"/>
                  <a:pt x="988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26"/>
          <p:cNvSpPr/>
          <p:nvPr/>
        </p:nvSpPr>
        <p:spPr>
          <a:xfrm flipH="1" rot="10800000">
            <a:off x="8562741" y="3149206"/>
            <a:ext cx="460087" cy="460478"/>
          </a:xfrm>
          <a:custGeom>
            <a:rect b="b" l="l" r="r" t="t"/>
            <a:pathLst>
              <a:path extrusionOk="0" h="11792" w="11782">
                <a:moveTo>
                  <a:pt x="5886" y="0"/>
                </a:moveTo>
                <a:cubicBezTo>
                  <a:pt x="2637" y="0"/>
                  <a:pt x="0" y="2638"/>
                  <a:pt x="0" y="5896"/>
                </a:cubicBezTo>
                <a:cubicBezTo>
                  <a:pt x="0" y="9154"/>
                  <a:pt x="2637" y="11792"/>
                  <a:pt x="5886" y="11792"/>
                </a:cubicBezTo>
                <a:cubicBezTo>
                  <a:pt x="9144" y="11792"/>
                  <a:pt x="11781" y="9154"/>
                  <a:pt x="11781" y="5896"/>
                </a:cubicBezTo>
                <a:cubicBezTo>
                  <a:pt x="11781" y="2638"/>
                  <a:pt x="9144" y="0"/>
                  <a:pt x="588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26"/>
          <p:cNvSpPr/>
          <p:nvPr/>
        </p:nvSpPr>
        <p:spPr>
          <a:xfrm flipH="1" rot="10800000">
            <a:off x="8441842" y="4787393"/>
            <a:ext cx="351528" cy="39"/>
          </a:xfrm>
          <a:custGeom>
            <a:rect b="b" l="l" r="r" t="t"/>
            <a:pathLst>
              <a:path extrusionOk="0" fill="none" h="1" w="9002">
                <a:moveTo>
                  <a:pt x="1" y="0"/>
                </a:moveTo>
                <a:lnTo>
                  <a:pt x="900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26"/>
          <p:cNvSpPr/>
          <p:nvPr/>
        </p:nvSpPr>
        <p:spPr>
          <a:xfrm flipH="1" rot="10800000">
            <a:off x="8463320" y="4667314"/>
            <a:ext cx="330051" cy="120118"/>
          </a:xfrm>
          <a:custGeom>
            <a:rect b="b" l="l" r="r" t="t"/>
            <a:pathLst>
              <a:path extrusionOk="0" fill="none" h="3076" w="8452">
                <a:moveTo>
                  <a:pt x="1" y="3075"/>
                </a:moveTo>
                <a:lnTo>
                  <a:pt x="845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26"/>
          <p:cNvSpPr/>
          <p:nvPr/>
        </p:nvSpPr>
        <p:spPr>
          <a:xfrm flipH="1" rot="10800000">
            <a:off x="8524160" y="4561566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0" y="5784"/>
                </a:moveTo>
                <a:lnTo>
                  <a:pt x="6894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26"/>
          <p:cNvSpPr/>
          <p:nvPr/>
        </p:nvSpPr>
        <p:spPr>
          <a:xfrm flipH="1" rot="10800000">
            <a:off x="8617606" y="4483232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0" y="7790"/>
                </a:moveTo>
                <a:lnTo>
                  <a:pt x="4501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26"/>
          <p:cNvSpPr/>
          <p:nvPr/>
        </p:nvSpPr>
        <p:spPr>
          <a:xfrm flipH="1" rot="10800000">
            <a:off x="8732530" y="4441488"/>
            <a:ext cx="60840" cy="345944"/>
          </a:xfrm>
          <a:custGeom>
            <a:rect b="b" l="l" r="r" t="t"/>
            <a:pathLst>
              <a:path extrusionOk="0" fill="none" h="8859" w="1558">
                <a:moveTo>
                  <a:pt x="0" y="8859"/>
                </a:moveTo>
                <a:lnTo>
                  <a:pt x="1558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26"/>
          <p:cNvSpPr/>
          <p:nvPr/>
        </p:nvSpPr>
        <p:spPr>
          <a:xfrm flipH="1" rot="10800000">
            <a:off x="8793370" y="4441488"/>
            <a:ext cx="61269" cy="345944"/>
          </a:xfrm>
          <a:custGeom>
            <a:rect b="b" l="l" r="r" t="t"/>
            <a:pathLst>
              <a:path extrusionOk="0" fill="none" h="8859" w="1569">
                <a:moveTo>
                  <a:pt x="1568" y="885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26"/>
          <p:cNvSpPr/>
          <p:nvPr/>
        </p:nvSpPr>
        <p:spPr>
          <a:xfrm flipH="1" rot="10800000">
            <a:off x="8793370" y="4483232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4501" y="779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26"/>
          <p:cNvSpPr/>
          <p:nvPr/>
        </p:nvSpPr>
        <p:spPr>
          <a:xfrm flipH="1" rot="10800000">
            <a:off x="8793370" y="4561566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6894" y="578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26"/>
          <p:cNvSpPr/>
          <p:nvPr/>
        </p:nvSpPr>
        <p:spPr>
          <a:xfrm flipH="1" rot="10800000">
            <a:off x="8793370" y="4667314"/>
            <a:ext cx="330441" cy="120118"/>
          </a:xfrm>
          <a:custGeom>
            <a:rect b="b" l="l" r="r" t="t"/>
            <a:pathLst>
              <a:path extrusionOk="0" fill="none" h="3076" w="8462">
                <a:moveTo>
                  <a:pt x="8462" y="3075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26"/>
          <p:cNvSpPr/>
          <p:nvPr/>
        </p:nvSpPr>
        <p:spPr>
          <a:xfrm flipH="1" rot="10800000">
            <a:off x="8793370" y="4787393"/>
            <a:ext cx="351528" cy="39"/>
          </a:xfrm>
          <a:custGeom>
            <a:rect b="b" l="l" r="r" t="t"/>
            <a:pathLst>
              <a:path extrusionOk="0" fill="none" h="1" w="9002">
                <a:moveTo>
                  <a:pt x="9001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26"/>
          <p:cNvSpPr/>
          <p:nvPr/>
        </p:nvSpPr>
        <p:spPr>
          <a:xfrm flipH="1" rot="10800000">
            <a:off x="8793370" y="4787393"/>
            <a:ext cx="330441" cy="120547"/>
          </a:xfrm>
          <a:custGeom>
            <a:rect b="b" l="l" r="r" t="t"/>
            <a:pathLst>
              <a:path extrusionOk="0" fill="none" h="3087" w="8462">
                <a:moveTo>
                  <a:pt x="8462" y="1"/>
                </a:moveTo>
                <a:lnTo>
                  <a:pt x="0" y="3086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26"/>
          <p:cNvSpPr/>
          <p:nvPr/>
        </p:nvSpPr>
        <p:spPr>
          <a:xfrm flipH="1" rot="10800000">
            <a:off x="8793370" y="4787393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0"/>
                </a:moveTo>
                <a:lnTo>
                  <a:pt x="0" y="5794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26"/>
          <p:cNvSpPr/>
          <p:nvPr/>
        </p:nvSpPr>
        <p:spPr>
          <a:xfrm flipH="1" rot="10800000">
            <a:off x="8793370" y="4787393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1"/>
                </a:moveTo>
                <a:lnTo>
                  <a:pt x="0" y="780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26"/>
          <p:cNvSpPr/>
          <p:nvPr/>
        </p:nvSpPr>
        <p:spPr>
          <a:xfrm flipH="1" rot="10800000">
            <a:off x="8793370" y="4787393"/>
            <a:ext cx="61269" cy="346374"/>
          </a:xfrm>
          <a:custGeom>
            <a:rect b="b" l="l" r="r" t="t"/>
            <a:pathLst>
              <a:path extrusionOk="0" fill="none" h="8870" w="1569">
                <a:moveTo>
                  <a:pt x="1568" y="0"/>
                </a:moveTo>
                <a:lnTo>
                  <a:pt x="0" y="8869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26"/>
          <p:cNvSpPr/>
          <p:nvPr/>
        </p:nvSpPr>
        <p:spPr>
          <a:xfrm flipH="1" rot="10800000">
            <a:off x="8732530" y="4787393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26"/>
          <p:cNvSpPr/>
          <p:nvPr/>
        </p:nvSpPr>
        <p:spPr>
          <a:xfrm flipH="1" rot="10800000">
            <a:off x="8732530" y="4787393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26"/>
          <p:cNvSpPr/>
          <p:nvPr/>
        </p:nvSpPr>
        <p:spPr>
          <a:xfrm flipH="1" rot="10800000">
            <a:off x="8617606" y="4787393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7800"/>
                </a:moveTo>
                <a:lnTo>
                  <a:pt x="0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26"/>
          <p:cNvSpPr/>
          <p:nvPr/>
        </p:nvSpPr>
        <p:spPr>
          <a:xfrm flipH="1" rot="10800000">
            <a:off x="8524160" y="4787393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579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26"/>
          <p:cNvSpPr/>
          <p:nvPr/>
        </p:nvSpPr>
        <p:spPr>
          <a:xfrm flipH="1" rot="10800000">
            <a:off x="8463320" y="4787393"/>
            <a:ext cx="330051" cy="120547"/>
          </a:xfrm>
          <a:custGeom>
            <a:rect b="b" l="l" r="r" t="t"/>
            <a:pathLst>
              <a:path extrusionOk="0" fill="none" h="3087" w="8452">
                <a:moveTo>
                  <a:pt x="8452" y="3086"/>
                </a:moveTo>
                <a:lnTo>
                  <a:pt x="1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26"/>
          <p:cNvSpPr/>
          <p:nvPr/>
        </p:nvSpPr>
        <p:spPr>
          <a:xfrm flipH="1" rot="10800000">
            <a:off x="8793162" y="2675194"/>
            <a:ext cx="351958" cy="351958"/>
          </a:xfrm>
          <a:custGeom>
            <a:rect b="b" l="l" r="r" t="t"/>
            <a:pathLst>
              <a:path extrusionOk="0" h="9013" w="9013">
                <a:moveTo>
                  <a:pt x="1650" y="1"/>
                </a:moveTo>
                <a:cubicBezTo>
                  <a:pt x="734" y="1"/>
                  <a:pt x="1" y="744"/>
                  <a:pt x="1" y="1660"/>
                </a:cubicBezTo>
                <a:lnTo>
                  <a:pt x="1" y="7363"/>
                </a:lnTo>
                <a:cubicBezTo>
                  <a:pt x="1" y="8279"/>
                  <a:pt x="734" y="9012"/>
                  <a:pt x="1650" y="9012"/>
                </a:cubicBezTo>
                <a:lnTo>
                  <a:pt x="7363" y="9012"/>
                </a:lnTo>
                <a:cubicBezTo>
                  <a:pt x="8269" y="9012"/>
                  <a:pt x="9012" y="8279"/>
                  <a:pt x="9012" y="7363"/>
                </a:cubicBezTo>
                <a:lnTo>
                  <a:pt x="9012" y="1660"/>
                </a:lnTo>
                <a:cubicBezTo>
                  <a:pt x="9012" y="744"/>
                  <a:pt x="8269" y="1"/>
                  <a:pt x="73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26"/>
          <p:cNvSpPr/>
          <p:nvPr/>
        </p:nvSpPr>
        <p:spPr>
          <a:xfrm flipH="1">
            <a:off x="701592" y="-9"/>
            <a:ext cx="704657" cy="352348"/>
          </a:xfrm>
          <a:custGeom>
            <a:rect b="b" l="l" r="r" t="t"/>
            <a:pathLst>
              <a:path extrusionOk="0" h="9023" w="18045">
                <a:moveTo>
                  <a:pt x="9012" y="0"/>
                </a:moveTo>
                <a:lnTo>
                  <a:pt x="9012" y="11"/>
                </a:lnTo>
                <a:lnTo>
                  <a:pt x="1" y="11"/>
                </a:lnTo>
                <a:lnTo>
                  <a:pt x="1" y="184"/>
                </a:lnTo>
                <a:cubicBezTo>
                  <a:pt x="1" y="5071"/>
                  <a:pt x="3962" y="9022"/>
                  <a:pt x="8839" y="9022"/>
                </a:cubicBezTo>
                <a:lnTo>
                  <a:pt x="9012" y="9022"/>
                </a:lnTo>
                <a:cubicBezTo>
                  <a:pt x="9012" y="8869"/>
                  <a:pt x="9012" y="8717"/>
                  <a:pt x="9022" y="8564"/>
                </a:cubicBezTo>
                <a:cubicBezTo>
                  <a:pt x="9134" y="6252"/>
                  <a:pt x="10122" y="4175"/>
                  <a:pt x="11649" y="2648"/>
                </a:cubicBezTo>
                <a:cubicBezTo>
                  <a:pt x="13289" y="1019"/>
                  <a:pt x="15549" y="0"/>
                  <a:pt x="1804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85" name="Google Shape;685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27"/>
          <p:cNvSpPr/>
          <p:nvPr/>
        </p:nvSpPr>
        <p:spPr>
          <a:xfrm>
            <a:off x="8439386" y="2"/>
            <a:ext cx="351528" cy="703056"/>
          </a:xfrm>
          <a:custGeom>
            <a:rect b="b" l="l" r="r" t="t"/>
            <a:pathLst>
              <a:path extrusionOk="0" h="18004" w="9002">
                <a:moveTo>
                  <a:pt x="0" y="1"/>
                </a:moveTo>
                <a:lnTo>
                  <a:pt x="0" y="18003"/>
                </a:lnTo>
                <a:cubicBezTo>
                  <a:pt x="4969" y="18003"/>
                  <a:pt x="9002" y="13971"/>
                  <a:pt x="9002" y="9002"/>
                </a:cubicBezTo>
                <a:cubicBezTo>
                  <a:pt x="9002" y="4033"/>
                  <a:pt x="4969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27"/>
          <p:cNvSpPr/>
          <p:nvPr/>
        </p:nvSpPr>
        <p:spPr>
          <a:xfrm>
            <a:off x="8792476" y="2"/>
            <a:ext cx="351528" cy="703056"/>
          </a:xfrm>
          <a:custGeom>
            <a:rect b="b" l="l" r="r" t="t"/>
            <a:pathLst>
              <a:path extrusionOk="0" h="18004" w="9002">
                <a:moveTo>
                  <a:pt x="9002" y="1"/>
                </a:moveTo>
                <a:cubicBezTo>
                  <a:pt x="4033" y="1"/>
                  <a:pt x="0" y="4033"/>
                  <a:pt x="0" y="9002"/>
                </a:cubicBezTo>
                <a:cubicBezTo>
                  <a:pt x="0" y="13981"/>
                  <a:pt x="4033" y="18003"/>
                  <a:pt x="9002" y="18003"/>
                </a:cubicBezTo>
                <a:lnTo>
                  <a:pt x="900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27"/>
          <p:cNvSpPr/>
          <p:nvPr/>
        </p:nvSpPr>
        <p:spPr>
          <a:xfrm>
            <a:off x="8724490" y="284326"/>
            <a:ext cx="134410" cy="134801"/>
          </a:xfrm>
          <a:custGeom>
            <a:rect b="b" l="l" r="r" t="t"/>
            <a:pathLst>
              <a:path extrusionOk="0" h="3452" w="344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67" y="2688"/>
                  <a:pt x="2678" y="2077"/>
                  <a:pt x="3442" y="1721"/>
                </a:cubicBezTo>
                <a:cubicBezTo>
                  <a:pt x="2678" y="1375"/>
                  <a:pt x="206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27"/>
          <p:cNvSpPr/>
          <p:nvPr/>
        </p:nvSpPr>
        <p:spPr>
          <a:xfrm>
            <a:off x="8573796" y="284326"/>
            <a:ext cx="134801" cy="134801"/>
          </a:xfrm>
          <a:custGeom>
            <a:rect b="b" l="l" r="r" t="t"/>
            <a:pathLst>
              <a:path extrusionOk="0" h="3452" w="345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77" y="2688"/>
                  <a:pt x="2688" y="2077"/>
                  <a:pt x="3452" y="1721"/>
                </a:cubicBezTo>
                <a:cubicBezTo>
                  <a:pt x="2688" y="1375"/>
                  <a:pt x="207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27"/>
          <p:cNvSpPr/>
          <p:nvPr/>
        </p:nvSpPr>
        <p:spPr>
          <a:xfrm>
            <a:off x="8872802" y="284326"/>
            <a:ext cx="134410" cy="134801"/>
          </a:xfrm>
          <a:custGeom>
            <a:rect b="b" l="l" r="r" t="t"/>
            <a:pathLst>
              <a:path extrusionOk="0" h="3452" w="344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67" y="2688"/>
                  <a:pt x="2678" y="2077"/>
                  <a:pt x="3442" y="1721"/>
                </a:cubicBezTo>
                <a:cubicBezTo>
                  <a:pt x="2678" y="1375"/>
                  <a:pt x="206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27"/>
          <p:cNvSpPr/>
          <p:nvPr/>
        </p:nvSpPr>
        <p:spPr>
          <a:xfrm rot="-5400000">
            <a:off x="8301256" y="71557"/>
            <a:ext cx="62871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67" y="1"/>
                  <a:pt x="0" y="367"/>
                  <a:pt x="0" y="805"/>
                </a:cubicBezTo>
                <a:cubicBezTo>
                  <a:pt x="0" y="1253"/>
                  <a:pt x="36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27"/>
          <p:cNvSpPr/>
          <p:nvPr/>
        </p:nvSpPr>
        <p:spPr>
          <a:xfrm rot="-5400000">
            <a:off x="8195899" y="71557"/>
            <a:ext cx="62871" cy="62871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67" y="0"/>
                  <a:pt x="0" y="367"/>
                  <a:pt x="0" y="805"/>
                </a:cubicBezTo>
                <a:cubicBezTo>
                  <a:pt x="0" y="1253"/>
                  <a:pt x="367" y="1609"/>
                  <a:pt x="805" y="1609"/>
                </a:cubicBezTo>
                <a:cubicBezTo>
                  <a:pt x="1253" y="1609"/>
                  <a:pt x="1609" y="1253"/>
                  <a:pt x="1609" y="805"/>
                </a:cubicBezTo>
                <a:cubicBezTo>
                  <a:pt x="1609" y="367"/>
                  <a:pt x="125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27"/>
          <p:cNvSpPr/>
          <p:nvPr/>
        </p:nvSpPr>
        <p:spPr>
          <a:xfrm rot="-5400000">
            <a:off x="8090522" y="71577"/>
            <a:ext cx="62871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67" y="0"/>
                  <a:pt x="0" y="356"/>
                  <a:pt x="0" y="804"/>
                </a:cubicBezTo>
                <a:cubicBezTo>
                  <a:pt x="0" y="1252"/>
                  <a:pt x="367" y="1609"/>
                  <a:pt x="805" y="1609"/>
                </a:cubicBezTo>
                <a:cubicBezTo>
                  <a:pt x="1253" y="1609"/>
                  <a:pt x="1609" y="1252"/>
                  <a:pt x="1609" y="804"/>
                </a:cubicBezTo>
                <a:cubicBezTo>
                  <a:pt x="1609" y="356"/>
                  <a:pt x="125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27"/>
          <p:cNvSpPr/>
          <p:nvPr/>
        </p:nvSpPr>
        <p:spPr>
          <a:xfrm rot="-5400000">
            <a:off x="7985146" y="71557"/>
            <a:ext cx="62871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67" y="1"/>
                  <a:pt x="0" y="367"/>
                  <a:pt x="0" y="805"/>
                </a:cubicBezTo>
                <a:cubicBezTo>
                  <a:pt x="0" y="1253"/>
                  <a:pt x="36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27"/>
          <p:cNvSpPr/>
          <p:nvPr/>
        </p:nvSpPr>
        <p:spPr>
          <a:xfrm rot="-5400000">
            <a:off x="8301256" y="195229"/>
            <a:ext cx="62870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9" y="1253"/>
                  <a:pt x="1609" y="805"/>
                </a:cubicBezTo>
                <a:cubicBezTo>
                  <a:pt x="1609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27"/>
          <p:cNvSpPr/>
          <p:nvPr/>
        </p:nvSpPr>
        <p:spPr>
          <a:xfrm rot="-5400000">
            <a:off x="8195899" y="195229"/>
            <a:ext cx="62870" cy="62871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43" y="1609"/>
                  <a:pt x="1609" y="1253"/>
                  <a:pt x="1609" y="805"/>
                </a:cubicBezTo>
                <a:cubicBezTo>
                  <a:pt x="1609" y="36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27"/>
          <p:cNvSpPr/>
          <p:nvPr/>
        </p:nvSpPr>
        <p:spPr>
          <a:xfrm rot="-5400000">
            <a:off x="8090522" y="195248"/>
            <a:ext cx="62870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43" y="1609"/>
                  <a:pt x="1609" y="1252"/>
                  <a:pt x="1609" y="804"/>
                </a:cubicBezTo>
                <a:cubicBezTo>
                  <a:pt x="1609" y="356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27"/>
          <p:cNvSpPr/>
          <p:nvPr/>
        </p:nvSpPr>
        <p:spPr>
          <a:xfrm rot="-5400000">
            <a:off x="7985146" y="195229"/>
            <a:ext cx="62870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9" y="1253"/>
                  <a:pt x="1609" y="805"/>
                </a:cubicBezTo>
                <a:cubicBezTo>
                  <a:pt x="1609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27"/>
          <p:cNvSpPr/>
          <p:nvPr/>
        </p:nvSpPr>
        <p:spPr>
          <a:xfrm rot="-5400000">
            <a:off x="8301256" y="319291"/>
            <a:ext cx="62870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27"/>
          <p:cNvSpPr/>
          <p:nvPr/>
        </p:nvSpPr>
        <p:spPr>
          <a:xfrm rot="-5400000">
            <a:off x="8195899" y="319291"/>
            <a:ext cx="62870" cy="62871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53" y="1609"/>
                  <a:pt x="1609" y="1253"/>
                  <a:pt x="1609" y="805"/>
                </a:cubicBezTo>
                <a:cubicBezTo>
                  <a:pt x="1609" y="367"/>
                  <a:pt x="125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27"/>
          <p:cNvSpPr/>
          <p:nvPr/>
        </p:nvSpPr>
        <p:spPr>
          <a:xfrm rot="-5400000">
            <a:off x="8090522" y="319310"/>
            <a:ext cx="62870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53" y="1609"/>
                  <a:pt x="1609" y="1252"/>
                  <a:pt x="1609" y="804"/>
                </a:cubicBezTo>
                <a:cubicBezTo>
                  <a:pt x="1609" y="356"/>
                  <a:pt x="125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27"/>
          <p:cNvSpPr/>
          <p:nvPr/>
        </p:nvSpPr>
        <p:spPr>
          <a:xfrm rot="-5400000">
            <a:off x="7985146" y="319291"/>
            <a:ext cx="62870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27"/>
          <p:cNvSpPr/>
          <p:nvPr/>
        </p:nvSpPr>
        <p:spPr>
          <a:xfrm rot="-5400000">
            <a:off x="8301451" y="443157"/>
            <a:ext cx="62480" cy="62871"/>
          </a:xfrm>
          <a:custGeom>
            <a:rect b="b" l="l" r="r" t="t"/>
            <a:pathLst>
              <a:path extrusionOk="0" h="1610" w="160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0" y="1253"/>
                  <a:pt x="1600" y="805"/>
                </a:cubicBezTo>
                <a:cubicBezTo>
                  <a:pt x="160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27"/>
          <p:cNvSpPr/>
          <p:nvPr/>
        </p:nvSpPr>
        <p:spPr>
          <a:xfrm rot="-5400000">
            <a:off x="8196094" y="443157"/>
            <a:ext cx="62480" cy="62871"/>
          </a:xfrm>
          <a:custGeom>
            <a:rect b="b" l="l" r="r" t="t"/>
            <a:pathLst>
              <a:path extrusionOk="0" h="1610" w="160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43" y="1609"/>
                  <a:pt x="1600" y="1253"/>
                  <a:pt x="1600" y="805"/>
                </a:cubicBezTo>
                <a:cubicBezTo>
                  <a:pt x="1600" y="36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27"/>
          <p:cNvSpPr/>
          <p:nvPr/>
        </p:nvSpPr>
        <p:spPr>
          <a:xfrm rot="-5400000">
            <a:off x="8090718" y="443177"/>
            <a:ext cx="62480" cy="62831"/>
          </a:xfrm>
          <a:custGeom>
            <a:rect b="b" l="l" r="r" t="t"/>
            <a:pathLst>
              <a:path extrusionOk="0" h="1609" w="160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43" y="1609"/>
                  <a:pt x="1600" y="1252"/>
                  <a:pt x="1600" y="804"/>
                </a:cubicBezTo>
                <a:cubicBezTo>
                  <a:pt x="1600" y="356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27"/>
          <p:cNvSpPr/>
          <p:nvPr/>
        </p:nvSpPr>
        <p:spPr>
          <a:xfrm rot="-5400000">
            <a:off x="7985341" y="443157"/>
            <a:ext cx="62480" cy="62871"/>
          </a:xfrm>
          <a:custGeom>
            <a:rect b="b" l="l" r="r" t="t"/>
            <a:pathLst>
              <a:path extrusionOk="0" h="1610" w="160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0" y="1253"/>
                  <a:pt x="1600" y="805"/>
                </a:cubicBezTo>
                <a:cubicBezTo>
                  <a:pt x="160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27"/>
          <p:cNvSpPr/>
          <p:nvPr/>
        </p:nvSpPr>
        <p:spPr>
          <a:xfrm rot="-5400000">
            <a:off x="8301256" y="567024"/>
            <a:ext cx="62870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10" y="1253"/>
                  <a:pt x="1610" y="805"/>
                </a:cubicBezTo>
                <a:cubicBezTo>
                  <a:pt x="161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27"/>
          <p:cNvSpPr/>
          <p:nvPr/>
        </p:nvSpPr>
        <p:spPr>
          <a:xfrm rot="-5400000">
            <a:off x="8195899" y="567024"/>
            <a:ext cx="62870" cy="62871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43" y="1609"/>
                  <a:pt x="1610" y="1253"/>
                  <a:pt x="1610" y="805"/>
                </a:cubicBezTo>
                <a:cubicBezTo>
                  <a:pt x="1610" y="36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27"/>
          <p:cNvSpPr/>
          <p:nvPr/>
        </p:nvSpPr>
        <p:spPr>
          <a:xfrm rot="-5400000">
            <a:off x="8090522" y="567043"/>
            <a:ext cx="62870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43" y="1609"/>
                  <a:pt x="1610" y="1252"/>
                  <a:pt x="1610" y="804"/>
                </a:cubicBezTo>
                <a:cubicBezTo>
                  <a:pt x="1610" y="356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27"/>
          <p:cNvSpPr/>
          <p:nvPr/>
        </p:nvSpPr>
        <p:spPr>
          <a:xfrm rot="-5400000">
            <a:off x="7985146" y="567024"/>
            <a:ext cx="62870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10" y="1253"/>
                  <a:pt x="1610" y="805"/>
                </a:cubicBezTo>
                <a:cubicBezTo>
                  <a:pt x="161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27"/>
          <p:cNvSpPr/>
          <p:nvPr/>
        </p:nvSpPr>
        <p:spPr>
          <a:xfrm>
            <a:off x="7570969" y="358130"/>
            <a:ext cx="352309" cy="352309"/>
          </a:xfrm>
          <a:custGeom>
            <a:rect b="b" l="l" r="r" t="t"/>
            <a:pathLst>
              <a:path extrusionOk="0" h="9022" w="9022">
                <a:moveTo>
                  <a:pt x="0" y="0"/>
                </a:moveTo>
                <a:cubicBezTo>
                  <a:pt x="0" y="4979"/>
                  <a:pt x="4043" y="9022"/>
                  <a:pt x="9022" y="9022"/>
                </a:cubicBezTo>
                <a:lnTo>
                  <a:pt x="90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27"/>
          <p:cNvSpPr/>
          <p:nvPr/>
        </p:nvSpPr>
        <p:spPr>
          <a:xfrm>
            <a:off x="7570969" y="6211"/>
            <a:ext cx="351919" cy="351958"/>
          </a:xfrm>
          <a:custGeom>
            <a:rect b="b" l="l" r="r" t="t"/>
            <a:pathLst>
              <a:path extrusionOk="0" h="9013" w="9012">
                <a:moveTo>
                  <a:pt x="0" y="1"/>
                </a:moveTo>
                <a:lnTo>
                  <a:pt x="0" y="9012"/>
                </a:lnTo>
                <a:lnTo>
                  <a:pt x="9012" y="9012"/>
                </a:lnTo>
                <a:cubicBezTo>
                  <a:pt x="9012" y="4033"/>
                  <a:pt x="4979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27"/>
          <p:cNvSpPr/>
          <p:nvPr/>
        </p:nvSpPr>
        <p:spPr>
          <a:xfrm>
            <a:off x="7219050" y="5821"/>
            <a:ext cx="351958" cy="351919"/>
          </a:xfrm>
          <a:custGeom>
            <a:rect b="b" l="l" r="r" t="t"/>
            <a:pathLst>
              <a:path extrusionOk="0" h="9012" w="9013">
                <a:moveTo>
                  <a:pt x="1" y="0"/>
                </a:moveTo>
                <a:cubicBezTo>
                  <a:pt x="1" y="4980"/>
                  <a:pt x="4043" y="9012"/>
                  <a:pt x="9012" y="9012"/>
                </a:cubicBezTo>
                <a:lnTo>
                  <a:pt x="90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27"/>
          <p:cNvSpPr/>
          <p:nvPr/>
        </p:nvSpPr>
        <p:spPr>
          <a:xfrm>
            <a:off x="6487951" y="5615"/>
            <a:ext cx="704657" cy="352348"/>
          </a:xfrm>
          <a:custGeom>
            <a:rect b="b" l="l" r="r" t="t"/>
            <a:pathLst>
              <a:path extrusionOk="0" h="9023" w="18045">
                <a:moveTo>
                  <a:pt x="9012" y="0"/>
                </a:moveTo>
                <a:lnTo>
                  <a:pt x="9012" y="11"/>
                </a:lnTo>
                <a:lnTo>
                  <a:pt x="1" y="11"/>
                </a:lnTo>
                <a:lnTo>
                  <a:pt x="1" y="184"/>
                </a:lnTo>
                <a:cubicBezTo>
                  <a:pt x="1" y="5071"/>
                  <a:pt x="3962" y="9022"/>
                  <a:pt x="8839" y="9022"/>
                </a:cubicBezTo>
                <a:lnTo>
                  <a:pt x="9012" y="9022"/>
                </a:lnTo>
                <a:cubicBezTo>
                  <a:pt x="9012" y="8869"/>
                  <a:pt x="9012" y="8717"/>
                  <a:pt x="9022" y="8564"/>
                </a:cubicBezTo>
                <a:cubicBezTo>
                  <a:pt x="9134" y="6252"/>
                  <a:pt x="10122" y="4175"/>
                  <a:pt x="11649" y="2648"/>
                </a:cubicBezTo>
                <a:cubicBezTo>
                  <a:pt x="13289" y="1019"/>
                  <a:pt x="15549" y="0"/>
                  <a:pt x="1804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27"/>
          <p:cNvSpPr/>
          <p:nvPr/>
        </p:nvSpPr>
        <p:spPr>
          <a:xfrm rot="10800000">
            <a:off x="4" y="4438855"/>
            <a:ext cx="352348" cy="352309"/>
          </a:xfrm>
          <a:custGeom>
            <a:rect b="b" l="l" r="r" t="t"/>
            <a:pathLst>
              <a:path extrusionOk="0" h="9022" w="9023">
                <a:moveTo>
                  <a:pt x="1060" y="0"/>
                </a:moveTo>
                <a:cubicBezTo>
                  <a:pt x="479" y="0"/>
                  <a:pt x="1" y="468"/>
                  <a:pt x="1" y="1059"/>
                </a:cubicBezTo>
                <a:lnTo>
                  <a:pt x="1" y="7953"/>
                </a:lnTo>
                <a:cubicBezTo>
                  <a:pt x="1" y="8543"/>
                  <a:pt x="479" y="9022"/>
                  <a:pt x="1060" y="9022"/>
                </a:cubicBezTo>
                <a:lnTo>
                  <a:pt x="7953" y="9022"/>
                </a:lnTo>
                <a:cubicBezTo>
                  <a:pt x="8544" y="9022"/>
                  <a:pt x="9022" y="8543"/>
                  <a:pt x="9022" y="7953"/>
                </a:cubicBezTo>
                <a:lnTo>
                  <a:pt x="9022" y="1059"/>
                </a:lnTo>
                <a:cubicBezTo>
                  <a:pt x="9022" y="468"/>
                  <a:pt x="8544" y="0"/>
                  <a:pt x="795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27"/>
          <p:cNvSpPr/>
          <p:nvPr/>
        </p:nvSpPr>
        <p:spPr>
          <a:xfrm rot="10800000">
            <a:off x="353094" y="4791945"/>
            <a:ext cx="351138" cy="351528"/>
          </a:xfrm>
          <a:custGeom>
            <a:rect b="b" l="l" r="r" t="t"/>
            <a:pathLst>
              <a:path extrusionOk="0" h="9002" w="8992">
                <a:moveTo>
                  <a:pt x="0" y="0"/>
                </a:moveTo>
                <a:lnTo>
                  <a:pt x="0" y="9002"/>
                </a:lnTo>
                <a:lnTo>
                  <a:pt x="7046" y="9002"/>
                </a:lnTo>
                <a:cubicBezTo>
                  <a:pt x="8116" y="9002"/>
                  <a:pt x="8991" y="8126"/>
                  <a:pt x="8991" y="7057"/>
                </a:cubicBezTo>
                <a:lnTo>
                  <a:pt x="89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27"/>
          <p:cNvSpPr/>
          <p:nvPr/>
        </p:nvSpPr>
        <p:spPr>
          <a:xfrm rot="10800000">
            <a:off x="1413017" y="5112270"/>
            <a:ext cx="696691" cy="30654"/>
          </a:xfrm>
          <a:custGeom>
            <a:rect b="b" l="l" r="r" t="t"/>
            <a:pathLst>
              <a:path extrusionOk="0" h="785" w="17841">
                <a:moveTo>
                  <a:pt x="1" y="1"/>
                </a:moveTo>
                <a:lnTo>
                  <a:pt x="1" y="785"/>
                </a:lnTo>
                <a:lnTo>
                  <a:pt x="17840" y="785"/>
                </a:lnTo>
                <a:lnTo>
                  <a:pt x="1784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27"/>
          <p:cNvSpPr/>
          <p:nvPr/>
        </p:nvSpPr>
        <p:spPr>
          <a:xfrm rot="10800000">
            <a:off x="2110869" y="4792573"/>
            <a:ext cx="704228" cy="351919"/>
          </a:xfrm>
          <a:custGeom>
            <a:rect b="b" l="l" r="r" t="t"/>
            <a:pathLst>
              <a:path extrusionOk="0" h="9012" w="18034">
                <a:moveTo>
                  <a:pt x="0" y="0"/>
                </a:moveTo>
                <a:lnTo>
                  <a:pt x="0" y="9011"/>
                </a:lnTo>
                <a:lnTo>
                  <a:pt x="18034" y="9011"/>
                </a:lnTo>
                <a:lnTo>
                  <a:pt x="180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27"/>
          <p:cNvSpPr/>
          <p:nvPr/>
        </p:nvSpPr>
        <p:spPr>
          <a:xfrm rot="10800000">
            <a:off x="2815057" y="4792182"/>
            <a:ext cx="351919" cy="352309"/>
          </a:xfrm>
          <a:custGeom>
            <a:rect b="b" l="l" r="r" t="t"/>
            <a:pathLst>
              <a:path extrusionOk="0" h="9022" w="9012">
                <a:moveTo>
                  <a:pt x="0" y="0"/>
                </a:moveTo>
                <a:cubicBezTo>
                  <a:pt x="0" y="4979"/>
                  <a:pt x="4032" y="9022"/>
                  <a:pt x="9011" y="9022"/>
                </a:cubicBezTo>
                <a:lnTo>
                  <a:pt x="901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27"/>
          <p:cNvSpPr/>
          <p:nvPr/>
        </p:nvSpPr>
        <p:spPr>
          <a:xfrm rot="10800000">
            <a:off x="1414217" y="5051045"/>
            <a:ext cx="696691" cy="30654"/>
          </a:xfrm>
          <a:custGeom>
            <a:rect b="b" l="l" r="r" t="t"/>
            <a:pathLst>
              <a:path extrusionOk="0" h="785" w="17841">
                <a:moveTo>
                  <a:pt x="1" y="1"/>
                </a:moveTo>
                <a:lnTo>
                  <a:pt x="1" y="785"/>
                </a:lnTo>
                <a:lnTo>
                  <a:pt x="17840" y="785"/>
                </a:lnTo>
                <a:lnTo>
                  <a:pt x="1784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27"/>
          <p:cNvSpPr/>
          <p:nvPr/>
        </p:nvSpPr>
        <p:spPr>
          <a:xfrm rot="10800000">
            <a:off x="1414217" y="4989815"/>
            <a:ext cx="696691" cy="30654"/>
          </a:xfrm>
          <a:custGeom>
            <a:rect b="b" l="l" r="r" t="t"/>
            <a:pathLst>
              <a:path extrusionOk="0" h="785" w="17841">
                <a:moveTo>
                  <a:pt x="1" y="1"/>
                </a:moveTo>
                <a:lnTo>
                  <a:pt x="1" y="785"/>
                </a:lnTo>
                <a:lnTo>
                  <a:pt x="17840" y="785"/>
                </a:lnTo>
                <a:lnTo>
                  <a:pt x="1784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27"/>
          <p:cNvSpPr/>
          <p:nvPr/>
        </p:nvSpPr>
        <p:spPr>
          <a:xfrm rot="10800000">
            <a:off x="1414217" y="4928545"/>
            <a:ext cx="696691" cy="30693"/>
          </a:xfrm>
          <a:custGeom>
            <a:rect b="b" l="l" r="r" t="t"/>
            <a:pathLst>
              <a:path extrusionOk="0" h="786" w="17841">
                <a:moveTo>
                  <a:pt x="1" y="1"/>
                </a:moveTo>
                <a:lnTo>
                  <a:pt x="1" y="785"/>
                </a:lnTo>
                <a:lnTo>
                  <a:pt x="17840" y="785"/>
                </a:lnTo>
                <a:lnTo>
                  <a:pt x="1784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27"/>
          <p:cNvSpPr/>
          <p:nvPr/>
        </p:nvSpPr>
        <p:spPr>
          <a:xfrm rot="10800000">
            <a:off x="1414217" y="4867315"/>
            <a:ext cx="696691" cy="30654"/>
          </a:xfrm>
          <a:custGeom>
            <a:rect b="b" l="l" r="r" t="t"/>
            <a:pathLst>
              <a:path extrusionOk="0" h="785" w="17841">
                <a:moveTo>
                  <a:pt x="1" y="0"/>
                </a:moveTo>
                <a:lnTo>
                  <a:pt x="1" y="784"/>
                </a:lnTo>
                <a:lnTo>
                  <a:pt x="17840" y="784"/>
                </a:lnTo>
                <a:lnTo>
                  <a:pt x="1784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27"/>
          <p:cNvSpPr/>
          <p:nvPr/>
        </p:nvSpPr>
        <p:spPr>
          <a:xfrm rot="10800000">
            <a:off x="1414217" y="4806084"/>
            <a:ext cx="696691" cy="30654"/>
          </a:xfrm>
          <a:custGeom>
            <a:rect b="b" l="l" r="r" t="t"/>
            <a:pathLst>
              <a:path extrusionOk="0" h="785" w="17841">
                <a:moveTo>
                  <a:pt x="1" y="0"/>
                </a:moveTo>
                <a:lnTo>
                  <a:pt x="1" y="784"/>
                </a:lnTo>
                <a:lnTo>
                  <a:pt x="17840" y="784"/>
                </a:lnTo>
                <a:lnTo>
                  <a:pt x="1784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27"/>
          <p:cNvSpPr/>
          <p:nvPr/>
        </p:nvSpPr>
        <p:spPr>
          <a:xfrm rot="10800000">
            <a:off x="1414217" y="4744854"/>
            <a:ext cx="696691" cy="30654"/>
          </a:xfrm>
          <a:custGeom>
            <a:rect b="b" l="l" r="r" t="t"/>
            <a:pathLst>
              <a:path extrusionOk="0" h="785" w="17841">
                <a:moveTo>
                  <a:pt x="1" y="0"/>
                </a:moveTo>
                <a:lnTo>
                  <a:pt x="1" y="784"/>
                </a:lnTo>
                <a:lnTo>
                  <a:pt x="17840" y="784"/>
                </a:lnTo>
                <a:lnTo>
                  <a:pt x="1784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27"/>
          <p:cNvSpPr/>
          <p:nvPr/>
        </p:nvSpPr>
        <p:spPr>
          <a:xfrm rot="10800000">
            <a:off x="1414217" y="4683623"/>
            <a:ext cx="696691" cy="30654"/>
          </a:xfrm>
          <a:custGeom>
            <a:rect b="b" l="l" r="r" t="t"/>
            <a:pathLst>
              <a:path extrusionOk="0" h="785" w="17841">
                <a:moveTo>
                  <a:pt x="1" y="0"/>
                </a:moveTo>
                <a:lnTo>
                  <a:pt x="1" y="784"/>
                </a:lnTo>
                <a:lnTo>
                  <a:pt x="17840" y="784"/>
                </a:lnTo>
                <a:lnTo>
                  <a:pt x="1784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27"/>
          <p:cNvSpPr/>
          <p:nvPr/>
        </p:nvSpPr>
        <p:spPr>
          <a:xfrm rot="10800000">
            <a:off x="1414217" y="4622393"/>
            <a:ext cx="696691" cy="30654"/>
          </a:xfrm>
          <a:custGeom>
            <a:rect b="b" l="l" r="r" t="t"/>
            <a:pathLst>
              <a:path extrusionOk="0" h="785" w="17841">
                <a:moveTo>
                  <a:pt x="1" y="0"/>
                </a:moveTo>
                <a:lnTo>
                  <a:pt x="1" y="784"/>
                </a:lnTo>
                <a:lnTo>
                  <a:pt x="17840" y="784"/>
                </a:lnTo>
                <a:lnTo>
                  <a:pt x="1784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27"/>
          <p:cNvSpPr/>
          <p:nvPr/>
        </p:nvSpPr>
        <p:spPr>
          <a:xfrm rot="10800000">
            <a:off x="1414217" y="4561163"/>
            <a:ext cx="696691" cy="30654"/>
          </a:xfrm>
          <a:custGeom>
            <a:rect b="b" l="l" r="r" t="t"/>
            <a:pathLst>
              <a:path extrusionOk="0" h="785" w="17841">
                <a:moveTo>
                  <a:pt x="1" y="1"/>
                </a:moveTo>
                <a:lnTo>
                  <a:pt x="1" y="785"/>
                </a:lnTo>
                <a:lnTo>
                  <a:pt x="17840" y="785"/>
                </a:lnTo>
                <a:lnTo>
                  <a:pt x="1784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27"/>
          <p:cNvSpPr/>
          <p:nvPr/>
        </p:nvSpPr>
        <p:spPr>
          <a:xfrm rot="10800000">
            <a:off x="1414217" y="4499932"/>
            <a:ext cx="696691" cy="30654"/>
          </a:xfrm>
          <a:custGeom>
            <a:rect b="b" l="l" r="r" t="t"/>
            <a:pathLst>
              <a:path extrusionOk="0" h="785" w="17841">
                <a:moveTo>
                  <a:pt x="1" y="1"/>
                </a:moveTo>
                <a:lnTo>
                  <a:pt x="1" y="785"/>
                </a:lnTo>
                <a:lnTo>
                  <a:pt x="17840" y="785"/>
                </a:lnTo>
                <a:lnTo>
                  <a:pt x="1784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27"/>
          <p:cNvSpPr/>
          <p:nvPr/>
        </p:nvSpPr>
        <p:spPr>
          <a:xfrm rot="10800000">
            <a:off x="1414217" y="4438702"/>
            <a:ext cx="696691" cy="30264"/>
          </a:xfrm>
          <a:custGeom>
            <a:rect b="b" l="l" r="r" t="t"/>
            <a:pathLst>
              <a:path extrusionOk="0" h="775" w="17841">
                <a:moveTo>
                  <a:pt x="1" y="1"/>
                </a:moveTo>
                <a:lnTo>
                  <a:pt x="1" y="775"/>
                </a:lnTo>
                <a:lnTo>
                  <a:pt x="17840" y="775"/>
                </a:lnTo>
                <a:lnTo>
                  <a:pt x="1784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27"/>
          <p:cNvSpPr/>
          <p:nvPr/>
        </p:nvSpPr>
        <p:spPr>
          <a:xfrm rot="10800000">
            <a:off x="713230" y="4438702"/>
            <a:ext cx="1048571" cy="704228"/>
          </a:xfrm>
          <a:custGeom>
            <a:rect b="b" l="l" r="r" t="t"/>
            <a:pathLst>
              <a:path extrusionOk="0" h="18034" w="26852">
                <a:moveTo>
                  <a:pt x="8778" y="1"/>
                </a:moveTo>
                <a:cubicBezTo>
                  <a:pt x="3952" y="1"/>
                  <a:pt x="31" y="3951"/>
                  <a:pt x="31" y="8819"/>
                </a:cubicBezTo>
                <a:lnTo>
                  <a:pt x="31" y="9022"/>
                </a:lnTo>
                <a:lnTo>
                  <a:pt x="1" y="9022"/>
                </a:lnTo>
                <a:lnTo>
                  <a:pt x="1" y="9226"/>
                </a:lnTo>
                <a:cubicBezTo>
                  <a:pt x="1" y="14093"/>
                  <a:pt x="3921" y="18034"/>
                  <a:pt x="8747" y="18034"/>
                </a:cubicBezTo>
                <a:lnTo>
                  <a:pt x="17891" y="18034"/>
                </a:lnTo>
                <a:lnTo>
                  <a:pt x="17891" y="17127"/>
                </a:lnTo>
                <a:cubicBezTo>
                  <a:pt x="17891" y="12668"/>
                  <a:pt x="21476" y="9043"/>
                  <a:pt x="25915" y="9043"/>
                </a:cubicBezTo>
                <a:lnTo>
                  <a:pt x="26811" y="9043"/>
                </a:lnTo>
                <a:lnTo>
                  <a:pt x="2685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27"/>
          <p:cNvSpPr/>
          <p:nvPr/>
        </p:nvSpPr>
        <p:spPr>
          <a:xfrm rot="10800000">
            <a:off x="1236110" y="4615637"/>
            <a:ext cx="351528" cy="352348"/>
          </a:xfrm>
          <a:custGeom>
            <a:rect b="b" l="l" r="r" t="t"/>
            <a:pathLst>
              <a:path extrusionOk="0" h="9023" w="9002">
                <a:moveTo>
                  <a:pt x="4461" y="1"/>
                </a:moveTo>
                <a:cubicBezTo>
                  <a:pt x="1996" y="1"/>
                  <a:pt x="1" y="2027"/>
                  <a:pt x="1" y="4512"/>
                </a:cubicBezTo>
                <a:lnTo>
                  <a:pt x="1" y="4522"/>
                </a:lnTo>
                <a:cubicBezTo>
                  <a:pt x="1" y="7006"/>
                  <a:pt x="1996" y="9023"/>
                  <a:pt x="4461" y="9023"/>
                </a:cubicBezTo>
                <a:lnTo>
                  <a:pt x="4532" y="9023"/>
                </a:lnTo>
                <a:cubicBezTo>
                  <a:pt x="6996" y="9023"/>
                  <a:pt x="9002" y="7006"/>
                  <a:pt x="9002" y="4522"/>
                </a:cubicBezTo>
                <a:lnTo>
                  <a:pt x="9002" y="4512"/>
                </a:lnTo>
                <a:cubicBezTo>
                  <a:pt x="9002" y="2017"/>
                  <a:pt x="6996" y="1"/>
                  <a:pt x="453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27"/>
          <p:cNvSpPr/>
          <p:nvPr/>
        </p:nvSpPr>
        <p:spPr>
          <a:xfrm>
            <a:off x="727000" y="542825"/>
            <a:ext cx="7704000" cy="40611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36" name="Google Shape;736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28"/>
          <p:cNvSpPr/>
          <p:nvPr/>
        </p:nvSpPr>
        <p:spPr>
          <a:xfrm flipH="1" rot="-5400000">
            <a:off x="90" y="3704624"/>
            <a:ext cx="385883" cy="386051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lnTo>
                  <a:pt x="0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28"/>
          <p:cNvSpPr/>
          <p:nvPr/>
        </p:nvSpPr>
        <p:spPr>
          <a:xfrm flipH="1" rot="10800000">
            <a:off x="113" y="3318741"/>
            <a:ext cx="385837" cy="386096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cubicBezTo>
                  <a:pt x="0" y="9969"/>
                  <a:pt x="8075" y="18044"/>
                  <a:pt x="18033" y="18044"/>
                </a:cubicBezTo>
                <a:lnTo>
                  <a:pt x="1803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28"/>
          <p:cNvSpPr/>
          <p:nvPr/>
        </p:nvSpPr>
        <p:spPr>
          <a:xfrm flipH="1" rot="-5400000">
            <a:off x="375765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28"/>
          <p:cNvSpPr/>
          <p:nvPr/>
        </p:nvSpPr>
        <p:spPr>
          <a:xfrm flipH="1" rot="-5400000">
            <a:off x="436996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28"/>
          <p:cNvSpPr/>
          <p:nvPr/>
        </p:nvSpPr>
        <p:spPr>
          <a:xfrm flipH="1" rot="-5400000">
            <a:off x="498226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28"/>
          <p:cNvSpPr/>
          <p:nvPr/>
        </p:nvSpPr>
        <p:spPr>
          <a:xfrm flipH="1" rot="-5400000">
            <a:off x="559456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28"/>
          <p:cNvSpPr/>
          <p:nvPr/>
        </p:nvSpPr>
        <p:spPr>
          <a:xfrm flipH="1" rot="-5400000">
            <a:off x="620706" y="4768231"/>
            <a:ext cx="703837" cy="30693"/>
          </a:xfrm>
          <a:custGeom>
            <a:rect b="b" l="l" r="r" t="t"/>
            <a:pathLst>
              <a:path extrusionOk="0" h="786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28"/>
          <p:cNvSpPr/>
          <p:nvPr/>
        </p:nvSpPr>
        <p:spPr>
          <a:xfrm flipH="1" rot="-5400000">
            <a:off x="681956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28"/>
          <p:cNvSpPr/>
          <p:nvPr/>
        </p:nvSpPr>
        <p:spPr>
          <a:xfrm flipH="1" rot="-5400000">
            <a:off x="743187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28"/>
          <p:cNvSpPr/>
          <p:nvPr/>
        </p:nvSpPr>
        <p:spPr>
          <a:xfrm flipH="1" rot="-5400000">
            <a:off x="804222" y="4768446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28"/>
          <p:cNvSpPr/>
          <p:nvPr/>
        </p:nvSpPr>
        <p:spPr>
          <a:xfrm flipH="1" rot="-5400000">
            <a:off x="865257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28"/>
          <p:cNvSpPr/>
          <p:nvPr/>
        </p:nvSpPr>
        <p:spPr>
          <a:xfrm flipH="1" rot="-5400000">
            <a:off x="926683" y="4768446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28"/>
          <p:cNvSpPr/>
          <p:nvPr/>
        </p:nvSpPr>
        <p:spPr>
          <a:xfrm flipH="1" rot="-5400000">
            <a:off x="987718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28"/>
          <p:cNvSpPr/>
          <p:nvPr/>
        </p:nvSpPr>
        <p:spPr>
          <a:xfrm flipH="1" rot="-5400000">
            <a:off x="1048948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28"/>
          <p:cNvSpPr/>
          <p:nvPr/>
        </p:nvSpPr>
        <p:spPr>
          <a:xfrm flipH="1" rot="-5400000">
            <a:off x="338332" y="4068874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5" y="14002"/>
                </a:lnTo>
                <a:lnTo>
                  <a:pt x="78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28"/>
          <p:cNvSpPr/>
          <p:nvPr/>
        </p:nvSpPr>
        <p:spPr>
          <a:xfrm flipH="1" rot="-5400000">
            <a:off x="338332" y="4005908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28"/>
          <p:cNvSpPr/>
          <p:nvPr/>
        </p:nvSpPr>
        <p:spPr>
          <a:xfrm flipH="1" rot="-5400000">
            <a:off x="338332" y="3942942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28"/>
          <p:cNvSpPr/>
          <p:nvPr/>
        </p:nvSpPr>
        <p:spPr>
          <a:xfrm flipH="1" rot="-5400000">
            <a:off x="338332" y="3879977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28"/>
          <p:cNvSpPr/>
          <p:nvPr/>
        </p:nvSpPr>
        <p:spPr>
          <a:xfrm flipH="1" rot="-5400000">
            <a:off x="338332" y="3817011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28"/>
          <p:cNvSpPr/>
          <p:nvPr/>
        </p:nvSpPr>
        <p:spPr>
          <a:xfrm flipH="1" rot="-5400000">
            <a:off x="338332" y="3754045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28"/>
          <p:cNvSpPr/>
          <p:nvPr/>
        </p:nvSpPr>
        <p:spPr>
          <a:xfrm flipH="1" rot="-5400000">
            <a:off x="1416350" y="4431074"/>
            <a:ext cx="704228" cy="704618"/>
          </a:xfrm>
          <a:custGeom>
            <a:rect b="b" l="l" r="r" t="t"/>
            <a:pathLst>
              <a:path extrusionOk="0" h="18044" w="18034">
                <a:moveTo>
                  <a:pt x="1" y="0"/>
                </a:moveTo>
                <a:lnTo>
                  <a:pt x="1" y="18044"/>
                </a:lnTo>
                <a:lnTo>
                  <a:pt x="18034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28"/>
          <p:cNvSpPr/>
          <p:nvPr/>
        </p:nvSpPr>
        <p:spPr>
          <a:xfrm flipH="1" rot="-5400000">
            <a:off x="1382552" y="4431991"/>
            <a:ext cx="771823" cy="702822"/>
          </a:xfrm>
          <a:custGeom>
            <a:rect b="b" l="l" r="r" t="t"/>
            <a:pathLst>
              <a:path extrusionOk="0" h="17998" w="19765">
                <a:moveTo>
                  <a:pt x="9882" y="0"/>
                </a:moveTo>
                <a:cubicBezTo>
                  <a:pt x="7578" y="0"/>
                  <a:pt x="5275" y="879"/>
                  <a:pt x="3513" y="2635"/>
                </a:cubicBezTo>
                <a:cubicBezTo>
                  <a:pt x="0" y="6148"/>
                  <a:pt x="0" y="11850"/>
                  <a:pt x="3513" y="15363"/>
                </a:cubicBezTo>
                <a:cubicBezTo>
                  <a:pt x="5275" y="17119"/>
                  <a:pt x="7578" y="17998"/>
                  <a:pt x="9882" y="17998"/>
                </a:cubicBezTo>
                <a:cubicBezTo>
                  <a:pt x="12186" y="17998"/>
                  <a:pt x="14490" y="17119"/>
                  <a:pt x="16251" y="15363"/>
                </a:cubicBezTo>
                <a:cubicBezTo>
                  <a:pt x="19764" y="11850"/>
                  <a:pt x="19764" y="6148"/>
                  <a:pt x="16251" y="2635"/>
                </a:cubicBezTo>
                <a:cubicBezTo>
                  <a:pt x="14490" y="879"/>
                  <a:pt x="12186" y="0"/>
                  <a:pt x="988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28"/>
          <p:cNvSpPr/>
          <p:nvPr/>
        </p:nvSpPr>
        <p:spPr>
          <a:xfrm flipH="1" rot="-5400000">
            <a:off x="1538420" y="4552363"/>
            <a:ext cx="460087" cy="460478"/>
          </a:xfrm>
          <a:custGeom>
            <a:rect b="b" l="l" r="r" t="t"/>
            <a:pathLst>
              <a:path extrusionOk="0" h="11792" w="11782">
                <a:moveTo>
                  <a:pt x="5886" y="0"/>
                </a:moveTo>
                <a:cubicBezTo>
                  <a:pt x="2637" y="0"/>
                  <a:pt x="0" y="2638"/>
                  <a:pt x="0" y="5896"/>
                </a:cubicBezTo>
                <a:cubicBezTo>
                  <a:pt x="0" y="9154"/>
                  <a:pt x="2637" y="11792"/>
                  <a:pt x="5886" y="11792"/>
                </a:cubicBezTo>
                <a:cubicBezTo>
                  <a:pt x="9144" y="11792"/>
                  <a:pt x="11781" y="9154"/>
                  <a:pt x="11781" y="5896"/>
                </a:cubicBezTo>
                <a:cubicBezTo>
                  <a:pt x="11781" y="2638"/>
                  <a:pt x="9144" y="0"/>
                  <a:pt x="588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28"/>
          <p:cNvSpPr/>
          <p:nvPr/>
        </p:nvSpPr>
        <p:spPr>
          <a:xfrm flipH="1" rot="-5400000">
            <a:off x="184733" y="4607404"/>
            <a:ext cx="351528" cy="39"/>
          </a:xfrm>
          <a:custGeom>
            <a:rect b="b" l="l" r="r" t="t"/>
            <a:pathLst>
              <a:path extrusionOk="0" fill="none" h="1" w="9002">
                <a:moveTo>
                  <a:pt x="1" y="0"/>
                </a:moveTo>
                <a:lnTo>
                  <a:pt x="900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28"/>
          <p:cNvSpPr/>
          <p:nvPr/>
        </p:nvSpPr>
        <p:spPr>
          <a:xfrm flipH="1" rot="-5400000">
            <a:off x="255511" y="4558103"/>
            <a:ext cx="330051" cy="120118"/>
          </a:xfrm>
          <a:custGeom>
            <a:rect b="b" l="l" r="r" t="t"/>
            <a:pathLst>
              <a:path extrusionOk="0" fill="none" h="3076" w="8452">
                <a:moveTo>
                  <a:pt x="1" y="3075"/>
                </a:moveTo>
                <a:lnTo>
                  <a:pt x="845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28"/>
          <p:cNvSpPr/>
          <p:nvPr/>
        </p:nvSpPr>
        <p:spPr>
          <a:xfrm flipH="1" rot="-5400000">
            <a:off x="338804" y="4535650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0" y="5784"/>
                </a:moveTo>
                <a:lnTo>
                  <a:pt x="6894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28"/>
          <p:cNvSpPr/>
          <p:nvPr/>
        </p:nvSpPr>
        <p:spPr>
          <a:xfrm flipH="1" rot="-5400000">
            <a:off x="424695" y="4543206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0" y="7790"/>
                </a:moveTo>
                <a:lnTo>
                  <a:pt x="4501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28"/>
          <p:cNvSpPr/>
          <p:nvPr/>
        </p:nvSpPr>
        <p:spPr>
          <a:xfrm flipH="1" rot="-5400000">
            <a:off x="503029" y="4579796"/>
            <a:ext cx="60840" cy="345944"/>
          </a:xfrm>
          <a:custGeom>
            <a:rect b="b" l="l" r="r" t="t"/>
            <a:pathLst>
              <a:path extrusionOk="0" fill="none" h="8859" w="1558">
                <a:moveTo>
                  <a:pt x="0" y="8859"/>
                </a:moveTo>
                <a:lnTo>
                  <a:pt x="1558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28"/>
          <p:cNvSpPr/>
          <p:nvPr/>
        </p:nvSpPr>
        <p:spPr>
          <a:xfrm flipH="1" rot="-5400000">
            <a:off x="502814" y="4640850"/>
            <a:ext cx="61269" cy="345944"/>
          </a:xfrm>
          <a:custGeom>
            <a:rect b="b" l="l" r="r" t="t"/>
            <a:pathLst>
              <a:path extrusionOk="0" fill="none" h="8859" w="1569">
                <a:moveTo>
                  <a:pt x="1568" y="885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28"/>
          <p:cNvSpPr/>
          <p:nvPr/>
        </p:nvSpPr>
        <p:spPr>
          <a:xfrm flipH="1" rot="-5400000">
            <a:off x="424695" y="4718970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4501" y="779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28"/>
          <p:cNvSpPr/>
          <p:nvPr/>
        </p:nvSpPr>
        <p:spPr>
          <a:xfrm flipH="1" rot="-5400000">
            <a:off x="338804" y="4804860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6894" y="578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28"/>
          <p:cNvSpPr/>
          <p:nvPr/>
        </p:nvSpPr>
        <p:spPr>
          <a:xfrm flipH="1" rot="-5400000">
            <a:off x="255315" y="4888349"/>
            <a:ext cx="330441" cy="120118"/>
          </a:xfrm>
          <a:custGeom>
            <a:rect b="b" l="l" r="r" t="t"/>
            <a:pathLst>
              <a:path extrusionOk="0" fill="none" h="3076" w="8462">
                <a:moveTo>
                  <a:pt x="8462" y="3075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28"/>
          <p:cNvSpPr/>
          <p:nvPr/>
        </p:nvSpPr>
        <p:spPr>
          <a:xfrm flipH="1" rot="-5400000">
            <a:off x="184733" y="4958932"/>
            <a:ext cx="351528" cy="39"/>
          </a:xfrm>
          <a:custGeom>
            <a:rect b="b" l="l" r="r" t="t"/>
            <a:pathLst>
              <a:path extrusionOk="0" fill="none" h="1" w="9002">
                <a:moveTo>
                  <a:pt x="9001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28"/>
          <p:cNvSpPr/>
          <p:nvPr/>
        </p:nvSpPr>
        <p:spPr>
          <a:xfrm flipH="1" rot="-5400000">
            <a:off x="135022" y="4888134"/>
            <a:ext cx="330441" cy="120547"/>
          </a:xfrm>
          <a:custGeom>
            <a:rect b="b" l="l" r="r" t="t"/>
            <a:pathLst>
              <a:path extrusionOk="0" fill="none" h="3087" w="8462">
                <a:moveTo>
                  <a:pt x="8462" y="1"/>
                </a:moveTo>
                <a:lnTo>
                  <a:pt x="0" y="3086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28"/>
          <p:cNvSpPr/>
          <p:nvPr/>
        </p:nvSpPr>
        <p:spPr>
          <a:xfrm flipH="1" rot="-5400000">
            <a:off x="112763" y="4804646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0"/>
                </a:moveTo>
                <a:lnTo>
                  <a:pt x="0" y="5794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28"/>
          <p:cNvSpPr/>
          <p:nvPr/>
        </p:nvSpPr>
        <p:spPr>
          <a:xfrm flipH="1" rot="-5400000">
            <a:off x="120320" y="4718755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1"/>
                </a:moveTo>
                <a:lnTo>
                  <a:pt x="0" y="780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28"/>
          <p:cNvSpPr/>
          <p:nvPr/>
        </p:nvSpPr>
        <p:spPr>
          <a:xfrm flipH="1" rot="-5400000">
            <a:off x="156695" y="4640636"/>
            <a:ext cx="61269" cy="346374"/>
          </a:xfrm>
          <a:custGeom>
            <a:rect b="b" l="l" r="r" t="t"/>
            <a:pathLst>
              <a:path extrusionOk="0" fill="none" h="8870" w="1569">
                <a:moveTo>
                  <a:pt x="1568" y="0"/>
                </a:moveTo>
                <a:lnTo>
                  <a:pt x="0" y="8869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28"/>
          <p:cNvSpPr/>
          <p:nvPr/>
        </p:nvSpPr>
        <p:spPr>
          <a:xfrm flipH="1" rot="-5400000">
            <a:off x="156909" y="4579581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28"/>
          <p:cNvSpPr/>
          <p:nvPr/>
        </p:nvSpPr>
        <p:spPr>
          <a:xfrm flipH="1" rot="-5400000">
            <a:off x="156909" y="4579581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28"/>
          <p:cNvSpPr/>
          <p:nvPr/>
        </p:nvSpPr>
        <p:spPr>
          <a:xfrm flipH="1" rot="-5400000">
            <a:off x="120320" y="4542991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7800"/>
                </a:moveTo>
                <a:lnTo>
                  <a:pt x="0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28"/>
          <p:cNvSpPr/>
          <p:nvPr/>
        </p:nvSpPr>
        <p:spPr>
          <a:xfrm flipH="1" rot="-5400000">
            <a:off x="112763" y="4535435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579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28"/>
          <p:cNvSpPr/>
          <p:nvPr/>
        </p:nvSpPr>
        <p:spPr>
          <a:xfrm flipH="1" rot="-5400000">
            <a:off x="135217" y="4557889"/>
            <a:ext cx="330051" cy="120547"/>
          </a:xfrm>
          <a:custGeom>
            <a:rect b="b" l="l" r="r" t="t"/>
            <a:pathLst>
              <a:path extrusionOk="0" fill="none" h="3087" w="8452">
                <a:moveTo>
                  <a:pt x="8452" y="3086"/>
                </a:moveTo>
                <a:lnTo>
                  <a:pt x="1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28"/>
          <p:cNvSpPr/>
          <p:nvPr/>
        </p:nvSpPr>
        <p:spPr>
          <a:xfrm flipH="1" rot="-5400000">
            <a:off x="2120757" y="4782980"/>
            <a:ext cx="351958" cy="351958"/>
          </a:xfrm>
          <a:custGeom>
            <a:rect b="b" l="l" r="r" t="t"/>
            <a:pathLst>
              <a:path extrusionOk="0" h="9013" w="9013">
                <a:moveTo>
                  <a:pt x="1650" y="1"/>
                </a:moveTo>
                <a:cubicBezTo>
                  <a:pt x="734" y="1"/>
                  <a:pt x="1" y="744"/>
                  <a:pt x="1" y="1660"/>
                </a:cubicBezTo>
                <a:lnTo>
                  <a:pt x="1" y="7363"/>
                </a:lnTo>
                <a:cubicBezTo>
                  <a:pt x="1" y="8279"/>
                  <a:pt x="734" y="9012"/>
                  <a:pt x="1650" y="9012"/>
                </a:cubicBezTo>
                <a:lnTo>
                  <a:pt x="7363" y="9012"/>
                </a:lnTo>
                <a:cubicBezTo>
                  <a:pt x="8269" y="9012"/>
                  <a:pt x="9012" y="8279"/>
                  <a:pt x="9012" y="7363"/>
                </a:cubicBezTo>
                <a:lnTo>
                  <a:pt x="9012" y="1660"/>
                </a:lnTo>
                <a:cubicBezTo>
                  <a:pt x="9012" y="744"/>
                  <a:pt x="8269" y="1"/>
                  <a:pt x="73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28"/>
          <p:cNvSpPr/>
          <p:nvPr/>
        </p:nvSpPr>
        <p:spPr>
          <a:xfrm>
            <a:off x="727000" y="542825"/>
            <a:ext cx="7704000" cy="40611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83" name="Google Shape;783;p28"/>
          <p:cNvSpPr/>
          <p:nvPr/>
        </p:nvSpPr>
        <p:spPr>
          <a:xfrm>
            <a:off x="8791684" y="352310"/>
            <a:ext cx="352309" cy="352309"/>
          </a:xfrm>
          <a:custGeom>
            <a:rect b="b" l="l" r="r" t="t"/>
            <a:pathLst>
              <a:path extrusionOk="0" h="9022" w="9022">
                <a:moveTo>
                  <a:pt x="0" y="0"/>
                </a:moveTo>
                <a:cubicBezTo>
                  <a:pt x="0" y="4979"/>
                  <a:pt x="4043" y="9022"/>
                  <a:pt x="9022" y="9022"/>
                </a:cubicBezTo>
                <a:lnTo>
                  <a:pt x="90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28"/>
          <p:cNvSpPr/>
          <p:nvPr/>
        </p:nvSpPr>
        <p:spPr>
          <a:xfrm>
            <a:off x="8791684" y="391"/>
            <a:ext cx="351919" cy="351958"/>
          </a:xfrm>
          <a:custGeom>
            <a:rect b="b" l="l" r="r" t="t"/>
            <a:pathLst>
              <a:path extrusionOk="0" h="9013" w="9012">
                <a:moveTo>
                  <a:pt x="0" y="1"/>
                </a:moveTo>
                <a:lnTo>
                  <a:pt x="0" y="9012"/>
                </a:lnTo>
                <a:lnTo>
                  <a:pt x="9012" y="9012"/>
                </a:lnTo>
                <a:cubicBezTo>
                  <a:pt x="9012" y="4033"/>
                  <a:pt x="4979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28"/>
          <p:cNvSpPr/>
          <p:nvPr/>
        </p:nvSpPr>
        <p:spPr>
          <a:xfrm>
            <a:off x="8439765" y="0"/>
            <a:ext cx="351958" cy="351919"/>
          </a:xfrm>
          <a:custGeom>
            <a:rect b="b" l="l" r="r" t="t"/>
            <a:pathLst>
              <a:path extrusionOk="0" h="9012" w="9013">
                <a:moveTo>
                  <a:pt x="1" y="0"/>
                </a:moveTo>
                <a:cubicBezTo>
                  <a:pt x="1" y="4980"/>
                  <a:pt x="4043" y="9012"/>
                  <a:pt x="9012" y="9012"/>
                </a:cubicBezTo>
                <a:lnTo>
                  <a:pt x="90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29"/>
          <p:cNvSpPr/>
          <p:nvPr/>
        </p:nvSpPr>
        <p:spPr>
          <a:xfrm flipH="1" rot="-5400000">
            <a:off x="171430" y="1037884"/>
            <a:ext cx="351528" cy="703056"/>
          </a:xfrm>
          <a:custGeom>
            <a:rect b="b" l="l" r="r" t="t"/>
            <a:pathLst>
              <a:path extrusionOk="0" h="18004" w="9002">
                <a:moveTo>
                  <a:pt x="0" y="1"/>
                </a:moveTo>
                <a:lnTo>
                  <a:pt x="0" y="18003"/>
                </a:lnTo>
                <a:cubicBezTo>
                  <a:pt x="4969" y="18003"/>
                  <a:pt x="9002" y="13971"/>
                  <a:pt x="9002" y="9002"/>
                </a:cubicBezTo>
                <a:cubicBezTo>
                  <a:pt x="9002" y="4033"/>
                  <a:pt x="4969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29"/>
          <p:cNvSpPr/>
          <p:nvPr/>
        </p:nvSpPr>
        <p:spPr>
          <a:xfrm flipH="1" rot="-5400000">
            <a:off x="171430" y="1390974"/>
            <a:ext cx="351528" cy="703056"/>
          </a:xfrm>
          <a:custGeom>
            <a:rect b="b" l="l" r="r" t="t"/>
            <a:pathLst>
              <a:path extrusionOk="0" h="18004" w="9002">
                <a:moveTo>
                  <a:pt x="9002" y="1"/>
                </a:moveTo>
                <a:cubicBezTo>
                  <a:pt x="4033" y="1"/>
                  <a:pt x="0" y="4033"/>
                  <a:pt x="0" y="9002"/>
                </a:cubicBezTo>
                <a:cubicBezTo>
                  <a:pt x="0" y="13981"/>
                  <a:pt x="4033" y="18003"/>
                  <a:pt x="9002" y="18003"/>
                </a:cubicBezTo>
                <a:lnTo>
                  <a:pt x="900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29"/>
          <p:cNvSpPr/>
          <p:nvPr/>
        </p:nvSpPr>
        <p:spPr>
          <a:xfrm flipH="1" rot="-5400000">
            <a:off x="280184" y="1498557"/>
            <a:ext cx="134410" cy="134801"/>
          </a:xfrm>
          <a:custGeom>
            <a:rect b="b" l="l" r="r" t="t"/>
            <a:pathLst>
              <a:path extrusionOk="0" h="3452" w="344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67" y="2688"/>
                  <a:pt x="2678" y="2077"/>
                  <a:pt x="3442" y="1721"/>
                </a:cubicBezTo>
                <a:cubicBezTo>
                  <a:pt x="2678" y="1375"/>
                  <a:pt x="206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29"/>
          <p:cNvSpPr/>
          <p:nvPr/>
        </p:nvSpPr>
        <p:spPr>
          <a:xfrm flipH="1" rot="-5400000">
            <a:off x="279989" y="1348058"/>
            <a:ext cx="134801" cy="134801"/>
          </a:xfrm>
          <a:custGeom>
            <a:rect b="b" l="l" r="r" t="t"/>
            <a:pathLst>
              <a:path extrusionOk="0" h="3452" w="345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77" y="2688"/>
                  <a:pt x="2688" y="2077"/>
                  <a:pt x="3452" y="1721"/>
                </a:cubicBezTo>
                <a:cubicBezTo>
                  <a:pt x="2688" y="1375"/>
                  <a:pt x="207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29"/>
          <p:cNvSpPr/>
          <p:nvPr/>
        </p:nvSpPr>
        <p:spPr>
          <a:xfrm flipH="1" rot="-5400000">
            <a:off x="280184" y="1646869"/>
            <a:ext cx="134410" cy="134801"/>
          </a:xfrm>
          <a:custGeom>
            <a:rect b="b" l="l" r="r" t="t"/>
            <a:pathLst>
              <a:path extrusionOk="0" h="3452" w="344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67" y="2688"/>
                  <a:pt x="2678" y="2077"/>
                  <a:pt x="3442" y="1721"/>
                </a:cubicBezTo>
                <a:cubicBezTo>
                  <a:pt x="2678" y="1375"/>
                  <a:pt x="206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29"/>
          <p:cNvSpPr/>
          <p:nvPr/>
        </p:nvSpPr>
        <p:spPr>
          <a:xfrm flipH="1">
            <a:off x="67221" y="1075518"/>
            <a:ext cx="62871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67" y="1"/>
                  <a:pt x="0" y="367"/>
                  <a:pt x="0" y="805"/>
                </a:cubicBezTo>
                <a:cubicBezTo>
                  <a:pt x="0" y="1253"/>
                  <a:pt x="36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29"/>
          <p:cNvSpPr/>
          <p:nvPr/>
        </p:nvSpPr>
        <p:spPr>
          <a:xfrm flipH="1">
            <a:off x="67221" y="970161"/>
            <a:ext cx="62871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67" y="0"/>
                  <a:pt x="0" y="367"/>
                  <a:pt x="0" y="805"/>
                </a:cubicBezTo>
                <a:cubicBezTo>
                  <a:pt x="0" y="1253"/>
                  <a:pt x="367" y="1609"/>
                  <a:pt x="805" y="1609"/>
                </a:cubicBezTo>
                <a:cubicBezTo>
                  <a:pt x="1253" y="1609"/>
                  <a:pt x="1609" y="1253"/>
                  <a:pt x="1609" y="805"/>
                </a:cubicBezTo>
                <a:cubicBezTo>
                  <a:pt x="1609" y="367"/>
                  <a:pt x="125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29"/>
          <p:cNvSpPr/>
          <p:nvPr/>
        </p:nvSpPr>
        <p:spPr>
          <a:xfrm flipH="1">
            <a:off x="67221" y="864804"/>
            <a:ext cx="62871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67" y="0"/>
                  <a:pt x="0" y="356"/>
                  <a:pt x="0" y="804"/>
                </a:cubicBezTo>
                <a:cubicBezTo>
                  <a:pt x="0" y="1252"/>
                  <a:pt x="367" y="1609"/>
                  <a:pt x="805" y="1609"/>
                </a:cubicBezTo>
                <a:cubicBezTo>
                  <a:pt x="1253" y="1609"/>
                  <a:pt x="1609" y="1252"/>
                  <a:pt x="1609" y="804"/>
                </a:cubicBezTo>
                <a:cubicBezTo>
                  <a:pt x="1609" y="356"/>
                  <a:pt x="125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29"/>
          <p:cNvSpPr/>
          <p:nvPr/>
        </p:nvSpPr>
        <p:spPr>
          <a:xfrm flipH="1">
            <a:off x="67221" y="759408"/>
            <a:ext cx="62871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67" y="1"/>
                  <a:pt x="0" y="367"/>
                  <a:pt x="0" y="805"/>
                </a:cubicBezTo>
                <a:cubicBezTo>
                  <a:pt x="0" y="1253"/>
                  <a:pt x="36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29"/>
          <p:cNvSpPr/>
          <p:nvPr/>
        </p:nvSpPr>
        <p:spPr>
          <a:xfrm flipH="1">
            <a:off x="190892" y="1075518"/>
            <a:ext cx="62870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9" y="1253"/>
                  <a:pt x="1609" y="805"/>
                </a:cubicBezTo>
                <a:cubicBezTo>
                  <a:pt x="1609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29"/>
          <p:cNvSpPr/>
          <p:nvPr/>
        </p:nvSpPr>
        <p:spPr>
          <a:xfrm flipH="1">
            <a:off x="190892" y="970161"/>
            <a:ext cx="62870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43" y="1609"/>
                  <a:pt x="1609" y="1253"/>
                  <a:pt x="1609" y="805"/>
                </a:cubicBezTo>
                <a:cubicBezTo>
                  <a:pt x="1609" y="36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29"/>
          <p:cNvSpPr/>
          <p:nvPr/>
        </p:nvSpPr>
        <p:spPr>
          <a:xfrm flipH="1">
            <a:off x="190892" y="864804"/>
            <a:ext cx="62870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43" y="1609"/>
                  <a:pt x="1609" y="1252"/>
                  <a:pt x="1609" y="804"/>
                </a:cubicBezTo>
                <a:cubicBezTo>
                  <a:pt x="1609" y="356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29"/>
          <p:cNvSpPr/>
          <p:nvPr/>
        </p:nvSpPr>
        <p:spPr>
          <a:xfrm flipH="1">
            <a:off x="190892" y="759408"/>
            <a:ext cx="62870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9" y="1253"/>
                  <a:pt x="1609" y="805"/>
                </a:cubicBezTo>
                <a:cubicBezTo>
                  <a:pt x="1609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29"/>
          <p:cNvSpPr/>
          <p:nvPr/>
        </p:nvSpPr>
        <p:spPr>
          <a:xfrm flipH="1">
            <a:off x="314954" y="1075518"/>
            <a:ext cx="62870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29"/>
          <p:cNvSpPr/>
          <p:nvPr/>
        </p:nvSpPr>
        <p:spPr>
          <a:xfrm flipH="1">
            <a:off x="314954" y="970161"/>
            <a:ext cx="62870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53" y="1609"/>
                  <a:pt x="1609" y="1253"/>
                  <a:pt x="1609" y="805"/>
                </a:cubicBezTo>
                <a:cubicBezTo>
                  <a:pt x="1609" y="367"/>
                  <a:pt x="125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29"/>
          <p:cNvSpPr/>
          <p:nvPr/>
        </p:nvSpPr>
        <p:spPr>
          <a:xfrm flipH="1">
            <a:off x="314954" y="864804"/>
            <a:ext cx="62870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53" y="1609"/>
                  <a:pt x="1609" y="1252"/>
                  <a:pt x="1609" y="804"/>
                </a:cubicBezTo>
                <a:cubicBezTo>
                  <a:pt x="1609" y="356"/>
                  <a:pt x="125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29"/>
          <p:cNvSpPr/>
          <p:nvPr/>
        </p:nvSpPr>
        <p:spPr>
          <a:xfrm flipH="1">
            <a:off x="314954" y="759408"/>
            <a:ext cx="62870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29"/>
          <p:cNvSpPr/>
          <p:nvPr/>
        </p:nvSpPr>
        <p:spPr>
          <a:xfrm flipH="1">
            <a:off x="439016" y="1075518"/>
            <a:ext cx="62480" cy="62870"/>
          </a:xfrm>
          <a:custGeom>
            <a:rect b="b" l="l" r="r" t="t"/>
            <a:pathLst>
              <a:path extrusionOk="0" h="1610" w="160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0" y="1253"/>
                  <a:pt x="1600" y="805"/>
                </a:cubicBezTo>
                <a:cubicBezTo>
                  <a:pt x="160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29"/>
          <p:cNvSpPr/>
          <p:nvPr/>
        </p:nvSpPr>
        <p:spPr>
          <a:xfrm flipH="1">
            <a:off x="439016" y="970161"/>
            <a:ext cx="62480" cy="62870"/>
          </a:xfrm>
          <a:custGeom>
            <a:rect b="b" l="l" r="r" t="t"/>
            <a:pathLst>
              <a:path extrusionOk="0" h="1610" w="160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43" y="1609"/>
                  <a:pt x="1600" y="1253"/>
                  <a:pt x="1600" y="805"/>
                </a:cubicBezTo>
                <a:cubicBezTo>
                  <a:pt x="1600" y="36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29"/>
          <p:cNvSpPr/>
          <p:nvPr/>
        </p:nvSpPr>
        <p:spPr>
          <a:xfrm flipH="1">
            <a:off x="439016" y="864804"/>
            <a:ext cx="62480" cy="62831"/>
          </a:xfrm>
          <a:custGeom>
            <a:rect b="b" l="l" r="r" t="t"/>
            <a:pathLst>
              <a:path extrusionOk="0" h="1609" w="160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43" y="1609"/>
                  <a:pt x="1600" y="1252"/>
                  <a:pt x="1600" y="804"/>
                </a:cubicBezTo>
                <a:cubicBezTo>
                  <a:pt x="1600" y="356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29"/>
          <p:cNvSpPr/>
          <p:nvPr/>
        </p:nvSpPr>
        <p:spPr>
          <a:xfrm flipH="1">
            <a:off x="439016" y="759408"/>
            <a:ext cx="62480" cy="62870"/>
          </a:xfrm>
          <a:custGeom>
            <a:rect b="b" l="l" r="r" t="t"/>
            <a:pathLst>
              <a:path extrusionOk="0" h="1610" w="160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0" y="1253"/>
                  <a:pt x="1600" y="805"/>
                </a:cubicBezTo>
                <a:cubicBezTo>
                  <a:pt x="160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29"/>
          <p:cNvSpPr/>
          <p:nvPr/>
        </p:nvSpPr>
        <p:spPr>
          <a:xfrm flipH="1">
            <a:off x="562687" y="1075518"/>
            <a:ext cx="62870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10" y="1253"/>
                  <a:pt x="1610" y="805"/>
                </a:cubicBezTo>
                <a:cubicBezTo>
                  <a:pt x="161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29"/>
          <p:cNvSpPr/>
          <p:nvPr/>
        </p:nvSpPr>
        <p:spPr>
          <a:xfrm flipH="1">
            <a:off x="562687" y="970161"/>
            <a:ext cx="62870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43" y="1609"/>
                  <a:pt x="1610" y="1253"/>
                  <a:pt x="1610" y="805"/>
                </a:cubicBezTo>
                <a:cubicBezTo>
                  <a:pt x="1610" y="36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29"/>
          <p:cNvSpPr/>
          <p:nvPr/>
        </p:nvSpPr>
        <p:spPr>
          <a:xfrm flipH="1">
            <a:off x="562687" y="864804"/>
            <a:ext cx="62870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43" y="1609"/>
                  <a:pt x="1610" y="1252"/>
                  <a:pt x="1610" y="804"/>
                </a:cubicBezTo>
                <a:cubicBezTo>
                  <a:pt x="1610" y="356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29"/>
          <p:cNvSpPr/>
          <p:nvPr/>
        </p:nvSpPr>
        <p:spPr>
          <a:xfrm flipH="1">
            <a:off x="562687" y="759408"/>
            <a:ext cx="62870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10" y="1253"/>
                  <a:pt x="1610" y="805"/>
                </a:cubicBezTo>
                <a:cubicBezTo>
                  <a:pt x="161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29"/>
          <p:cNvSpPr/>
          <p:nvPr/>
        </p:nvSpPr>
        <p:spPr>
          <a:xfrm flipH="1" rot="10800000">
            <a:off x="-6137" y="4431435"/>
            <a:ext cx="704228" cy="704228"/>
          </a:xfrm>
          <a:custGeom>
            <a:rect b="b" l="l" r="r" t="t"/>
            <a:pathLst>
              <a:path extrusionOk="0" h="18034" w="18034">
                <a:moveTo>
                  <a:pt x="0" y="0"/>
                </a:moveTo>
                <a:lnTo>
                  <a:pt x="0" y="18033"/>
                </a:lnTo>
                <a:lnTo>
                  <a:pt x="18033" y="18033"/>
                </a:lnTo>
                <a:lnTo>
                  <a:pt x="1803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29"/>
          <p:cNvSpPr/>
          <p:nvPr/>
        </p:nvSpPr>
        <p:spPr>
          <a:xfrm flipH="1">
            <a:off x="-6116" y="3726446"/>
            <a:ext cx="704228" cy="704618"/>
          </a:xfrm>
          <a:custGeom>
            <a:rect b="b" l="l" r="r" t="t"/>
            <a:pathLst>
              <a:path extrusionOk="0" h="18044" w="18034">
                <a:moveTo>
                  <a:pt x="1" y="0"/>
                </a:moveTo>
                <a:lnTo>
                  <a:pt x="1" y="18044"/>
                </a:lnTo>
                <a:lnTo>
                  <a:pt x="18034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29"/>
          <p:cNvSpPr/>
          <p:nvPr/>
        </p:nvSpPr>
        <p:spPr>
          <a:xfrm flipH="1">
            <a:off x="-39934" y="3727344"/>
            <a:ext cx="771823" cy="702822"/>
          </a:xfrm>
          <a:custGeom>
            <a:rect b="b" l="l" r="r" t="t"/>
            <a:pathLst>
              <a:path extrusionOk="0" h="17998" w="19765">
                <a:moveTo>
                  <a:pt x="9882" y="0"/>
                </a:moveTo>
                <a:cubicBezTo>
                  <a:pt x="7578" y="0"/>
                  <a:pt x="5275" y="879"/>
                  <a:pt x="3513" y="2635"/>
                </a:cubicBezTo>
                <a:cubicBezTo>
                  <a:pt x="0" y="6148"/>
                  <a:pt x="0" y="11850"/>
                  <a:pt x="3513" y="15363"/>
                </a:cubicBezTo>
                <a:cubicBezTo>
                  <a:pt x="5275" y="17119"/>
                  <a:pt x="7578" y="17998"/>
                  <a:pt x="9882" y="17998"/>
                </a:cubicBezTo>
                <a:cubicBezTo>
                  <a:pt x="12186" y="17998"/>
                  <a:pt x="14490" y="17119"/>
                  <a:pt x="16251" y="15363"/>
                </a:cubicBezTo>
                <a:cubicBezTo>
                  <a:pt x="19764" y="11850"/>
                  <a:pt x="19764" y="6148"/>
                  <a:pt x="16251" y="2635"/>
                </a:cubicBezTo>
                <a:cubicBezTo>
                  <a:pt x="14490" y="879"/>
                  <a:pt x="12186" y="0"/>
                  <a:pt x="988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29"/>
          <p:cNvSpPr/>
          <p:nvPr/>
        </p:nvSpPr>
        <p:spPr>
          <a:xfrm flipH="1">
            <a:off x="116735" y="3848516"/>
            <a:ext cx="460087" cy="460478"/>
          </a:xfrm>
          <a:custGeom>
            <a:rect b="b" l="l" r="r" t="t"/>
            <a:pathLst>
              <a:path extrusionOk="0" h="11792" w="11782">
                <a:moveTo>
                  <a:pt x="5886" y="0"/>
                </a:moveTo>
                <a:cubicBezTo>
                  <a:pt x="2637" y="0"/>
                  <a:pt x="0" y="2638"/>
                  <a:pt x="0" y="5896"/>
                </a:cubicBezTo>
                <a:cubicBezTo>
                  <a:pt x="0" y="9154"/>
                  <a:pt x="2637" y="11792"/>
                  <a:pt x="5886" y="11792"/>
                </a:cubicBezTo>
                <a:cubicBezTo>
                  <a:pt x="9144" y="11792"/>
                  <a:pt x="11781" y="9154"/>
                  <a:pt x="11781" y="5896"/>
                </a:cubicBezTo>
                <a:cubicBezTo>
                  <a:pt x="11781" y="2638"/>
                  <a:pt x="9144" y="0"/>
                  <a:pt x="58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29"/>
          <p:cNvSpPr/>
          <p:nvPr/>
        </p:nvSpPr>
        <p:spPr>
          <a:xfrm flipH="1">
            <a:off x="-4349" y="3375620"/>
            <a:ext cx="351958" cy="351958"/>
          </a:xfrm>
          <a:custGeom>
            <a:rect b="b" l="l" r="r" t="t"/>
            <a:pathLst>
              <a:path extrusionOk="0" h="9013" w="9013">
                <a:moveTo>
                  <a:pt x="1650" y="1"/>
                </a:moveTo>
                <a:cubicBezTo>
                  <a:pt x="734" y="1"/>
                  <a:pt x="1" y="744"/>
                  <a:pt x="1" y="1660"/>
                </a:cubicBezTo>
                <a:lnTo>
                  <a:pt x="1" y="7363"/>
                </a:lnTo>
                <a:cubicBezTo>
                  <a:pt x="1" y="8279"/>
                  <a:pt x="734" y="9012"/>
                  <a:pt x="1650" y="9012"/>
                </a:cubicBezTo>
                <a:lnTo>
                  <a:pt x="7363" y="9012"/>
                </a:lnTo>
                <a:cubicBezTo>
                  <a:pt x="8269" y="9012"/>
                  <a:pt x="9012" y="8279"/>
                  <a:pt x="9012" y="7363"/>
                </a:cubicBezTo>
                <a:lnTo>
                  <a:pt x="9012" y="1660"/>
                </a:lnTo>
                <a:cubicBezTo>
                  <a:pt x="9012" y="744"/>
                  <a:pt x="8269" y="1"/>
                  <a:pt x="73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29"/>
          <p:cNvSpPr/>
          <p:nvPr/>
        </p:nvSpPr>
        <p:spPr>
          <a:xfrm flipH="1" rot="-5400000">
            <a:off x="353793" y="345230"/>
            <a:ext cx="352309" cy="352309"/>
          </a:xfrm>
          <a:custGeom>
            <a:rect b="b" l="l" r="r" t="t"/>
            <a:pathLst>
              <a:path extrusionOk="0" h="9022" w="9022">
                <a:moveTo>
                  <a:pt x="0" y="0"/>
                </a:moveTo>
                <a:cubicBezTo>
                  <a:pt x="0" y="4979"/>
                  <a:pt x="4043" y="9022"/>
                  <a:pt x="9022" y="9022"/>
                </a:cubicBezTo>
                <a:lnTo>
                  <a:pt x="90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29"/>
          <p:cNvSpPr/>
          <p:nvPr/>
        </p:nvSpPr>
        <p:spPr>
          <a:xfrm flipH="1" rot="-5400000">
            <a:off x="1894" y="345211"/>
            <a:ext cx="351919" cy="351958"/>
          </a:xfrm>
          <a:custGeom>
            <a:rect b="b" l="l" r="r" t="t"/>
            <a:pathLst>
              <a:path extrusionOk="0" h="9013" w="9012">
                <a:moveTo>
                  <a:pt x="0" y="1"/>
                </a:moveTo>
                <a:lnTo>
                  <a:pt x="0" y="9012"/>
                </a:lnTo>
                <a:lnTo>
                  <a:pt x="9012" y="9012"/>
                </a:lnTo>
                <a:cubicBezTo>
                  <a:pt x="9012" y="4033"/>
                  <a:pt x="4979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29"/>
          <p:cNvSpPr/>
          <p:nvPr/>
        </p:nvSpPr>
        <p:spPr>
          <a:xfrm flipH="1" rot="-5400000">
            <a:off x="1464" y="-6669"/>
            <a:ext cx="351958" cy="351919"/>
          </a:xfrm>
          <a:custGeom>
            <a:rect b="b" l="l" r="r" t="t"/>
            <a:pathLst>
              <a:path extrusionOk="0" h="9012" w="9013">
                <a:moveTo>
                  <a:pt x="1" y="0"/>
                </a:moveTo>
                <a:cubicBezTo>
                  <a:pt x="1" y="4980"/>
                  <a:pt x="4043" y="9012"/>
                  <a:pt x="9012" y="9012"/>
                </a:cubicBezTo>
                <a:lnTo>
                  <a:pt x="90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29"/>
          <p:cNvSpPr/>
          <p:nvPr/>
        </p:nvSpPr>
        <p:spPr>
          <a:xfrm flipH="1" rot="-5400000">
            <a:off x="530336" y="184768"/>
            <a:ext cx="704657" cy="352348"/>
          </a:xfrm>
          <a:custGeom>
            <a:rect b="b" l="l" r="r" t="t"/>
            <a:pathLst>
              <a:path extrusionOk="0" h="9023" w="18045">
                <a:moveTo>
                  <a:pt x="9012" y="0"/>
                </a:moveTo>
                <a:lnTo>
                  <a:pt x="9012" y="11"/>
                </a:lnTo>
                <a:lnTo>
                  <a:pt x="1" y="11"/>
                </a:lnTo>
                <a:lnTo>
                  <a:pt x="1" y="184"/>
                </a:lnTo>
                <a:cubicBezTo>
                  <a:pt x="1" y="5071"/>
                  <a:pt x="3962" y="9022"/>
                  <a:pt x="8839" y="9022"/>
                </a:cubicBezTo>
                <a:lnTo>
                  <a:pt x="9012" y="9022"/>
                </a:lnTo>
                <a:cubicBezTo>
                  <a:pt x="9012" y="8869"/>
                  <a:pt x="9012" y="8717"/>
                  <a:pt x="9022" y="8564"/>
                </a:cubicBezTo>
                <a:cubicBezTo>
                  <a:pt x="9134" y="6252"/>
                  <a:pt x="10122" y="4175"/>
                  <a:pt x="11649" y="2648"/>
                </a:cubicBezTo>
                <a:cubicBezTo>
                  <a:pt x="13289" y="1019"/>
                  <a:pt x="15549" y="0"/>
                  <a:pt x="1804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29"/>
          <p:cNvSpPr/>
          <p:nvPr/>
        </p:nvSpPr>
        <p:spPr>
          <a:xfrm rot="10800000">
            <a:off x="1400684" y="4783581"/>
            <a:ext cx="351919" cy="352309"/>
          </a:xfrm>
          <a:custGeom>
            <a:rect b="b" l="l" r="r" t="t"/>
            <a:pathLst>
              <a:path extrusionOk="0" h="9022" w="9012">
                <a:moveTo>
                  <a:pt x="0" y="0"/>
                </a:moveTo>
                <a:cubicBezTo>
                  <a:pt x="0" y="4979"/>
                  <a:pt x="4032" y="9022"/>
                  <a:pt x="9011" y="9022"/>
                </a:cubicBezTo>
                <a:lnTo>
                  <a:pt x="901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29"/>
          <p:cNvSpPr/>
          <p:nvPr/>
        </p:nvSpPr>
        <p:spPr>
          <a:xfrm rot="10800000">
            <a:off x="-353570" y="4438702"/>
            <a:ext cx="1048571" cy="704228"/>
          </a:xfrm>
          <a:custGeom>
            <a:rect b="b" l="l" r="r" t="t"/>
            <a:pathLst>
              <a:path extrusionOk="0" h="18034" w="26852">
                <a:moveTo>
                  <a:pt x="8778" y="1"/>
                </a:moveTo>
                <a:cubicBezTo>
                  <a:pt x="3952" y="1"/>
                  <a:pt x="31" y="3951"/>
                  <a:pt x="31" y="8819"/>
                </a:cubicBezTo>
                <a:lnTo>
                  <a:pt x="31" y="9022"/>
                </a:lnTo>
                <a:lnTo>
                  <a:pt x="1" y="9022"/>
                </a:lnTo>
                <a:lnTo>
                  <a:pt x="1" y="9226"/>
                </a:lnTo>
                <a:cubicBezTo>
                  <a:pt x="1" y="14093"/>
                  <a:pt x="3921" y="18034"/>
                  <a:pt x="8747" y="18034"/>
                </a:cubicBezTo>
                <a:lnTo>
                  <a:pt x="17891" y="18034"/>
                </a:lnTo>
                <a:lnTo>
                  <a:pt x="17891" y="17127"/>
                </a:lnTo>
                <a:cubicBezTo>
                  <a:pt x="17891" y="12668"/>
                  <a:pt x="21476" y="9043"/>
                  <a:pt x="25915" y="9043"/>
                </a:cubicBezTo>
                <a:lnTo>
                  <a:pt x="26811" y="9043"/>
                </a:lnTo>
                <a:lnTo>
                  <a:pt x="2685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29"/>
          <p:cNvSpPr/>
          <p:nvPr/>
        </p:nvSpPr>
        <p:spPr>
          <a:xfrm rot="10800000">
            <a:off x="169310" y="4615637"/>
            <a:ext cx="351528" cy="352348"/>
          </a:xfrm>
          <a:custGeom>
            <a:rect b="b" l="l" r="r" t="t"/>
            <a:pathLst>
              <a:path extrusionOk="0" h="9023" w="9002">
                <a:moveTo>
                  <a:pt x="4461" y="1"/>
                </a:moveTo>
                <a:cubicBezTo>
                  <a:pt x="1996" y="1"/>
                  <a:pt x="1" y="2027"/>
                  <a:pt x="1" y="4512"/>
                </a:cubicBezTo>
                <a:lnTo>
                  <a:pt x="1" y="4522"/>
                </a:lnTo>
                <a:cubicBezTo>
                  <a:pt x="1" y="7006"/>
                  <a:pt x="1996" y="9023"/>
                  <a:pt x="4461" y="9023"/>
                </a:cubicBezTo>
                <a:lnTo>
                  <a:pt x="4532" y="9023"/>
                </a:lnTo>
                <a:cubicBezTo>
                  <a:pt x="6996" y="9023"/>
                  <a:pt x="9002" y="7006"/>
                  <a:pt x="9002" y="4522"/>
                </a:cubicBezTo>
                <a:lnTo>
                  <a:pt x="9002" y="4512"/>
                </a:lnTo>
                <a:cubicBezTo>
                  <a:pt x="9002" y="2017"/>
                  <a:pt x="6996" y="1"/>
                  <a:pt x="453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29"/>
          <p:cNvSpPr/>
          <p:nvPr/>
        </p:nvSpPr>
        <p:spPr>
          <a:xfrm>
            <a:off x="696502" y="4791538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29"/>
          <p:cNvSpPr/>
          <p:nvPr/>
        </p:nvSpPr>
        <p:spPr>
          <a:xfrm>
            <a:off x="696502" y="4852768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29"/>
          <p:cNvSpPr/>
          <p:nvPr/>
        </p:nvSpPr>
        <p:spPr>
          <a:xfrm>
            <a:off x="696502" y="4913999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29"/>
          <p:cNvSpPr/>
          <p:nvPr/>
        </p:nvSpPr>
        <p:spPr>
          <a:xfrm>
            <a:off x="696502" y="4975229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29"/>
          <p:cNvSpPr/>
          <p:nvPr/>
        </p:nvSpPr>
        <p:spPr>
          <a:xfrm>
            <a:off x="696502" y="5036460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29"/>
          <p:cNvSpPr/>
          <p:nvPr/>
        </p:nvSpPr>
        <p:spPr>
          <a:xfrm>
            <a:off x="696502" y="5097690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29"/>
          <p:cNvSpPr txBox="1"/>
          <p:nvPr>
            <p:ph type="title"/>
          </p:nvPr>
        </p:nvSpPr>
        <p:spPr>
          <a:xfrm>
            <a:off x="3889175" y="865775"/>
            <a:ext cx="4232700" cy="12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32" name="Google Shape;832;p29"/>
          <p:cNvSpPr txBox="1"/>
          <p:nvPr>
            <p:ph idx="1" type="subTitle"/>
          </p:nvPr>
        </p:nvSpPr>
        <p:spPr>
          <a:xfrm>
            <a:off x="3889175" y="2073875"/>
            <a:ext cx="4232700" cy="21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rabicPeriod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/>
        </p:txBody>
      </p:sp>
      <p:sp>
        <p:nvSpPr>
          <p:cNvPr id="833" name="Google Shape;833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30"/>
          <p:cNvSpPr/>
          <p:nvPr/>
        </p:nvSpPr>
        <p:spPr>
          <a:xfrm rot="10800000">
            <a:off x="1406694" y="5111270"/>
            <a:ext cx="696691" cy="30654"/>
          </a:xfrm>
          <a:custGeom>
            <a:rect b="b" l="l" r="r" t="t"/>
            <a:pathLst>
              <a:path extrusionOk="0" h="785" w="17841">
                <a:moveTo>
                  <a:pt x="1" y="1"/>
                </a:moveTo>
                <a:lnTo>
                  <a:pt x="1" y="785"/>
                </a:lnTo>
                <a:lnTo>
                  <a:pt x="17840" y="785"/>
                </a:lnTo>
                <a:lnTo>
                  <a:pt x="17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30"/>
          <p:cNvSpPr/>
          <p:nvPr/>
        </p:nvSpPr>
        <p:spPr>
          <a:xfrm rot="10800000">
            <a:off x="2104546" y="4791573"/>
            <a:ext cx="704228" cy="351919"/>
          </a:xfrm>
          <a:custGeom>
            <a:rect b="b" l="l" r="r" t="t"/>
            <a:pathLst>
              <a:path extrusionOk="0" h="9012" w="18034">
                <a:moveTo>
                  <a:pt x="0" y="0"/>
                </a:moveTo>
                <a:lnTo>
                  <a:pt x="0" y="9011"/>
                </a:lnTo>
                <a:lnTo>
                  <a:pt x="18034" y="9011"/>
                </a:lnTo>
                <a:lnTo>
                  <a:pt x="180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30"/>
          <p:cNvSpPr/>
          <p:nvPr/>
        </p:nvSpPr>
        <p:spPr>
          <a:xfrm rot="10800000">
            <a:off x="2808735" y="4791182"/>
            <a:ext cx="351919" cy="352309"/>
          </a:xfrm>
          <a:custGeom>
            <a:rect b="b" l="l" r="r" t="t"/>
            <a:pathLst>
              <a:path extrusionOk="0" h="9022" w="9012">
                <a:moveTo>
                  <a:pt x="0" y="0"/>
                </a:moveTo>
                <a:cubicBezTo>
                  <a:pt x="0" y="4979"/>
                  <a:pt x="4032" y="9022"/>
                  <a:pt x="9011" y="9022"/>
                </a:cubicBezTo>
                <a:lnTo>
                  <a:pt x="901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30"/>
          <p:cNvSpPr/>
          <p:nvPr/>
        </p:nvSpPr>
        <p:spPr>
          <a:xfrm rot="10800000">
            <a:off x="-3256" y="4438873"/>
            <a:ext cx="704618" cy="704618"/>
          </a:xfrm>
          <a:custGeom>
            <a:rect b="b" l="l" r="r" t="t"/>
            <a:pathLst>
              <a:path extrusionOk="0" h="18044" w="18044">
                <a:moveTo>
                  <a:pt x="0" y="0"/>
                </a:moveTo>
                <a:lnTo>
                  <a:pt x="0" y="18043"/>
                </a:lnTo>
                <a:lnTo>
                  <a:pt x="18044" y="18043"/>
                </a:lnTo>
                <a:lnTo>
                  <a:pt x="1804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30"/>
          <p:cNvSpPr/>
          <p:nvPr/>
        </p:nvSpPr>
        <p:spPr>
          <a:xfrm rot="10800000">
            <a:off x="-2475" y="4438873"/>
            <a:ext cx="703837" cy="704228"/>
          </a:xfrm>
          <a:custGeom>
            <a:rect b="b" l="l" r="r" t="t"/>
            <a:pathLst>
              <a:path extrusionOk="0" h="18034" w="18024">
                <a:moveTo>
                  <a:pt x="8818" y="0"/>
                </a:moveTo>
                <a:cubicBezTo>
                  <a:pt x="8004" y="0"/>
                  <a:pt x="7352" y="652"/>
                  <a:pt x="7352" y="1466"/>
                </a:cubicBezTo>
                <a:cubicBezTo>
                  <a:pt x="7352" y="2349"/>
                  <a:pt x="6628" y="2933"/>
                  <a:pt x="5873" y="2933"/>
                </a:cubicBezTo>
                <a:cubicBezTo>
                  <a:pt x="5513" y="2933"/>
                  <a:pt x="5146" y="2801"/>
                  <a:pt x="4847" y="2505"/>
                </a:cubicBezTo>
                <a:cubicBezTo>
                  <a:pt x="4562" y="2215"/>
                  <a:pt x="4188" y="2070"/>
                  <a:pt x="3812" y="2070"/>
                </a:cubicBezTo>
                <a:cubicBezTo>
                  <a:pt x="3437" y="2070"/>
                  <a:pt x="3060" y="2215"/>
                  <a:pt x="2770" y="2505"/>
                </a:cubicBezTo>
                <a:lnTo>
                  <a:pt x="2495" y="2780"/>
                </a:lnTo>
                <a:cubicBezTo>
                  <a:pt x="1925" y="3350"/>
                  <a:pt x="1925" y="4277"/>
                  <a:pt x="2495" y="4847"/>
                </a:cubicBezTo>
                <a:cubicBezTo>
                  <a:pt x="3422" y="5774"/>
                  <a:pt x="2770" y="7352"/>
                  <a:pt x="1467" y="7352"/>
                </a:cubicBezTo>
                <a:cubicBezTo>
                  <a:pt x="652" y="7352"/>
                  <a:pt x="0" y="8014"/>
                  <a:pt x="0" y="8818"/>
                </a:cubicBezTo>
                <a:lnTo>
                  <a:pt x="0" y="9205"/>
                </a:lnTo>
                <a:cubicBezTo>
                  <a:pt x="0" y="10020"/>
                  <a:pt x="652" y="10671"/>
                  <a:pt x="1467" y="10671"/>
                </a:cubicBezTo>
                <a:cubicBezTo>
                  <a:pt x="2770" y="10671"/>
                  <a:pt x="3422" y="12250"/>
                  <a:pt x="2495" y="13176"/>
                </a:cubicBezTo>
                <a:cubicBezTo>
                  <a:pt x="1925" y="13746"/>
                  <a:pt x="1925" y="14673"/>
                  <a:pt x="2495" y="15253"/>
                </a:cubicBezTo>
                <a:lnTo>
                  <a:pt x="2770" y="15528"/>
                </a:lnTo>
                <a:cubicBezTo>
                  <a:pt x="3060" y="15813"/>
                  <a:pt x="3437" y="15956"/>
                  <a:pt x="3812" y="15956"/>
                </a:cubicBezTo>
                <a:cubicBezTo>
                  <a:pt x="4188" y="15956"/>
                  <a:pt x="4562" y="15813"/>
                  <a:pt x="4847" y="15528"/>
                </a:cubicBezTo>
                <a:cubicBezTo>
                  <a:pt x="5148" y="15228"/>
                  <a:pt x="5516" y="15094"/>
                  <a:pt x="5877" y="15094"/>
                </a:cubicBezTo>
                <a:cubicBezTo>
                  <a:pt x="6631" y="15094"/>
                  <a:pt x="7352" y="15679"/>
                  <a:pt x="7352" y="16567"/>
                </a:cubicBezTo>
                <a:cubicBezTo>
                  <a:pt x="7352" y="17371"/>
                  <a:pt x="8004" y="18033"/>
                  <a:pt x="8818" y="18033"/>
                </a:cubicBezTo>
                <a:lnTo>
                  <a:pt x="9205" y="18033"/>
                </a:lnTo>
                <a:cubicBezTo>
                  <a:pt x="10010" y="18033"/>
                  <a:pt x="10672" y="17371"/>
                  <a:pt x="10672" y="16567"/>
                </a:cubicBezTo>
                <a:cubicBezTo>
                  <a:pt x="10672" y="15679"/>
                  <a:pt x="11393" y="15094"/>
                  <a:pt x="12146" y="15094"/>
                </a:cubicBezTo>
                <a:cubicBezTo>
                  <a:pt x="12508" y="15094"/>
                  <a:pt x="12876" y="15228"/>
                  <a:pt x="13177" y="15528"/>
                </a:cubicBezTo>
                <a:cubicBezTo>
                  <a:pt x="13462" y="15813"/>
                  <a:pt x="13836" y="15956"/>
                  <a:pt x="14210" y="15956"/>
                </a:cubicBezTo>
                <a:cubicBezTo>
                  <a:pt x="14584" y="15956"/>
                  <a:pt x="14958" y="15813"/>
                  <a:pt x="15244" y="15528"/>
                </a:cubicBezTo>
                <a:lnTo>
                  <a:pt x="15518" y="15253"/>
                </a:lnTo>
                <a:cubicBezTo>
                  <a:pt x="16099" y="14673"/>
                  <a:pt x="16099" y="13746"/>
                  <a:pt x="15518" y="13176"/>
                </a:cubicBezTo>
                <a:cubicBezTo>
                  <a:pt x="14602" y="12250"/>
                  <a:pt x="15254" y="10671"/>
                  <a:pt x="16557" y="10671"/>
                </a:cubicBezTo>
                <a:cubicBezTo>
                  <a:pt x="17372" y="10671"/>
                  <a:pt x="18023" y="10020"/>
                  <a:pt x="18023" y="9205"/>
                </a:cubicBezTo>
                <a:lnTo>
                  <a:pt x="18023" y="8818"/>
                </a:lnTo>
                <a:cubicBezTo>
                  <a:pt x="18023" y="8014"/>
                  <a:pt x="17372" y="7352"/>
                  <a:pt x="16557" y="7352"/>
                </a:cubicBezTo>
                <a:cubicBezTo>
                  <a:pt x="15254" y="7352"/>
                  <a:pt x="14602" y="5774"/>
                  <a:pt x="15518" y="4847"/>
                </a:cubicBezTo>
                <a:cubicBezTo>
                  <a:pt x="16099" y="4277"/>
                  <a:pt x="16099" y="3350"/>
                  <a:pt x="15518" y="2780"/>
                </a:cubicBezTo>
                <a:lnTo>
                  <a:pt x="15244" y="2505"/>
                </a:lnTo>
                <a:cubicBezTo>
                  <a:pt x="14958" y="2215"/>
                  <a:pt x="14584" y="2070"/>
                  <a:pt x="14210" y="2070"/>
                </a:cubicBezTo>
                <a:cubicBezTo>
                  <a:pt x="13836" y="2070"/>
                  <a:pt x="13462" y="2215"/>
                  <a:pt x="13177" y="2505"/>
                </a:cubicBezTo>
                <a:cubicBezTo>
                  <a:pt x="12878" y="2801"/>
                  <a:pt x="12511" y="2933"/>
                  <a:pt x="12151" y="2933"/>
                </a:cubicBezTo>
                <a:cubicBezTo>
                  <a:pt x="11396" y="2933"/>
                  <a:pt x="10672" y="2349"/>
                  <a:pt x="10672" y="1466"/>
                </a:cubicBezTo>
                <a:cubicBezTo>
                  <a:pt x="10672" y="652"/>
                  <a:pt x="10010" y="0"/>
                  <a:pt x="920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30"/>
          <p:cNvSpPr/>
          <p:nvPr/>
        </p:nvSpPr>
        <p:spPr>
          <a:xfrm rot="10800000">
            <a:off x="294149" y="4735927"/>
            <a:ext cx="110590" cy="110551"/>
          </a:xfrm>
          <a:custGeom>
            <a:rect b="b" l="l" r="r" t="t"/>
            <a:pathLst>
              <a:path extrusionOk="0" h="2831" w="2832">
                <a:moveTo>
                  <a:pt x="1416" y="0"/>
                </a:moveTo>
                <a:cubicBezTo>
                  <a:pt x="1131" y="632"/>
                  <a:pt x="622" y="1130"/>
                  <a:pt x="1" y="1416"/>
                </a:cubicBezTo>
                <a:cubicBezTo>
                  <a:pt x="622" y="1701"/>
                  <a:pt x="1131" y="2210"/>
                  <a:pt x="1416" y="2831"/>
                </a:cubicBezTo>
                <a:cubicBezTo>
                  <a:pt x="1701" y="2210"/>
                  <a:pt x="2200" y="1701"/>
                  <a:pt x="2831" y="1416"/>
                </a:cubicBezTo>
                <a:cubicBezTo>
                  <a:pt x="2200" y="1130"/>
                  <a:pt x="1701" y="632"/>
                  <a:pt x="141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30"/>
          <p:cNvSpPr/>
          <p:nvPr/>
        </p:nvSpPr>
        <p:spPr>
          <a:xfrm rot="10800000">
            <a:off x="422975" y="4735927"/>
            <a:ext cx="110590" cy="110551"/>
          </a:xfrm>
          <a:custGeom>
            <a:rect b="b" l="l" r="r" t="t"/>
            <a:pathLst>
              <a:path extrusionOk="0" h="2831" w="2832">
                <a:moveTo>
                  <a:pt x="1416" y="0"/>
                </a:moveTo>
                <a:cubicBezTo>
                  <a:pt x="1131" y="632"/>
                  <a:pt x="622" y="1130"/>
                  <a:pt x="0" y="1416"/>
                </a:cubicBezTo>
                <a:cubicBezTo>
                  <a:pt x="622" y="1701"/>
                  <a:pt x="1131" y="2210"/>
                  <a:pt x="1416" y="2831"/>
                </a:cubicBezTo>
                <a:cubicBezTo>
                  <a:pt x="1701" y="2210"/>
                  <a:pt x="2200" y="1701"/>
                  <a:pt x="2831" y="1416"/>
                </a:cubicBezTo>
                <a:cubicBezTo>
                  <a:pt x="2200" y="1130"/>
                  <a:pt x="1701" y="632"/>
                  <a:pt x="141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30"/>
          <p:cNvSpPr/>
          <p:nvPr/>
        </p:nvSpPr>
        <p:spPr>
          <a:xfrm rot="10800000">
            <a:off x="149430" y="4735927"/>
            <a:ext cx="110590" cy="110551"/>
          </a:xfrm>
          <a:custGeom>
            <a:rect b="b" l="l" r="r" t="t"/>
            <a:pathLst>
              <a:path extrusionOk="0" h="2831" w="2832">
                <a:moveTo>
                  <a:pt x="1416" y="0"/>
                </a:moveTo>
                <a:cubicBezTo>
                  <a:pt x="1131" y="632"/>
                  <a:pt x="632" y="1130"/>
                  <a:pt x="1" y="1416"/>
                </a:cubicBezTo>
                <a:cubicBezTo>
                  <a:pt x="632" y="1701"/>
                  <a:pt x="1131" y="2210"/>
                  <a:pt x="1416" y="2831"/>
                </a:cubicBezTo>
                <a:cubicBezTo>
                  <a:pt x="1701" y="2210"/>
                  <a:pt x="2211" y="1701"/>
                  <a:pt x="2832" y="1416"/>
                </a:cubicBezTo>
                <a:cubicBezTo>
                  <a:pt x="2211" y="1130"/>
                  <a:pt x="1701" y="632"/>
                  <a:pt x="141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30"/>
          <p:cNvSpPr/>
          <p:nvPr/>
        </p:nvSpPr>
        <p:spPr>
          <a:xfrm rot="10800000">
            <a:off x="294149" y="4619011"/>
            <a:ext cx="110590" cy="110590"/>
          </a:xfrm>
          <a:custGeom>
            <a:rect b="b" l="l" r="r" t="t"/>
            <a:pathLst>
              <a:path extrusionOk="0" h="2832" w="2832">
                <a:moveTo>
                  <a:pt x="1416" y="1"/>
                </a:moveTo>
                <a:cubicBezTo>
                  <a:pt x="1131" y="622"/>
                  <a:pt x="622" y="1131"/>
                  <a:pt x="1" y="1416"/>
                </a:cubicBezTo>
                <a:cubicBezTo>
                  <a:pt x="622" y="1701"/>
                  <a:pt x="1131" y="2200"/>
                  <a:pt x="1416" y="2832"/>
                </a:cubicBezTo>
                <a:cubicBezTo>
                  <a:pt x="1701" y="2200"/>
                  <a:pt x="2200" y="1701"/>
                  <a:pt x="2831" y="1416"/>
                </a:cubicBezTo>
                <a:cubicBezTo>
                  <a:pt x="2200" y="1131"/>
                  <a:pt x="1701" y="622"/>
                  <a:pt x="141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30"/>
          <p:cNvSpPr/>
          <p:nvPr/>
        </p:nvSpPr>
        <p:spPr>
          <a:xfrm rot="10800000">
            <a:off x="294149" y="4852413"/>
            <a:ext cx="110590" cy="110590"/>
          </a:xfrm>
          <a:custGeom>
            <a:rect b="b" l="l" r="r" t="t"/>
            <a:pathLst>
              <a:path extrusionOk="0" h="2832" w="2832">
                <a:moveTo>
                  <a:pt x="1416" y="1"/>
                </a:moveTo>
                <a:cubicBezTo>
                  <a:pt x="1131" y="622"/>
                  <a:pt x="622" y="1131"/>
                  <a:pt x="1" y="1416"/>
                </a:cubicBezTo>
                <a:cubicBezTo>
                  <a:pt x="622" y="1701"/>
                  <a:pt x="1131" y="2200"/>
                  <a:pt x="1416" y="2831"/>
                </a:cubicBezTo>
                <a:cubicBezTo>
                  <a:pt x="1701" y="2200"/>
                  <a:pt x="2200" y="1701"/>
                  <a:pt x="2831" y="1416"/>
                </a:cubicBezTo>
                <a:cubicBezTo>
                  <a:pt x="2200" y="1131"/>
                  <a:pt x="1701" y="622"/>
                  <a:pt x="141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30"/>
          <p:cNvSpPr/>
          <p:nvPr/>
        </p:nvSpPr>
        <p:spPr>
          <a:xfrm rot="10800000">
            <a:off x="1407894" y="5050045"/>
            <a:ext cx="696691" cy="30654"/>
          </a:xfrm>
          <a:custGeom>
            <a:rect b="b" l="l" r="r" t="t"/>
            <a:pathLst>
              <a:path extrusionOk="0" h="785" w="17841">
                <a:moveTo>
                  <a:pt x="1" y="1"/>
                </a:moveTo>
                <a:lnTo>
                  <a:pt x="1" y="785"/>
                </a:lnTo>
                <a:lnTo>
                  <a:pt x="17840" y="785"/>
                </a:lnTo>
                <a:lnTo>
                  <a:pt x="17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30"/>
          <p:cNvSpPr/>
          <p:nvPr/>
        </p:nvSpPr>
        <p:spPr>
          <a:xfrm rot="10800000">
            <a:off x="1407894" y="4988815"/>
            <a:ext cx="696691" cy="30654"/>
          </a:xfrm>
          <a:custGeom>
            <a:rect b="b" l="l" r="r" t="t"/>
            <a:pathLst>
              <a:path extrusionOk="0" h="785" w="17841">
                <a:moveTo>
                  <a:pt x="1" y="1"/>
                </a:moveTo>
                <a:lnTo>
                  <a:pt x="1" y="785"/>
                </a:lnTo>
                <a:lnTo>
                  <a:pt x="17840" y="785"/>
                </a:lnTo>
                <a:lnTo>
                  <a:pt x="17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30"/>
          <p:cNvSpPr/>
          <p:nvPr/>
        </p:nvSpPr>
        <p:spPr>
          <a:xfrm rot="10800000">
            <a:off x="1407894" y="4927545"/>
            <a:ext cx="696691" cy="30693"/>
          </a:xfrm>
          <a:custGeom>
            <a:rect b="b" l="l" r="r" t="t"/>
            <a:pathLst>
              <a:path extrusionOk="0" h="786" w="17841">
                <a:moveTo>
                  <a:pt x="1" y="1"/>
                </a:moveTo>
                <a:lnTo>
                  <a:pt x="1" y="785"/>
                </a:lnTo>
                <a:lnTo>
                  <a:pt x="17840" y="785"/>
                </a:lnTo>
                <a:lnTo>
                  <a:pt x="17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30"/>
          <p:cNvSpPr/>
          <p:nvPr/>
        </p:nvSpPr>
        <p:spPr>
          <a:xfrm rot="10800000">
            <a:off x="1407894" y="4866315"/>
            <a:ext cx="696691" cy="30654"/>
          </a:xfrm>
          <a:custGeom>
            <a:rect b="b" l="l" r="r" t="t"/>
            <a:pathLst>
              <a:path extrusionOk="0" h="785" w="17841">
                <a:moveTo>
                  <a:pt x="1" y="0"/>
                </a:moveTo>
                <a:lnTo>
                  <a:pt x="1" y="784"/>
                </a:lnTo>
                <a:lnTo>
                  <a:pt x="17840" y="784"/>
                </a:lnTo>
                <a:lnTo>
                  <a:pt x="178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30"/>
          <p:cNvSpPr/>
          <p:nvPr/>
        </p:nvSpPr>
        <p:spPr>
          <a:xfrm rot="10800000">
            <a:off x="1407894" y="4805084"/>
            <a:ext cx="696691" cy="30654"/>
          </a:xfrm>
          <a:custGeom>
            <a:rect b="b" l="l" r="r" t="t"/>
            <a:pathLst>
              <a:path extrusionOk="0" h="785" w="17841">
                <a:moveTo>
                  <a:pt x="1" y="0"/>
                </a:moveTo>
                <a:lnTo>
                  <a:pt x="1" y="784"/>
                </a:lnTo>
                <a:lnTo>
                  <a:pt x="17840" y="784"/>
                </a:lnTo>
                <a:lnTo>
                  <a:pt x="178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30"/>
          <p:cNvSpPr/>
          <p:nvPr/>
        </p:nvSpPr>
        <p:spPr>
          <a:xfrm rot="10800000">
            <a:off x="1407894" y="4743854"/>
            <a:ext cx="696691" cy="30654"/>
          </a:xfrm>
          <a:custGeom>
            <a:rect b="b" l="l" r="r" t="t"/>
            <a:pathLst>
              <a:path extrusionOk="0" h="785" w="17841">
                <a:moveTo>
                  <a:pt x="1" y="0"/>
                </a:moveTo>
                <a:lnTo>
                  <a:pt x="1" y="784"/>
                </a:lnTo>
                <a:lnTo>
                  <a:pt x="17840" y="784"/>
                </a:lnTo>
                <a:lnTo>
                  <a:pt x="178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30"/>
          <p:cNvSpPr/>
          <p:nvPr/>
        </p:nvSpPr>
        <p:spPr>
          <a:xfrm rot="10800000">
            <a:off x="1407894" y="4682623"/>
            <a:ext cx="696691" cy="30654"/>
          </a:xfrm>
          <a:custGeom>
            <a:rect b="b" l="l" r="r" t="t"/>
            <a:pathLst>
              <a:path extrusionOk="0" h="785" w="17841">
                <a:moveTo>
                  <a:pt x="1" y="0"/>
                </a:moveTo>
                <a:lnTo>
                  <a:pt x="1" y="784"/>
                </a:lnTo>
                <a:lnTo>
                  <a:pt x="17840" y="784"/>
                </a:lnTo>
                <a:lnTo>
                  <a:pt x="178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30"/>
          <p:cNvSpPr/>
          <p:nvPr/>
        </p:nvSpPr>
        <p:spPr>
          <a:xfrm rot="10800000">
            <a:off x="1407894" y="4621393"/>
            <a:ext cx="696691" cy="30654"/>
          </a:xfrm>
          <a:custGeom>
            <a:rect b="b" l="l" r="r" t="t"/>
            <a:pathLst>
              <a:path extrusionOk="0" h="785" w="17841">
                <a:moveTo>
                  <a:pt x="1" y="0"/>
                </a:moveTo>
                <a:lnTo>
                  <a:pt x="1" y="784"/>
                </a:lnTo>
                <a:lnTo>
                  <a:pt x="17840" y="784"/>
                </a:lnTo>
                <a:lnTo>
                  <a:pt x="178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30"/>
          <p:cNvSpPr/>
          <p:nvPr/>
        </p:nvSpPr>
        <p:spPr>
          <a:xfrm rot="10800000">
            <a:off x="1407894" y="4560163"/>
            <a:ext cx="696691" cy="30654"/>
          </a:xfrm>
          <a:custGeom>
            <a:rect b="b" l="l" r="r" t="t"/>
            <a:pathLst>
              <a:path extrusionOk="0" h="785" w="17841">
                <a:moveTo>
                  <a:pt x="1" y="1"/>
                </a:moveTo>
                <a:lnTo>
                  <a:pt x="1" y="785"/>
                </a:lnTo>
                <a:lnTo>
                  <a:pt x="17840" y="785"/>
                </a:lnTo>
                <a:lnTo>
                  <a:pt x="17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30"/>
          <p:cNvSpPr/>
          <p:nvPr/>
        </p:nvSpPr>
        <p:spPr>
          <a:xfrm rot="10800000">
            <a:off x="1407894" y="4498932"/>
            <a:ext cx="696691" cy="30654"/>
          </a:xfrm>
          <a:custGeom>
            <a:rect b="b" l="l" r="r" t="t"/>
            <a:pathLst>
              <a:path extrusionOk="0" h="785" w="17841">
                <a:moveTo>
                  <a:pt x="1" y="1"/>
                </a:moveTo>
                <a:lnTo>
                  <a:pt x="1" y="785"/>
                </a:lnTo>
                <a:lnTo>
                  <a:pt x="17840" y="785"/>
                </a:lnTo>
                <a:lnTo>
                  <a:pt x="17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30"/>
          <p:cNvSpPr/>
          <p:nvPr/>
        </p:nvSpPr>
        <p:spPr>
          <a:xfrm rot="10800000">
            <a:off x="1407894" y="4437702"/>
            <a:ext cx="696691" cy="30264"/>
          </a:xfrm>
          <a:custGeom>
            <a:rect b="b" l="l" r="r" t="t"/>
            <a:pathLst>
              <a:path extrusionOk="0" h="775" w="17841">
                <a:moveTo>
                  <a:pt x="1" y="1"/>
                </a:moveTo>
                <a:lnTo>
                  <a:pt x="1" y="775"/>
                </a:lnTo>
                <a:lnTo>
                  <a:pt x="17840" y="775"/>
                </a:lnTo>
                <a:lnTo>
                  <a:pt x="17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30"/>
          <p:cNvSpPr/>
          <p:nvPr/>
        </p:nvSpPr>
        <p:spPr>
          <a:xfrm rot="10800000">
            <a:off x="706908" y="4437702"/>
            <a:ext cx="1048571" cy="704228"/>
          </a:xfrm>
          <a:custGeom>
            <a:rect b="b" l="l" r="r" t="t"/>
            <a:pathLst>
              <a:path extrusionOk="0" h="18034" w="26852">
                <a:moveTo>
                  <a:pt x="8778" y="1"/>
                </a:moveTo>
                <a:cubicBezTo>
                  <a:pt x="3952" y="1"/>
                  <a:pt x="31" y="3951"/>
                  <a:pt x="31" y="8819"/>
                </a:cubicBezTo>
                <a:lnTo>
                  <a:pt x="31" y="9022"/>
                </a:lnTo>
                <a:lnTo>
                  <a:pt x="1" y="9022"/>
                </a:lnTo>
                <a:lnTo>
                  <a:pt x="1" y="9226"/>
                </a:lnTo>
                <a:cubicBezTo>
                  <a:pt x="1" y="14093"/>
                  <a:pt x="3921" y="18034"/>
                  <a:pt x="8747" y="18034"/>
                </a:cubicBezTo>
                <a:lnTo>
                  <a:pt x="17891" y="18034"/>
                </a:lnTo>
                <a:lnTo>
                  <a:pt x="17891" y="17127"/>
                </a:lnTo>
                <a:cubicBezTo>
                  <a:pt x="17891" y="12668"/>
                  <a:pt x="21476" y="9043"/>
                  <a:pt x="25915" y="9043"/>
                </a:cubicBezTo>
                <a:lnTo>
                  <a:pt x="26811" y="9043"/>
                </a:lnTo>
                <a:lnTo>
                  <a:pt x="2685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30"/>
          <p:cNvSpPr/>
          <p:nvPr/>
        </p:nvSpPr>
        <p:spPr>
          <a:xfrm rot="10800000">
            <a:off x="1229787" y="4614637"/>
            <a:ext cx="351528" cy="352348"/>
          </a:xfrm>
          <a:custGeom>
            <a:rect b="b" l="l" r="r" t="t"/>
            <a:pathLst>
              <a:path extrusionOk="0" h="9023" w="9002">
                <a:moveTo>
                  <a:pt x="4461" y="1"/>
                </a:moveTo>
                <a:cubicBezTo>
                  <a:pt x="1996" y="1"/>
                  <a:pt x="1" y="2027"/>
                  <a:pt x="1" y="4512"/>
                </a:cubicBezTo>
                <a:lnTo>
                  <a:pt x="1" y="4522"/>
                </a:lnTo>
                <a:cubicBezTo>
                  <a:pt x="1" y="7006"/>
                  <a:pt x="1996" y="9023"/>
                  <a:pt x="4461" y="9023"/>
                </a:cubicBezTo>
                <a:lnTo>
                  <a:pt x="4532" y="9023"/>
                </a:lnTo>
                <a:cubicBezTo>
                  <a:pt x="6996" y="9023"/>
                  <a:pt x="9002" y="7006"/>
                  <a:pt x="9002" y="4522"/>
                </a:cubicBezTo>
                <a:lnTo>
                  <a:pt x="9002" y="4512"/>
                </a:lnTo>
                <a:cubicBezTo>
                  <a:pt x="9002" y="2017"/>
                  <a:pt x="6996" y="1"/>
                  <a:pt x="453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30"/>
          <p:cNvSpPr/>
          <p:nvPr/>
        </p:nvSpPr>
        <p:spPr>
          <a:xfrm flipH="1" rot="10800000">
            <a:off x="8409078" y="4468119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5" y="14002"/>
                </a:lnTo>
                <a:lnTo>
                  <a:pt x="78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30"/>
          <p:cNvSpPr/>
          <p:nvPr/>
        </p:nvSpPr>
        <p:spPr>
          <a:xfrm flipH="1" rot="10800000">
            <a:off x="8346113" y="4468119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30"/>
          <p:cNvSpPr/>
          <p:nvPr/>
        </p:nvSpPr>
        <p:spPr>
          <a:xfrm flipH="1" rot="10800000">
            <a:off x="8283147" y="4468119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30"/>
          <p:cNvSpPr/>
          <p:nvPr/>
        </p:nvSpPr>
        <p:spPr>
          <a:xfrm flipH="1" rot="10800000">
            <a:off x="8220181" y="4468119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30"/>
          <p:cNvSpPr/>
          <p:nvPr/>
        </p:nvSpPr>
        <p:spPr>
          <a:xfrm flipH="1" rot="10800000">
            <a:off x="8157216" y="4468119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30"/>
          <p:cNvSpPr/>
          <p:nvPr/>
        </p:nvSpPr>
        <p:spPr>
          <a:xfrm flipH="1" rot="10800000">
            <a:off x="8094250" y="4468119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30"/>
          <p:cNvSpPr/>
          <p:nvPr/>
        </p:nvSpPr>
        <p:spPr>
          <a:xfrm flipH="1" rot="10800000">
            <a:off x="8440948" y="4819979"/>
            <a:ext cx="351528" cy="39"/>
          </a:xfrm>
          <a:custGeom>
            <a:rect b="b" l="l" r="r" t="t"/>
            <a:pathLst>
              <a:path extrusionOk="0" fill="none" h="1" w="9002">
                <a:moveTo>
                  <a:pt x="1" y="0"/>
                </a:moveTo>
                <a:lnTo>
                  <a:pt x="900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30"/>
          <p:cNvSpPr/>
          <p:nvPr/>
        </p:nvSpPr>
        <p:spPr>
          <a:xfrm flipH="1" rot="10800000">
            <a:off x="8462425" y="4699900"/>
            <a:ext cx="330051" cy="120118"/>
          </a:xfrm>
          <a:custGeom>
            <a:rect b="b" l="l" r="r" t="t"/>
            <a:pathLst>
              <a:path extrusionOk="0" fill="none" h="3076" w="8452">
                <a:moveTo>
                  <a:pt x="1" y="3075"/>
                </a:moveTo>
                <a:lnTo>
                  <a:pt x="845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30"/>
          <p:cNvSpPr/>
          <p:nvPr/>
        </p:nvSpPr>
        <p:spPr>
          <a:xfrm flipH="1" rot="10800000">
            <a:off x="8523265" y="4594152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0" y="5784"/>
                </a:moveTo>
                <a:lnTo>
                  <a:pt x="6894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30"/>
          <p:cNvSpPr/>
          <p:nvPr/>
        </p:nvSpPr>
        <p:spPr>
          <a:xfrm flipH="1" rot="10800000">
            <a:off x="8616712" y="4515818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0" y="7790"/>
                </a:moveTo>
                <a:lnTo>
                  <a:pt x="4501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30"/>
          <p:cNvSpPr/>
          <p:nvPr/>
        </p:nvSpPr>
        <p:spPr>
          <a:xfrm flipH="1" rot="10800000">
            <a:off x="8731636" y="4474074"/>
            <a:ext cx="60840" cy="345944"/>
          </a:xfrm>
          <a:custGeom>
            <a:rect b="b" l="l" r="r" t="t"/>
            <a:pathLst>
              <a:path extrusionOk="0" fill="none" h="8859" w="1558">
                <a:moveTo>
                  <a:pt x="0" y="8859"/>
                </a:moveTo>
                <a:lnTo>
                  <a:pt x="1558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30"/>
          <p:cNvSpPr/>
          <p:nvPr/>
        </p:nvSpPr>
        <p:spPr>
          <a:xfrm flipH="1" rot="10800000">
            <a:off x="8792476" y="4474074"/>
            <a:ext cx="61269" cy="345944"/>
          </a:xfrm>
          <a:custGeom>
            <a:rect b="b" l="l" r="r" t="t"/>
            <a:pathLst>
              <a:path extrusionOk="0" fill="none" h="8859" w="1569">
                <a:moveTo>
                  <a:pt x="1568" y="885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30"/>
          <p:cNvSpPr/>
          <p:nvPr/>
        </p:nvSpPr>
        <p:spPr>
          <a:xfrm flipH="1" rot="10800000">
            <a:off x="8792476" y="4515818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4501" y="779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30"/>
          <p:cNvSpPr/>
          <p:nvPr/>
        </p:nvSpPr>
        <p:spPr>
          <a:xfrm flipH="1" rot="10800000">
            <a:off x="8792476" y="4594152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6894" y="578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30"/>
          <p:cNvSpPr/>
          <p:nvPr/>
        </p:nvSpPr>
        <p:spPr>
          <a:xfrm flipH="1" rot="10800000">
            <a:off x="8792476" y="4699900"/>
            <a:ext cx="330441" cy="120118"/>
          </a:xfrm>
          <a:custGeom>
            <a:rect b="b" l="l" r="r" t="t"/>
            <a:pathLst>
              <a:path extrusionOk="0" fill="none" h="3076" w="8462">
                <a:moveTo>
                  <a:pt x="8462" y="3075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30"/>
          <p:cNvSpPr/>
          <p:nvPr/>
        </p:nvSpPr>
        <p:spPr>
          <a:xfrm flipH="1" rot="10800000">
            <a:off x="8792476" y="4819979"/>
            <a:ext cx="351528" cy="39"/>
          </a:xfrm>
          <a:custGeom>
            <a:rect b="b" l="l" r="r" t="t"/>
            <a:pathLst>
              <a:path extrusionOk="0" fill="none" h="1" w="9002">
                <a:moveTo>
                  <a:pt x="9001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30"/>
          <p:cNvSpPr/>
          <p:nvPr/>
        </p:nvSpPr>
        <p:spPr>
          <a:xfrm flipH="1" rot="10800000">
            <a:off x="8792476" y="4819979"/>
            <a:ext cx="330441" cy="120547"/>
          </a:xfrm>
          <a:custGeom>
            <a:rect b="b" l="l" r="r" t="t"/>
            <a:pathLst>
              <a:path extrusionOk="0" fill="none" h="3087" w="8462">
                <a:moveTo>
                  <a:pt x="8462" y="1"/>
                </a:moveTo>
                <a:lnTo>
                  <a:pt x="0" y="3086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30"/>
          <p:cNvSpPr/>
          <p:nvPr/>
        </p:nvSpPr>
        <p:spPr>
          <a:xfrm flipH="1" rot="10800000">
            <a:off x="8792476" y="4819979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0"/>
                </a:moveTo>
                <a:lnTo>
                  <a:pt x="0" y="5794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30"/>
          <p:cNvSpPr/>
          <p:nvPr/>
        </p:nvSpPr>
        <p:spPr>
          <a:xfrm flipH="1" rot="10800000">
            <a:off x="8792476" y="4819979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1"/>
                </a:moveTo>
                <a:lnTo>
                  <a:pt x="0" y="780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30"/>
          <p:cNvSpPr/>
          <p:nvPr/>
        </p:nvSpPr>
        <p:spPr>
          <a:xfrm flipH="1" rot="10800000">
            <a:off x="8792476" y="4819979"/>
            <a:ext cx="61269" cy="346374"/>
          </a:xfrm>
          <a:custGeom>
            <a:rect b="b" l="l" r="r" t="t"/>
            <a:pathLst>
              <a:path extrusionOk="0" fill="none" h="8870" w="1569">
                <a:moveTo>
                  <a:pt x="1568" y="0"/>
                </a:moveTo>
                <a:lnTo>
                  <a:pt x="0" y="8869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30"/>
          <p:cNvSpPr/>
          <p:nvPr/>
        </p:nvSpPr>
        <p:spPr>
          <a:xfrm flipH="1" rot="10800000">
            <a:off x="8731636" y="4819979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30"/>
          <p:cNvSpPr/>
          <p:nvPr/>
        </p:nvSpPr>
        <p:spPr>
          <a:xfrm flipH="1" rot="10800000">
            <a:off x="8731636" y="4819979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30"/>
          <p:cNvSpPr/>
          <p:nvPr/>
        </p:nvSpPr>
        <p:spPr>
          <a:xfrm flipH="1" rot="10800000">
            <a:off x="8616712" y="4819979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7800"/>
                </a:moveTo>
                <a:lnTo>
                  <a:pt x="0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30"/>
          <p:cNvSpPr/>
          <p:nvPr/>
        </p:nvSpPr>
        <p:spPr>
          <a:xfrm flipH="1" rot="10800000">
            <a:off x="8523265" y="4819979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579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30"/>
          <p:cNvSpPr/>
          <p:nvPr/>
        </p:nvSpPr>
        <p:spPr>
          <a:xfrm flipH="1" rot="10800000">
            <a:off x="8462425" y="4819979"/>
            <a:ext cx="330051" cy="120547"/>
          </a:xfrm>
          <a:custGeom>
            <a:rect b="b" l="l" r="r" t="t"/>
            <a:pathLst>
              <a:path extrusionOk="0" fill="none" h="3087" w="8452">
                <a:moveTo>
                  <a:pt x="8452" y="3086"/>
                </a:moveTo>
                <a:lnTo>
                  <a:pt x="1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30"/>
          <p:cNvSpPr/>
          <p:nvPr/>
        </p:nvSpPr>
        <p:spPr>
          <a:xfrm flipH="1" rot="10800000">
            <a:off x="7352817" y="4820169"/>
            <a:ext cx="704657" cy="352348"/>
          </a:xfrm>
          <a:custGeom>
            <a:rect b="b" l="l" r="r" t="t"/>
            <a:pathLst>
              <a:path extrusionOk="0" h="9023" w="18045">
                <a:moveTo>
                  <a:pt x="9012" y="0"/>
                </a:moveTo>
                <a:lnTo>
                  <a:pt x="9012" y="11"/>
                </a:lnTo>
                <a:lnTo>
                  <a:pt x="1" y="11"/>
                </a:lnTo>
                <a:lnTo>
                  <a:pt x="1" y="184"/>
                </a:lnTo>
                <a:cubicBezTo>
                  <a:pt x="1" y="5071"/>
                  <a:pt x="3962" y="9022"/>
                  <a:pt x="8839" y="9022"/>
                </a:cubicBezTo>
                <a:lnTo>
                  <a:pt x="9012" y="9022"/>
                </a:lnTo>
                <a:cubicBezTo>
                  <a:pt x="9012" y="8869"/>
                  <a:pt x="9012" y="8717"/>
                  <a:pt x="9022" y="8564"/>
                </a:cubicBezTo>
                <a:cubicBezTo>
                  <a:pt x="9134" y="6252"/>
                  <a:pt x="10122" y="4175"/>
                  <a:pt x="11649" y="2648"/>
                </a:cubicBezTo>
                <a:cubicBezTo>
                  <a:pt x="13289" y="1019"/>
                  <a:pt x="15549" y="0"/>
                  <a:pt x="1804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30"/>
          <p:cNvSpPr/>
          <p:nvPr/>
        </p:nvSpPr>
        <p:spPr>
          <a:xfrm flipH="1" rot="10800000">
            <a:off x="6508910" y="4820369"/>
            <a:ext cx="430" cy="17963"/>
          </a:xfrm>
          <a:custGeom>
            <a:rect b="b" l="l" r="r" t="t"/>
            <a:pathLst>
              <a:path extrusionOk="0" h="460" w="11">
                <a:moveTo>
                  <a:pt x="10" y="1"/>
                </a:moveTo>
                <a:cubicBezTo>
                  <a:pt x="0" y="154"/>
                  <a:pt x="0" y="306"/>
                  <a:pt x="0" y="459"/>
                </a:cubicBezTo>
                <a:lnTo>
                  <a:pt x="10" y="459"/>
                </a:lnTo>
                <a:lnTo>
                  <a:pt x="10" y="1"/>
                </a:lnTo>
                <a:close/>
              </a:path>
            </a:pathLst>
          </a:custGeom>
          <a:solidFill>
            <a:srgbClr val="769B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30"/>
          <p:cNvSpPr/>
          <p:nvPr/>
        </p:nvSpPr>
        <p:spPr>
          <a:xfrm>
            <a:off x="727000" y="542825"/>
            <a:ext cx="7704000" cy="40611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87" name="Google Shape;887;p30"/>
          <p:cNvSpPr txBox="1"/>
          <p:nvPr>
            <p:ph idx="1" type="subTitle"/>
          </p:nvPr>
        </p:nvSpPr>
        <p:spPr>
          <a:xfrm>
            <a:off x="713199" y="2016425"/>
            <a:ext cx="2309700" cy="18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88" name="Google Shape;888;p30"/>
          <p:cNvSpPr txBox="1"/>
          <p:nvPr>
            <p:ph idx="2" type="subTitle"/>
          </p:nvPr>
        </p:nvSpPr>
        <p:spPr>
          <a:xfrm>
            <a:off x="3417148" y="2016425"/>
            <a:ext cx="2309700" cy="18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89" name="Google Shape;889;p30"/>
          <p:cNvSpPr txBox="1"/>
          <p:nvPr>
            <p:ph idx="3" type="subTitle"/>
          </p:nvPr>
        </p:nvSpPr>
        <p:spPr>
          <a:xfrm>
            <a:off x="6121100" y="2016425"/>
            <a:ext cx="2309700" cy="18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90" name="Google Shape;890;p30"/>
          <p:cNvSpPr txBox="1"/>
          <p:nvPr>
            <p:ph idx="4" type="subTitle"/>
          </p:nvPr>
        </p:nvSpPr>
        <p:spPr>
          <a:xfrm>
            <a:off x="713199" y="1280250"/>
            <a:ext cx="2309700" cy="82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891" name="Google Shape;891;p30"/>
          <p:cNvSpPr txBox="1"/>
          <p:nvPr>
            <p:ph idx="5" type="subTitle"/>
          </p:nvPr>
        </p:nvSpPr>
        <p:spPr>
          <a:xfrm>
            <a:off x="3417152" y="1280250"/>
            <a:ext cx="2309700" cy="82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892" name="Google Shape;892;p30"/>
          <p:cNvSpPr txBox="1"/>
          <p:nvPr>
            <p:ph idx="6" type="subTitle"/>
          </p:nvPr>
        </p:nvSpPr>
        <p:spPr>
          <a:xfrm>
            <a:off x="6121101" y="1280250"/>
            <a:ext cx="2309700" cy="82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893" name="Google Shape;893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31"/>
          <p:cNvSpPr/>
          <p:nvPr/>
        </p:nvSpPr>
        <p:spPr>
          <a:xfrm flipH="1">
            <a:off x="10" y="352847"/>
            <a:ext cx="352309" cy="352309"/>
          </a:xfrm>
          <a:custGeom>
            <a:rect b="b" l="l" r="r" t="t"/>
            <a:pathLst>
              <a:path extrusionOk="0" h="9022" w="9022">
                <a:moveTo>
                  <a:pt x="0" y="0"/>
                </a:moveTo>
                <a:cubicBezTo>
                  <a:pt x="0" y="4979"/>
                  <a:pt x="4043" y="9022"/>
                  <a:pt x="9022" y="9022"/>
                </a:cubicBezTo>
                <a:lnTo>
                  <a:pt x="90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31"/>
          <p:cNvSpPr/>
          <p:nvPr/>
        </p:nvSpPr>
        <p:spPr>
          <a:xfrm flipH="1">
            <a:off x="401" y="928"/>
            <a:ext cx="351919" cy="351958"/>
          </a:xfrm>
          <a:custGeom>
            <a:rect b="b" l="l" r="r" t="t"/>
            <a:pathLst>
              <a:path extrusionOk="0" h="9013" w="9012">
                <a:moveTo>
                  <a:pt x="0" y="1"/>
                </a:moveTo>
                <a:lnTo>
                  <a:pt x="0" y="9012"/>
                </a:lnTo>
                <a:lnTo>
                  <a:pt x="9012" y="9012"/>
                </a:lnTo>
                <a:cubicBezTo>
                  <a:pt x="9012" y="4033"/>
                  <a:pt x="4979" y="1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31"/>
          <p:cNvSpPr/>
          <p:nvPr/>
        </p:nvSpPr>
        <p:spPr>
          <a:xfrm flipH="1">
            <a:off x="352280" y="538"/>
            <a:ext cx="351958" cy="351919"/>
          </a:xfrm>
          <a:custGeom>
            <a:rect b="b" l="l" r="r" t="t"/>
            <a:pathLst>
              <a:path extrusionOk="0" h="9012" w="9013">
                <a:moveTo>
                  <a:pt x="1" y="0"/>
                </a:moveTo>
                <a:cubicBezTo>
                  <a:pt x="1" y="4980"/>
                  <a:pt x="4043" y="9012"/>
                  <a:pt x="9012" y="9012"/>
                </a:cubicBezTo>
                <a:lnTo>
                  <a:pt x="90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31"/>
          <p:cNvSpPr/>
          <p:nvPr/>
        </p:nvSpPr>
        <p:spPr>
          <a:xfrm rot="5400000">
            <a:off x="7346713" y="-8828"/>
            <a:ext cx="385837" cy="386096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cubicBezTo>
                  <a:pt x="0" y="9969"/>
                  <a:pt x="8075" y="18044"/>
                  <a:pt x="18033" y="18044"/>
                </a:cubicBezTo>
                <a:lnTo>
                  <a:pt x="1803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31"/>
          <p:cNvSpPr/>
          <p:nvPr/>
        </p:nvSpPr>
        <p:spPr>
          <a:xfrm>
            <a:off x="8433598" y="704596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31"/>
          <p:cNvSpPr/>
          <p:nvPr/>
        </p:nvSpPr>
        <p:spPr>
          <a:xfrm>
            <a:off x="8433598" y="765826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31"/>
          <p:cNvSpPr/>
          <p:nvPr/>
        </p:nvSpPr>
        <p:spPr>
          <a:xfrm>
            <a:off x="8433598" y="827056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31"/>
          <p:cNvSpPr/>
          <p:nvPr/>
        </p:nvSpPr>
        <p:spPr>
          <a:xfrm>
            <a:off x="8433598" y="888287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31"/>
          <p:cNvSpPr/>
          <p:nvPr/>
        </p:nvSpPr>
        <p:spPr>
          <a:xfrm>
            <a:off x="8433598" y="949517"/>
            <a:ext cx="703837" cy="30693"/>
          </a:xfrm>
          <a:custGeom>
            <a:rect b="b" l="l" r="r" t="t"/>
            <a:pathLst>
              <a:path extrusionOk="0" h="786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31"/>
          <p:cNvSpPr/>
          <p:nvPr/>
        </p:nvSpPr>
        <p:spPr>
          <a:xfrm>
            <a:off x="8433598" y="1010787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31"/>
          <p:cNvSpPr/>
          <p:nvPr/>
        </p:nvSpPr>
        <p:spPr>
          <a:xfrm>
            <a:off x="8433598" y="1072017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31"/>
          <p:cNvSpPr/>
          <p:nvPr/>
        </p:nvSpPr>
        <p:spPr>
          <a:xfrm>
            <a:off x="8433598" y="1133247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31"/>
          <p:cNvSpPr/>
          <p:nvPr/>
        </p:nvSpPr>
        <p:spPr>
          <a:xfrm>
            <a:off x="8433598" y="1194087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31"/>
          <p:cNvSpPr/>
          <p:nvPr/>
        </p:nvSpPr>
        <p:spPr>
          <a:xfrm>
            <a:off x="8433598" y="1255708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31"/>
          <p:cNvSpPr/>
          <p:nvPr/>
        </p:nvSpPr>
        <p:spPr>
          <a:xfrm>
            <a:off x="8433598" y="1316548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31"/>
          <p:cNvSpPr/>
          <p:nvPr/>
        </p:nvSpPr>
        <p:spPr>
          <a:xfrm>
            <a:off x="8433598" y="1377778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1" name="Google Shape;911;p31"/>
          <p:cNvGrpSpPr/>
          <p:nvPr/>
        </p:nvGrpSpPr>
        <p:grpSpPr>
          <a:xfrm>
            <a:off x="7732537" y="-39528"/>
            <a:ext cx="700699" cy="572734"/>
            <a:chOff x="7732551" y="-8806"/>
            <a:chExt cx="700699" cy="713420"/>
          </a:xfrm>
        </p:grpSpPr>
        <p:sp>
          <p:nvSpPr>
            <p:cNvPr id="912" name="Google Shape;912;p31"/>
            <p:cNvSpPr/>
            <p:nvPr/>
          </p:nvSpPr>
          <p:spPr>
            <a:xfrm>
              <a:off x="7732551" y="-8806"/>
              <a:ext cx="385883" cy="386051"/>
            </a:xfrm>
            <a:custGeom>
              <a:rect b="b" l="l" r="r" t="t"/>
              <a:pathLst>
                <a:path extrusionOk="0" h="18044" w="18034">
                  <a:moveTo>
                    <a:pt x="0" y="0"/>
                  </a:moveTo>
                  <a:lnTo>
                    <a:pt x="0" y="18044"/>
                  </a:lnTo>
                  <a:lnTo>
                    <a:pt x="180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1"/>
            <p:cNvSpPr/>
            <p:nvPr/>
          </p:nvSpPr>
          <p:spPr>
            <a:xfrm>
              <a:off x="8401728" y="-1"/>
              <a:ext cx="31522" cy="704616"/>
            </a:xfrm>
            <a:custGeom>
              <a:rect b="b" l="l" r="r" t="t"/>
              <a:pathLst>
                <a:path extrusionOk="0" h="14002" w="785">
                  <a:moveTo>
                    <a:pt x="0" y="1"/>
                  </a:moveTo>
                  <a:lnTo>
                    <a:pt x="0" y="14002"/>
                  </a:lnTo>
                  <a:lnTo>
                    <a:pt x="785" y="14002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1"/>
            <p:cNvSpPr/>
            <p:nvPr/>
          </p:nvSpPr>
          <p:spPr>
            <a:xfrm>
              <a:off x="8338763" y="-1"/>
              <a:ext cx="31522" cy="704616"/>
            </a:xfrm>
            <a:custGeom>
              <a:rect b="b" l="l" r="r" t="t"/>
              <a:pathLst>
                <a:path extrusionOk="0" h="14002" w="785">
                  <a:moveTo>
                    <a:pt x="0" y="1"/>
                  </a:moveTo>
                  <a:lnTo>
                    <a:pt x="0" y="14002"/>
                  </a:lnTo>
                  <a:lnTo>
                    <a:pt x="784" y="14002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1"/>
            <p:cNvSpPr/>
            <p:nvPr/>
          </p:nvSpPr>
          <p:spPr>
            <a:xfrm>
              <a:off x="8275797" y="-1"/>
              <a:ext cx="31522" cy="704616"/>
            </a:xfrm>
            <a:custGeom>
              <a:rect b="b" l="l" r="r" t="t"/>
              <a:pathLst>
                <a:path extrusionOk="0" h="14002" w="785">
                  <a:moveTo>
                    <a:pt x="0" y="1"/>
                  </a:moveTo>
                  <a:lnTo>
                    <a:pt x="0" y="14002"/>
                  </a:lnTo>
                  <a:lnTo>
                    <a:pt x="784" y="14002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1"/>
            <p:cNvSpPr/>
            <p:nvPr/>
          </p:nvSpPr>
          <p:spPr>
            <a:xfrm>
              <a:off x="8212831" y="-1"/>
              <a:ext cx="31522" cy="704616"/>
            </a:xfrm>
            <a:custGeom>
              <a:rect b="b" l="l" r="r" t="t"/>
              <a:pathLst>
                <a:path extrusionOk="0" h="14002" w="785">
                  <a:moveTo>
                    <a:pt x="0" y="1"/>
                  </a:moveTo>
                  <a:lnTo>
                    <a:pt x="0" y="14002"/>
                  </a:lnTo>
                  <a:lnTo>
                    <a:pt x="784" y="14002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1"/>
            <p:cNvSpPr/>
            <p:nvPr/>
          </p:nvSpPr>
          <p:spPr>
            <a:xfrm>
              <a:off x="8149866" y="-1"/>
              <a:ext cx="31522" cy="704616"/>
            </a:xfrm>
            <a:custGeom>
              <a:rect b="b" l="l" r="r" t="t"/>
              <a:pathLst>
                <a:path extrusionOk="0" h="14002" w="785">
                  <a:moveTo>
                    <a:pt x="0" y="1"/>
                  </a:moveTo>
                  <a:lnTo>
                    <a:pt x="0" y="14002"/>
                  </a:lnTo>
                  <a:lnTo>
                    <a:pt x="784" y="14002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1"/>
            <p:cNvSpPr/>
            <p:nvPr/>
          </p:nvSpPr>
          <p:spPr>
            <a:xfrm>
              <a:off x="8086900" y="-1"/>
              <a:ext cx="31522" cy="704616"/>
            </a:xfrm>
            <a:custGeom>
              <a:rect b="b" l="l" r="r" t="t"/>
              <a:pathLst>
                <a:path extrusionOk="0" h="14002" w="785">
                  <a:moveTo>
                    <a:pt x="0" y="1"/>
                  </a:moveTo>
                  <a:lnTo>
                    <a:pt x="0" y="14002"/>
                  </a:lnTo>
                  <a:lnTo>
                    <a:pt x="784" y="14002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9" name="Google Shape;919;p31"/>
          <p:cNvSpPr/>
          <p:nvPr/>
        </p:nvSpPr>
        <p:spPr>
          <a:xfrm>
            <a:off x="8433207" y="1408394"/>
            <a:ext cx="704228" cy="704618"/>
          </a:xfrm>
          <a:custGeom>
            <a:rect b="b" l="l" r="r" t="t"/>
            <a:pathLst>
              <a:path extrusionOk="0" h="18044" w="18034">
                <a:moveTo>
                  <a:pt x="1" y="0"/>
                </a:moveTo>
                <a:lnTo>
                  <a:pt x="1" y="18044"/>
                </a:lnTo>
                <a:lnTo>
                  <a:pt x="18034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31"/>
          <p:cNvSpPr/>
          <p:nvPr/>
        </p:nvSpPr>
        <p:spPr>
          <a:xfrm>
            <a:off x="8399429" y="1409292"/>
            <a:ext cx="771823" cy="702822"/>
          </a:xfrm>
          <a:custGeom>
            <a:rect b="b" l="l" r="r" t="t"/>
            <a:pathLst>
              <a:path extrusionOk="0" h="17998" w="19765">
                <a:moveTo>
                  <a:pt x="9882" y="0"/>
                </a:moveTo>
                <a:cubicBezTo>
                  <a:pt x="7578" y="0"/>
                  <a:pt x="5275" y="879"/>
                  <a:pt x="3513" y="2635"/>
                </a:cubicBezTo>
                <a:cubicBezTo>
                  <a:pt x="0" y="6148"/>
                  <a:pt x="0" y="11850"/>
                  <a:pt x="3513" y="15363"/>
                </a:cubicBezTo>
                <a:cubicBezTo>
                  <a:pt x="5275" y="17119"/>
                  <a:pt x="7578" y="17998"/>
                  <a:pt x="9882" y="17998"/>
                </a:cubicBezTo>
                <a:cubicBezTo>
                  <a:pt x="12186" y="17998"/>
                  <a:pt x="14490" y="17119"/>
                  <a:pt x="16251" y="15363"/>
                </a:cubicBezTo>
                <a:cubicBezTo>
                  <a:pt x="19764" y="11850"/>
                  <a:pt x="19764" y="6148"/>
                  <a:pt x="16251" y="2635"/>
                </a:cubicBezTo>
                <a:cubicBezTo>
                  <a:pt x="14490" y="879"/>
                  <a:pt x="12186" y="0"/>
                  <a:pt x="988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31"/>
          <p:cNvSpPr/>
          <p:nvPr/>
        </p:nvSpPr>
        <p:spPr>
          <a:xfrm>
            <a:off x="8554497" y="1530464"/>
            <a:ext cx="460087" cy="460478"/>
          </a:xfrm>
          <a:custGeom>
            <a:rect b="b" l="l" r="r" t="t"/>
            <a:pathLst>
              <a:path extrusionOk="0" h="11792" w="11782">
                <a:moveTo>
                  <a:pt x="5886" y="0"/>
                </a:moveTo>
                <a:cubicBezTo>
                  <a:pt x="2637" y="0"/>
                  <a:pt x="0" y="2638"/>
                  <a:pt x="0" y="5896"/>
                </a:cubicBezTo>
                <a:cubicBezTo>
                  <a:pt x="0" y="9154"/>
                  <a:pt x="2637" y="11792"/>
                  <a:pt x="5886" y="11792"/>
                </a:cubicBezTo>
                <a:cubicBezTo>
                  <a:pt x="9144" y="11792"/>
                  <a:pt x="11781" y="9154"/>
                  <a:pt x="11781" y="5896"/>
                </a:cubicBezTo>
                <a:cubicBezTo>
                  <a:pt x="11781" y="2638"/>
                  <a:pt x="9144" y="0"/>
                  <a:pt x="588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31"/>
          <p:cNvSpPr/>
          <p:nvPr/>
        </p:nvSpPr>
        <p:spPr>
          <a:xfrm>
            <a:off x="8433598" y="352716"/>
            <a:ext cx="351528" cy="39"/>
          </a:xfrm>
          <a:custGeom>
            <a:rect b="b" l="l" r="r" t="t"/>
            <a:pathLst>
              <a:path extrusionOk="0" fill="none" h="1" w="9002">
                <a:moveTo>
                  <a:pt x="1" y="0"/>
                </a:moveTo>
                <a:lnTo>
                  <a:pt x="900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31"/>
          <p:cNvSpPr/>
          <p:nvPr/>
        </p:nvSpPr>
        <p:spPr>
          <a:xfrm>
            <a:off x="8455075" y="352716"/>
            <a:ext cx="330051" cy="120118"/>
          </a:xfrm>
          <a:custGeom>
            <a:rect b="b" l="l" r="r" t="t"/>
            <a:pathLst>
              <a:path extrusionOk="0" fill="none" h="3076" w="8452">
                <a:moveTo>
                  <a:pt x="1" y="3075"/>
                </a:moveTo>
                <a:lnTo>
                  <a:pt x="845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31"/>
          <p:cNvSpPr/>
          <p:nvPr/>
        </p:nvSpPr>
        <p:spPr>
          <a:xfrm>
            <a:off x="8515915" y="352716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0" y="5784"/>
                </a:moveTo>
                <a:lnTo>
                  <a:pt x="6894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31"/>
          <p:cNvSpPr/>
          <p:nvPr/>
        </p:nvSpPr>
        <p:spPr>
          <a:xfrm>
            <a:off x="8609362" y="352716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0" y="7790"/>
                </a:moveTo>
                <a:lnTo>
                  <a:pt x="4501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31"/>
          <p:cNvSpPr/>
          <p:nvPr/>
        </p:nvSpPr>
        <p:spPr>
          <a:xfrm>
            <a:off x="8724286" y="352716"/>
            <a:ext cx="60840" cy="345944"/>
          </a:xfrm>
          <a:custGeom>
            <a:rect b="b" l="l" r="r" t="t"/>
            <a:pathLst>
              <a:path extrusionOk="0" fill="none" h="8859" w="1558">
                <a:moveTo>
                  <a:pt x="0" y="8859"/>
                </a:moveTo>
                <a:lnTo>
                  <a:pt x="1558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31"/>
          <p:cNvSpPr/>
          <p:nvPr/>
        </p:nvSpPr>
        <p:spPr>
          <a:xfrm>
            <a:off x="8785126" y="352716"/>
            <a:ext cx="61269" cy="345944"/>
          </a:xfrm>
          <a:custGeom>
            <a:rect b="b" l="l" r="r" t="t"/>
            <a:pathLst>
              <a:path extrusionOk="0" fill="none" h="8859" w="1569">
                <a:moveTo>
                  <a:pt x="1568" y="885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31"/>
          <p:cNvSpPr/>
          <p:nvPr/>
        </p:nvSpPr>
        <p:spPr>
          <a:xfrm>
            <a:off x="8785126" y="352716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4501" y="779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31"/>
          <p:cNvSpPr/>
          <p:nvPr/>
        </p:nvSpPr>
        <p:spPr>
          <a:xfrm>
            <a:off x="8785126" y="352716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6894" y="578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31"/>
          <p:cNvSpPr/>
          <p:nvPr/>
        </p:nvSpPr>
        <p:spPr>
          <a:xfrm>
            <a:off x="8785126" y="352716"/>
            <a:ext cx="330441" cy="120118"/>
          </a:xfrm>
          <a:custGeom>
            <a:rect b="b" l="l" r="r" t="t"/>
            <a:pathLst>
              <a:path extrusionOk="0" fill="none" h="3076" w="8462">
                <a:moveTo>
                  <a:pt x="8462" y="3075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31"/>
          <p:cNvSpPr/>
          <p:nvPr/>
        </p:nvSpPr>
        <p:spPr>
          <a:xfrm>
            <a:off x="8785126" y="352716"/>
            <a:ext cx="351528" cy="39"/>
          </a:xfrm>
          <a:custGeom>
            <a:rect b="b" l="l" r="r" t="t"/>
            <a:pathLst>
              <a:path extrusionOk="0" fill="none" h="1" w="9002">
                <a:moveTo>
                  <a:pt x="9001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31"/>
          <p:cNvSpPr/>
          <p:nvPr/>
        </p:nvSpPr>
        <p:spPr>
          <a:xfrm>
            <a:off x="8785126" y="232208"/>
            <a:ext cx="330441" cy="120547"/>
          </a:xfrm>
          <a:custGeom>
            <a:rect b="b" l="l" r="r" t="t"/>
            <a:pathLst>
              <a:path extrusionOk="0" fill="none" h="3087" w="8462">
                <a:moveTo>
                  <a:pt x="8462" y="1"/>
                </a:moveTo>
                <a:lnTo>
                  <a:pt x="0" y="3086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31"/>
          <p:cNvSpPr/>
          <p:nvPr/>
        </p:nvSpPr>
        <p:spPr>
          <a:xfrm>
            <a:off x="8785126" y="126460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0"/>
                </a:moveTo>
                <a:lnTo>
                  <a:pt x="0" y="5794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31"/>
          <p:cNvSpPr/>
          <p:nvPr/>
        </p:nvSpPr>
        <p:spPr>
          <a:xfrm>
            <a:off x="8785126" y="48126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1"/>
                </a:moveTo>
                <a:lnTo>
                  <a:pt x="0" y="780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31"/>
          <p:cNvSpPr/>
          <p:nvPr/>
        </p:nvSpPr>
        <p:spPr>
          <a:xfrm>
            <a:off x="8785126" y="6382"/>
            <a:ext cx="61269" cy="346374"/>
          </a:xfrm>
          <a:custGeom>
            <a:rect b="b" l="l" r="r" t="t"/>
            <a:pathLst>
              <a:path extrusionOk="0" fill="none" h="8870" w="1569">
                <a:moveTo>
                  <a:pt x="1568" y="0"/>
                </a:moveTo>
                <a:lnTo>
                  <a:pt x="0" y="8869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31"/>
          <p:cNvSpPr/>
          <p:nvPr/>
        </p:nvSpPr>
        <p:spPr>
          <a:xfrm>
            <a:off x="8724286" y="6382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31"/>
          <p:cNvSpPr/>
          <p:nvPr/>
        </p:nvSpPr>
        <p:spPr>
          <a:xfrm>
            <a:off x="8724286" y="6382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31"/>
          <p:cNvSpPr/>
          <p:nvPr/>
        </p:nvSpPr>
        <p:spPr>
          <a:xfrm>
            <a:off x="8609362" y="48126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7800"/>
                </a:moveTo>
                <a:lnTo>
                  <a:pt x="0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31"/>
          <p:cNvSpPr/>
          <p:nvPr/>
        </p:nvSpPr>
        <p:spPr>
          <a:xfrm>
            <a:off x="8515915" y="126460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579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31"/>
          <p:cNvSpPr/>
          <p:nvPr/>
        </p:nvSpPr>
        <p:spPr>
          <a:xfrm>
            <a:off x="8455075" y="232208"/>
            <a:ext cx="330051" cy="120547"/>
          </a:xfrm>
          <a:custGeom>
            <a:rect b="b" l="l" r="r" t="t"/>
            <a:pathLst>
              <a:path extrusionOk="0" fill="none" h="3087" w="8452">
                <a:moveTo>
                  <a:pt x="8452" y="3086"/>
                </a:moveTo>
                <a:lnTo>
                  <a:pt x="1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31"/>
          <p:cNvSpPr/>
          <p:nvPr/>
        </p:nvSpPr>
        <p:spPr>
          <a:xfrm>
            <a:off x="8791662" y="2112971"/>
            <a:ext cx="351958" cy="351958"/>
          </a:xfrm>
          <a:custGeom>
            <a:rect b="b" l="l" r="r" t="t"/>
            <a:pathLst>
              <a:path extrusionOk="0" h="9013" w="9013">
                <a:moveTo>
                  <a:pt x="1650" y="1"/>
                </a:moveTo>
                <a:cubicBezTo>
                  <a:pt x="734" y="1"/>
                  <a:pt x="1" y="744"/>
                  <a:pt x="1" y="1660"/>
                </a:cubicBezTo>
                <a:lnTo>
                  <a:pt x="1" y="7363"/>
                </a:lnTo>
                <a:cubicBezTo>
                  <a:pt x="1" y="8279"/>
                  <a:pt x="734" y="9012"/>
                  <a:pt x="1650" y="9012"/>
                </a:cubicBezTo>
                <a:lnTo>
                  <a:pt x="7363" y="9012"/>
                </a:lnTo>
                <a:cubicBezTo>
                  <a:pt x="8269" y="9012"/>
                  <a:pt x="9012" y="8279"/>
                  <a:pt x="9012" y="7363"/>
                </a:cubicBezTo>
                <a:lnTo>
                  <a:pt x="9012" y="1660"/>
                </a:lnTo>
                <a:cubicBezTo>
                  <a:pt x="9012" y="744"/>
                  <a:pt x="8269" y="1"/>
                  <a:pt x="73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31"/>
          <p:cNvSpPr/>
          <p:nvPr/>
        </p:nvSpPr>
        <p:spPr>
          <a:xfrm flipH="1">
            <a:off x="701592" y="316"/>
            <a:ext cx="704657" cy="352348"/>
          </a:xfrm>
          <a:custGeom>
            <a:rect b="b" l="l" r="r" t="t"/>
            <a:pathLst>
              <a:path extrusionOk="0" h="9023" w="18045">
                <a:moveTo>
                  <a:pt x="9012" y="0"/>
                </a:moveTo>
                <a:lnTo>
                  <a:pt x="9012" y="11"/>
                </a:lnTo>
                <a:lnTo>
                  <a:pt x="1" y="11"/>
                </a:lnTo>
                <a:lnTo>
                  <a:pt x="1" y="184"/>
                </a:lnTo>
                <a:cubicBezTo>
                  <a:pt x="1" y="5071"/>
                  <a:pt x="3962" y="9022"/>
                  <a:pt x="8839" y="9022"/>
                </a:cubicBezTo>
                <a:lnTo>
                  <a:pt x="9012" y="9022"/>
                </a:lnTo>
                <a:cubicBezTo>
                  <a:pt x="9012" y="8869"/>
                  <a:pt x="9012" y="8717"/>
                  <a:pt x="9022" y="8564"/>
                </a:cubicBezTo>
                <a:cubicBezTo>
                  <a:pt x="9134" y="6252"/>
                  <a:pt x="10122" y="4175"/>
                  <a:pt x="11649" y="2648"/>
                </a:cubicBezTo>
                <a:cubicBezTo>
                  <a:pt x="13289" y="1019"/>
                  <a:pt x="15549" y="0"/>
                  <a:pt x="1804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31"/>
          <p:cNvSpPr/>
          <p:nvPr/>
        </p:nvSpPr>
        <p:spPr>
          <a:xfrm flipH="1">
            <a:off x="1581951" y="334514"/>
            <a:ext cx="430" cy="17963"/>
          </a:xfrm>
          <a:custGeom>
            <a:rect b="b" l="l" r="r" t="t"/>
            <a:pathLst>
              <a:path extrusionOk="0" h="460" w="11">
                <a:moveTo>
                  <a:pt x="10" y="1"/>
                </a:moveTo>
                <a:cubicBezTo>
                  <a:pt x="0" y="154"/>
                  <a:pt x="0" y="306"/>
                  <a:pt x="0" y="459"/>
                </a:cubicBezTo>
                <a:lnTo>
                  <a:pt x="10" y="459"/>
                </a:lnTo>
                <a:lnTo>
                  <a:pt x="10" y="1"/>
                </a:lnTo>
                <a:close/>
              </a:path>
            </a:pathLst>
          </a:custGeom>
          <a:solidFill>
            <a:srgbClr val="769B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45" name="Google Shape;945;p31"/>
          <p:cNvSpPr txBox="1"/>
          <p:nvPr>
            <p:ph idx="1" type="subTitle"/>
          </p:nvPr>
        </p:nvSpPr>
        <p:spPr>
          <a:xfrm>
            <a:off x="721825" y="1735625"/>
            <a:ext cx="37233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46" name="Google Shape;946;p31"/>
          <p:cNvSpPr txBox="1"/>
          <p:nvPr>
            <p:ph idx="2" type="subTitle"/>
          </p:nvPr>
        </p:nvSpPr>
        <p:spPr>
          <a:xfrm>
            <a:off x="4702638" y="1735625"/>
            <a:ext cx="37233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47" name="Google Shape;947;p31"/>
          <p:cNvSpPr txBox="1"/>
          <p:nvPr>
            <p:ph idx="3" type="subTitle"/>
          </p:nvPr>
        </p:nvSpPr>
        <p:spPr>
          <a:xfrm>
            <a:off x="721825" y="3548600"/>
            <a:ext cx="37233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48" name="Google Shape;948;p31"/>
          <p:cNvSpPr txBox="1"/>
          <p:nvPr>
            <p:ph idx="4" type="subTitle"/>
          </p:nvPr>
        </p:nvSpPr>
        <p:spPr>
          <a:xfrm>
            <a:off x="4702638" y="3548600"/>
            <a:ext cx="37233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49" name="Google Shape;949;p31"/>
          <p:cNvSpPr txBox="1"/>
          <p:nvPr>
            <p:ph idx="5" type="subTitle"/>
          </p:nvPr>
        </p:nvSpPr>
        <p:spPr>
          <a:xfrm>
            <a:off x="721825" y="1003375"/>
            <a:ext cx="3723300" cy="81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950" name="Google Shape;950;p31"/>
          <p:cNvSpPr txBox="1"/>
          <p:nvPr>
            <p:ph idx="6" type="subTitle"/>
          </p:nvPr>
        </p:nvSpPr>
        <p:spPr>
          <a:xfrm>
            <a:off x="721825" y="2816525"/>
            <a:ext cx="3723300" cy="81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951" name="Google Shape;951;p31"/>
          <p:cNvSpPr txBox="1"/>
          <p:nvPr>
            <p:ph idx="7" type="subTitle"/>
          </p:nvPr>
        </p:nvSpPr>
        <p:spPr>
          <a:xfrm>
            <a:off x="4702603" y="1003375"/>
            <a:ext cx="3723300" cy="81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952" name="Google Shape;952;p31"/>
          <p:cNvSpPr txBox="1"/>
          <p:nvPr>
            <p:ph idx="8" type="subTitle"/>
          </p:nvPr>
        </p:nvSpPr>
        <p:spPr>
          <a:xfrm>
            <a:off x="4702603" y="2816525"/>
            <a:ext cx="3723300" cy="81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953" name="Google Shape;953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32"/>
          <p:cNvSpPr/>
          <p:nvPr/>
        </p:nvSpPr>
        <p:spPr>
          <a:xfrm>
            <a:off x="7005898" y="2276"/>
            <a:ext cx="852685" cy="572670"/>
          </a:xfrm>
          <a:custGeom>
            <a:rect b="b" l="l" r="r" t="t"/>
            <a:pathLst>
              <a:path extrusionOk="0" h="18034" w="26852">
                <a:moveTo>
                  <a:pt x="8778" y="1"/>
                </a:moveTo>
                <a:cubicBezTo>
                  <a:pt x="3952" y="1"/>
                  <a:pt x="31" y="3951"/>
                  <a:pt x="31" y="8819"/>
                </a:cubicBezTo>
                <a:lnTo>
                  <a:pt x="31" y="9022"/>
                </a:lnTo>
                <a:lnTo>
                  <a:pt x="1" y="9022"/>
                </a:lnTo>
                <a:lnTo>
                  <a:pt x="1" y="9226"/>
                </a:lnTo>
                <a:cubicBezTo>
                  <a:pt x="1" y="14093"/>
                  <a:pt x="3921" y="18034"/>
                  <a:pt x="8747" y="18034"/>
                </a:cubicBezTo>
                <a:lnTo>
                  <a:pt x="17891" y="18034"/>
                </a:lnTo>
                <a:lnTo>
                  <a:pt x="17891" y="17127"/>
                </a:lnTo>
                <a:cubicBezTo>
                  <a:pt x="17891" y="12668"/>
                  <a:pt x="21476" y="9043"/>
                  <a:pt x="25915" y="9043"/>
                </a:cubicBezTo>
                <a:lnTo>
                  <a:pt x="26811" y="9043"/>
                </a:lnTo>
                <a:lnTo>
                  <a:pt x="2685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32"/>
          <p:cNvSpPr/>
          <p:nvPr/>
        </p:nvSpPr>
        <p:spPr>
          <a:xfrm>
            <a:off x="7147527" y="144540"/>
            <a:ext cx="285859" cy="286525"/>
          </a:xfrm>
          <a:custGeom>
            <a:rect b="b" l="l" r="r" t="t"/>
            <a:pathLst>
              <a:path extrusionOk="0" h="9023" w="9002">
                <a:moveTo>
                  <a:pt x="4461" y="1"/>
                </a:moveTo>
                <a:cubicBezTo>
                  <a:pt x="1996" y="1"/>
                  <a:pt x="1" y="2027"/>
                  <a:pt x="1" y="4512"/>
                </a:cubicBezTo>
                <a:lnTo>
                  <a:pt x="1" y="4522"/>
                </a:lnTo>
                <a:cubicBezTo>
                  <a:pt x="1" y="7006"/>
                  <a:pt x="1996" y="9023"/>
                  <a:pt x="4461" y="9023"/>
                </a:cubicBezTo>
                <a:lnTo>
                  <a:pt x="4532" y="9023"/>
                </a:lnTo>
                <a:cubicBezTo>
                  <a:pt x="6996" y="9023"/>
                  <a:pt x="9002" y="7006"/>
                  <a:pt x="9002" y="4522"/>
                </a:cubicBezTo>
                <a:lnTo>
                  <a:pt x="9002" y="4512"/>
                </a:lnTo>
                <a:cubicBezTo>
                  <a:pt x="9002" y="2017"/>
                  <a:pt x="6996" y="1"/>
                  <a:pt x="453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32"/>
          <p:cNvSpPr/>
          <p:nvPr/>
        </p:nvSpPr>
        <p:spPr>
          <a:xfrm>
            <a:off x="8436268" y="-8654"/>
            <a:ext cx="704228" cy="704228"/>
          </a:xfrm>
          <a:custGeom>
            <a:rect b="b" l="l" r="r" t="t"/>
            <a:pathLst>
              <a:path extrusionOk="0" h="18034" w="18034">
                <a:moveTo>
                  <a:pt x="0" y="0"/>
                </a:moveTo>
                <a:lnTo>
                  <a:pt x="0" y="18033"/>
                </a:lnTo>
                <a:lnTo>
                  <a:pt x="18033" y="18033"/>
                </a:lnTo>
                <a:lnTo>
                  <a:pt x="1803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32"/>
          <p:cNvSpPr/>
          <p:nvPr/>
        </p:nvSpPr>
        <p:spPr>
          <a:xfrm>
            <a:off x="8788148" y="343655"/>
            <a:ext cx="352348" cy="352309"/>
          </a:xfrm>
          <a:custGeom>
            <a:rect b="b" l="l" r="r" t="t"/>
            <a:pathLst>
              <a:path extrusionOk="0" h="9022" w="9023">
                <a:moveTo>
                  <a:pt x="1060" y="0"/>
                </a:moveTo>
                <a:cubicBezTo>
                  <a:pt x="479" y="0"/>
                  <a:pt x="1" y="468"/>
                  <a:pt x="1" y="1059"/>
                </a:cubicBezTo>
                <a:lnTo>
                  <a:pt x="1" y="7953"/>
                </a:lnTo>
                <a:cubicBezTo>
                  <a:pt x="1" y="8543"/>
                  <a:pt x="479" y="9022"/>
                  <a:pt x="1060" y="9022"/>
                </a:cubicBezTo>
                <a:lnTo>
                  <a:pt x="7953" y="9022"/>
                </a:lnTo>
                <a:cubicBezTo>
                  <a:pt x="8544" y="9022"/>
                  <a:pt x="9022" y="8543"/>
                  <a:pt x="9022" y="7953"/>
                </a:cubicBezTo>
                <a:lnTo>
                  <a:pt x="9022" y="1059"/>
                </a:lnTo>
                <a:cubicBezTo>
                  <a:pt x="9022" y="468"/>
                  <a:pt x="8544" y="0"/>
                  <a:pt x="795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32"/>
          <p:cNvSpPr/>
          <p:nvPr/>
        </p:nvSpPr>
        <p:spPr>
          <a:xfrm>
            <a:off x="8436268" y="-8654"/>
            <a:ext cx="351138" cy="351528"/>
          </a:xfrm>
          <a:custGeom>
            <a:rect b="b" l="l" r="r" t="t"/>
            <a:pathLst>
              <a:path extrusionOk="0" h="9002" w="8992">
                <a:moveTo>
                  <a:pt x="0" y="0"/>
                </a:moveTo>
                <a:lnTo>
                  <a:pt x="0" y="9002"/>
                </a:lnTo>
                <a:lnTo>
                  <a:pt x="7046" y="9002"/>
                </a:lnTo>
                <a:cubicBezTo>
                  <a:pt x="8116" y="9002"/>
                  <a:pt x="8991" y="8126"/>
                  <a:pt x="8991" y="7057"/>
                </a:cubicBezTo>
                <a:lnTo>
                  <a:pt x="899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32"/>
          <p:cNvSpPr/>
          <p:nvPr/>
        </p:nvSpPr>
        <p:spPr>
          <a:xfrm rot="10800000">
            <a:off x="8402472" y="696842"/>
            <a:ext cx="771823" cy="702822"/>
          </a:xfrm>
          <a:custGeom>
            <a:rect b="b" l="l" r="r" t="t"/>
            <a:pathLst>
              <a:path extrusionOk="0" h="17998" w="19765">
                <a:moveTo>
                  <a:pt x="9882" y="0"/>
                </a:moveTo>
                <a:cubicBezTo>
                  <a:pt x="7578" y="0"/>
                  <a:pt x="5275" y="879"/>
                  <a:pt x="3513" y="2635"/>
                </a:cubicBezTo>
                <a:cubicBezTo>
                  <a:pt x="0" y="6148"/>
                  <a:pt x="0" y="11850"/>
                  <a:pt x="3513" y="15363"/>
                </a:cubicBezTo>
                <a:cubicBezTo>
                  <a:pt x="5275" y="17119"/>
                  <a:pt x="7578" y="17998"/>
                  <a:pt x="9882" y="17998"/>
                </a:cubicBezTo>
                <a:cubicBezTo>
                  <a:pt x="12186" y="17998"/>
                  <a:pt x="14490" y="17119"/>
                  <a:pt x="16251" y="15363"/>
                </a:cubicBezTo>
                <a:cubicBezTo>
                  <a:pt x="19764" y="11850"/>
                  <a:pt x="19764" y="6148"/>
                  <a:pt x="16251" y="2635"/>
                </a:cubicBezTo>
                <a:cubicBezTo>
                  <a:pt x="14490" y="879"/>
                  <a:pt x="12186" y="0"/>
                  <a:pt x="988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32"/>
          <p:cNvSpPr/>
          <p:nvPr/>
        </p:nvSpPr>
        <p:spPr>
          <a:xfrm rot="10800000">
            <a:off x="8559141" y="818015"/>
            <a:ext cx="460087" cy="460478"/>
          </a:xfrm>
          <a:custGeom>
            <a:rect b="b" l="l" r="r" t="t"/>
            <a:pathLst>
              <a:path extrusionOk="0" h="11792" w="11782">
                <a:moveTo>
                  <a:pt x="5886" y="0"/>
                </a:moveTo>
                <a:cubicBezTo>
                  <a:pt x="2637" y="0"/>
                  <a:pt x="0" y="2638"/>
                  <a:pt x="0" y="5896"/>
                </a:cubicBezTo>
                <a:cubicBezTo>
                  <a:pt x="0" y="9154"/>
                  <a:pt x="2637" y="11792"/>
                  <a:pt x="5886" y="11792"/>
                </a:cubicBezTo>
                <a:cubicBezTo>
                  <a:pt x="9144" y="11792"/>
                  <a:pt x="11781" y="9154"/>
                  <a:pt x="11781" y="5896"/>
                </a:cubicBezTo>
                <a:cubicBezTo>
                  <a:pt x="11781" y="2638"/>
                  <a:pt x="9144" y="0"/>
                  <a:pt x="58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2" name="Google Shape;962;p32"/>
          <p:cNvGrpSpPr/>
          <p:nvPr/>
        </p:nvGrpSpPr>
        <p:grpSpPr>
          <a:xfrm>
            <a:off x="6460911" y="300"/>
            <a:ext cx="696691" cy="400057"/>
            <a:chOff x="6460911" y="300"/>
            <a:chExt cx="696691" cy="400057"/>
          </a:xfrm>
        </p:grpSpPr>
        <p:sp>
          <p:nvSpPr>
            <p:cNvPr id="963" name="Google Shape;963;p32"/>
            <p:cNvSpPr/>
            <p:nvPr/>
          </p:nvSpPr>
          <p:spPr>
            <a:xfrm>
              <a:off x="6460911" y="63512"/>
              <a:ext cx="696691" cy="30654"/>
            </a:xfrm>
            <a:custGeom>
              <a:rect b="b" l="l" r="r" t="t"/>
              <a:pathLst>
                <a:path extrusionOk="0" h="785" w="17841">
                  <a:moveTo>
                    <a:pt x="1" y="1"/>
                  </a:moveTo>
                  <a:lnTo>
                    <a:pt x="1" y="785"/>
                  </a:lnTo>
                  <a:lnTo>
                    <a:pt x="17840" y="785"/>
                  </a:lnTo>
                  <a:lnTo>
                    <a:pt x="178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2"/>
            <p:cNvSpPr/>
            <p:nvPr/>
          </p:nvSpPr>
          <p:spPr>
            <a:xfrm>
              <a:off x="6460911" y="124742"/>
              <a:ext cx="696691" cy="30654"/>
            </a:xfrm>
            <a:custGeom>
              <a:rect b="b" l="l" r="r" t="t"/>
              <a:pathLst>
                <a:path extrusionOk="0" h="785" w="17841">
                  <a:moveTo>
                    <a:pt x="1" y="1"/>
                  </a:moveTo>
                  <a:lnTo>
                    <a:pt x="1" y="785"/>
                  </a:lnTo>
                  <a:lnTo>
                    <a:pt x="17840" y="785"/>
                  </a:lnTo>
                  <a:lnTo>
                    <a:pt x="178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2"/>
            <p:cNvSpPr/>
            <p:nvPr/>
          </p:nvSpPr>
          <p:spPr>
            <a:xfrm>
              <a:off x="6460911" y="185972"/>
              <a:ext cx="696691" cy="30693"/>
            </a:xfrm>
            <a:custGeom>
              <a:rect b="b" l="l" r="r" t="t"/>
              <a:pathLst>
                <a:path extrusionOk="0" h="786" w="17841">
                  <a:moveTo>
                    <a:pt x="1" y="1"/>
                  </a:moveTo>
                  <a:lnTo>
                    <a:pt x="1" y="785"/>
                  </a:lnTo>
                  <a:lnTo>
                    <a:pt x="17840" y="785"/>
                  </a:lnTo>
                  <a:lnTo>
                    <a:pt x="178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2"/>
            <p:cNvSpPr/>
            <p:nvPr/>
          </p:nvSpPr>
          <p:spPr>
            <a:xfrm>
              <a:off x="6460911" y="247242"/>
              <a:ext cx="696691" cy="30654"/>
            </a:xfrm>
            <a:custGeom>
              <a:rect b="b" l="l" r="r" t="t"/>
              <a:pathLst>
                <a:path extrusionOk="0" h="785" w="17841">
                  <a:moveTo>
                    <a:pt x="1" y="0"/>
                  </a:moveTo>
                  <a:lnTo>
                    <a:pt x="1" y="784"/>
                  </a:lnTo>
                  <a:lnTo>
                    <a:pt x="17840" y="784"/>
                  </a:lnTo>
                  <a:lnTo>
                    <a:pt x="178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2"/>
            <p:cNvSpPr/>
            <p:nvPr/>
          </p:nvSpPr>
          <p:spPr>
            <a:xfrm>
              <a:off x="6460911" y="308472"/>
              <a:ext cx="696691" cy="30654"/>
            </a:xfrm>
            <a:custGeom>
              <a:rect b="b" l="l" r="r" t="t"/>
              <a:pathLst>
                <a:path extrusionOk="0" h="785" w="17841">
                  <a:moveTo>
                    <a:pt x="1" y="0"/>
                  </a:moveTo>
                  <a:lnTo>
                    <a:pt x="1" y="784"/>
                  </a:lnTo>
                  <a:lnTo>
                    <a:pt x="17840" y="784"/>
                  </a:lnTo>
                  <a:lnTo>
                    <a:pt x="178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2"/>
            <p:cNvSpPr/>
            <p:nvPr/>
          </p:nvSpPr>
          <p:spPr>
            <a:xfrm>
              <a:off x="6460911" y="369703"/>
              <a:ext cx="696691" cy="30654"/>
            </a:xfrm>
            <a:custGeom>
              <a:rect b="b" l="l" r="r" t="t"/>
              <a:pathLst>
                <a:path extrusionOk="0" h="785" w="17841">
                  <a:moveTo>
                    <a:pt x="1" y="0"/>
                  </a:moveTo>
                  <a:lnTo>
                    <a:pt x="1" y="784"/>
                  </a:lnTo>
                  <a:lnTo>
                    <a:pt x="17840" y="784"/>
                  </a:lnTo>
                  <a:lnTo>
                    <a:pt x="178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2"/>
            <p:cNvSpPr/>
            <p:nvPr/>
          </p:nvSpPr>
          <p:spPr>
            <a:xfrm>
              <a:off x="6460911" y="300"/>
              <a:ext cx="696691" cy="30654"/>
            </a:xfrm>
            <a:custGeom>
              <a:rect b="b" l="l" r="r" t="t"/>
              <a:pathLst>
                <a:path extrusionOk="0" h="785" w="17841">
                  <a:moveTo>
                    <a:pt x="1" y="1"/>
                  </a:moveTo>
                  <a:lnTo>
                    <a:pt x="1" y="785"/>
                  </a:lnTo>
                  <a:lnTo>
                    <a:pt x="17840" y="785"/>
                  </a:lnTo>
                  <a:lnTo>
                    <a:pt x="178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0" name="Google Shape;970;p32"/>
          <p:cNvSpPr/>
          <p:nvPr/>
        </p:nvSpPr>
        <p:spPr>
          <a:xfrm>
            <a:off x="727000" y="542825"/>
            <a:ext cx="7704000" cy="40611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1" name="Google Shape;971;p32"/>
          <p:cNvGrpSpPr/>
          <p:nvPr/>
        </p:nvGrpSpPr>
        <p:grpSpPr>
          <a:xfrm>
            <a:off x="8787756" y="1461759"/>
            <a:ext cx="352369" cy="275172"/>
            <a:chOff x="8787756" y="1461759"/>
            <a:chExt cx="352369" cy="275172"/>
          </a:xfrm>
        </p:grpSpPr>
        <p:sp>
          <p:nvSpPr>
            <p:cNvPr id="972" name="Google Shape;972;p32"/>
            <p:cNvSpPr/>
            <p:nvPr/>
          </p:nvSpPr>
          <p:spPr>
            <a:xfrm rot="10800000">
              <a:off x="8787756" y="1706279"/>
              <a:ext cx="352369" cy="30652"/>
            </a:xfrm>
            <a:custGeom>
              <a:rect b="b" l="l" r="r" t="t"/>
              <a:pathLst>
                <a:path extrusionOk="0" h="785" w="18024">
                  <a:moveTo>
                    <a:pt x="1" y="0"/>
                  </a:moveTo>
                  <a:lnTo>
                    <a:pt x="1" y="784"/>
                  </a:lnTo>
                  <a:lnTo>
                    <a:pt x="18024" y="784"/>
                  </a:lnTo>
                  <a:lnTo>
                    <a:pt x="180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2"/>
            <p:cNvSpPr/>
            <p:nvPr/>
          </p:nvSpPr>
          <p:spPr>
            <a:xfrm rot="10800000">
              <a:off x="8787756" y="1645442"/>
              <a:ext cx="352369" cy="30262"/>
            </a:xfrm>
            <a:custGeom>
              <a:rect b="b" l="l" r="r" t="t"/>
              <a:pathLst>
                <a:path extrusionOk="0" h="775" w="18024">
                  <a:moveTo>
                    <a:pt x="1" y="0"/>
                  </a:moveTo>
                  <a:lnTo>
                    <a:pt x="1" y="774"/>
                  </a:lnTo>
                  <a:lnTo>
                    <a:pt x="18024" y="774"/>
                  </a:lnTo>
                  <a:lnTo>
                    <a:pt x="180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2"/>
            <p:cNvSpPr/>
            <p:nvPr/>
          </p:nvSpPr>
          <p:spPr>
            <a:xfrm rot="10800000">
              <a:off x="8787756" y="1584214"/>
              <a:ext cx="352369" cy="30652"/>
            </a:xfrm>
            <a:custGeom>
              <a:rect b="b" l="l" r="r" t="t"/>
              <a:pathLst>
                <a:path extrusionOk="0" h="785" w="18024">
                  <a:moveTo>
                    <a:pt x="1" y="0"/>
                  </a:moveTo>
                  <a:lnTo>
                    <a:pt x="1" y="784"/>
                  </a:lnTo>
                  <a:lnTo>
                    <a:pt x="18024" y="784"/>
                  </a:lnTo>
                  <a:lnTo>
                    <a:pt x="180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2"/>
            <p:cNvSpPr/>
            <p:nvPr/>
          </p:nvSpPr>
          <p:spPr>
            <a:xfrm rot="10800000">
              <a:off x="8787756" y="1522987"/>
              <a:ext cx="352369" cy="30262"/>
            </a:xfrm>
            <a:custGeom>
              <a:rect b="b" l="l" r="r" t="t"/>
              <a:pathLst>
                <a:path extrusionOk="0" h="775" w="18024">
                  <a:moveTo>
                    <a:pt x="1" y="0"/>
                  </a:moveTo>
                  <a:lnTo>
                    <a:pt x="1" y="774"/>
                  </a:lnTo>
                  <a:lnTo>
                    <a:pt x="18024" y="774"/>
                  </a:lnTo>
                  <a:lnTo>
                    <a:pt x="180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2"/>
            <p:cNvSpPr/>
            <p:nvPr/>
          </p:nvSpPr>
          <p:spPr>
            <a:xfrm rot="10800000">
              <a:off x="8787756" y="1461759"/>
              <a:ext cx="352369" cy="30652"/>
            </a:xfrm>
            <a:custGeom>
              <a:rect b="b" l="l" r="r" t="t"/>
              <a:pathLst>
                <a:path extrusionOk="0" h="785" w="18024">
                  <a:moveTo>
                    <a:pt x="1" y="0"/>
                  </a:moveTo>
                  <a:lnTo>
                    <a:pt x="1" y="784"/>
                  </a:lnTo>
                  <a:lnTo>
                    <a:pt x="18024" y="784"/>
                  </a:lnTo>
                  <a:lnTo>
                    <a:pt x="180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7" name="Google Shape;977;p32"/>
          <p:cNvSpPr/>
          <p:nvPr/>
        </p:nvSpPr>
        <p:spPr>
          <a:xfrm rot="10800000">
            <a:off x="8787756" y="1400532"/>
            <a:ext cx="352369" cy="30652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79" name="Google Shape;979;p32"/>
          <p:cNvSpPr txBox="1"/>
          <p:nvPr>
            <p:ph idx="1" type="subTitle"/>
          </p:nvPr>
        </p:nvSpPr>
        <p:spPr>
          <a:xfrm>
            <a:off x="720000" y="1786510"/>
            <a:ext cx="2233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80" name="Google Shape;980;p32"/>
          <p:cNvSpPr txBox="1"/>
          <p:nvPr>
            <p:ph idx="2" type="subTitle"/>
          </p:nvPr>
        </p:nvSpPr>
        <p:spPr>
          <a:xfrm>
            <a:off x="3455250" y="1786510"/>
            <a:ext cx="2233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81" name="Google Shape;981;p32"/>
          <p:cNvSpPr txBox="1"/>
          <p:nvPr>
            <p:ph idx="3" type="subTitle"/>
          </p:nvPr>
        </p:nvSpPr>
        <p:spPr>
          <a:xfrm>
            <a:off x="720000" y="3440604"/>
            <a:ext cx="2233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82" name="Google Shape;982;p32"/>
          <p:cNvSpPr txBox="1"/>
          <p:nvPr>
            <p:ph idx="4" type="subTitle"/>
          </p:nvPr>
        </p:nvSpPr>
        <p:spPr>
          <a:xfrm>
            <a:off x="3455250" y="3440604"/>
            <a:ext cx="2233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83" name="Google Shape;983;p32"/>
          <p:cNvSpPr txBox="1"/>
          <p:nvPr>
            <p:ph idx="5" type="subTitle"/>
          </p:nvPr>
        </p:nvSpPr>
        <p:spPr>
          <a:xfrm>
            <a:off x="6190500" y="1786510"/>
            <a:ext cx="2233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84" name="Google Shape;984;p32"/>
          <p:cNvSpPr txBox="1"/>
          <p:nvPr>
            <p:ph idx="6" type="subTitle"/>
          </p:nvPr>
        </p:nvSpPr>
        <p:spPr>
          <a:xfrm>
            <a:off x="6190500" y="3440604"/>
            <a:ext cx="2233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85" name="Google Shape;985;p32"/>
          <p:cNvSpPr txBox="1"/>
          <p:nvPr>
            <p:ph idx="7" type="subTitle"/>
          </p:nvPr>
        </p:nvSpPr>
        <p:spPr>
          <a:xfrm>
            <a:off x="720000" y="1455724"/>
            <a:ext cx="2233500" cy="4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986" name="Google Shape;986;p32"/>
          <p:cNvSpPr txBox="1"/>
          <p:nvPr>
            <p:ph idx="8" type="subTitle"/>
          </p:nvPr>
        </p:nvSpPr>
        <p:spPr>
          <a:xfrm>
            <a:off x="3455250" y="1455724"/>
            <a:ext cx="2231100" cy="4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987" name="Google Shape;987;p32"/>
          <p:cNvSpPr txBox="1"/>
          <p:nvPr>
            <p:ph idx="9" type="subTitle"/>
          </p:nvPr>
        </p:nvSpPr>
        <p:spPr>
          <a:xfrm>
            <a:off x="6190500" y="1455724"/>
            <a:ext cx="2231100" cy="4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988" name="Google Shape;988;p32"/>
          <p:cNvSpPr txBox="1"/>
          <p:nvPr>
            <p:ph idx="13" type="subTitle"/>
          </p:nvPr>
        </p:nvSpPr>
        <p:spPr>
          <a:xfrm>
            <a:off x="720000" y="3106597"/>
            <a:ext cx="2233500" cy="4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989" name="Google Shape;989;p32"/>
          <p:cNvSpPr txBox="1"/>
          <p:nvPr>
            <p:ph idx="14" type="subTitle"/>
          </p:nvPr>
        </p:nvSpPr>
        <p:spPr>
          <a:xfrm>
            <a:off x="3455250" y="3106603"/>
            <a:ext cx="2231100" cy="4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990" name="Google Shape;990;p32"/>
          <p:cNvSpPr txBox="1"/>
          <p:nvPr>
            <p:ph idx="15" type="subTitle"/>
          </p:nvPr>
        </p:nvSpPr>
        <p:spPr>
          <a:xfrm>
            <a:off x="6190500" y="3106603"/>
            <a:ext cx="2231100" cy="4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grpSp>
        <p:nvGrpSpPr>
          <p:cNvPr id="991" name="Google Shape;991;p32"/>
          <p:cNvGrpSpPr/>
          <p:nvPr/>
        </p:nvGrpSpPr>
        <p:grpSpPr>
          <a:xfrm>
            <a:off x="7858599" y="1102"/>
            <a:ext cx="572360" cy="572678"/>
            <a:chOff x="7727534" y="1110"/>
            <a:chExt cx="703837" cy="704228"/>
          </a:xfrm>
        </p:grpSpPr>
        <p:sp>
          <p:nvSpPr>
            <p:cNvPr id="992" name="Google Shape;992;p32"/>
            <p:cNvSpPr/>
            <p:nvPr/>
          </p:nvSpPr>
          <p:spPr>
            <a:xfrm>
              <a:off x="7727534" y="1110"/>
              <a:ext cx="703837" cy="704228"/>
            </a:xfrm>
            <a:custGeom>
              <a:rect b="b" l="l" r="r" t="t"/>
              <a:pathLst>
                <a:path extrusionOk="0" h="18034" w="18024">
                  <a:moveTo>
                    <a:pt x="8818" y="0"/>
                  </a:moveTo>
                  <a:cubicBezTo>
                    <a:pt x="8004" y="0"/>
                    <a:pt x="7352" y="652"/>
                    <a:pt x="7352" y="1466"/>
                  </a:cubicBezTo>
                  <a:cubicBezTo>
                    <a:pt x="7352" y="2349"/>
                    <a:pt x="6628" y="2933"/>
                    <a:pt x="5873" y="2933"/>
                  </a:cubicBezTo>
                  <a:cubicBezTo>
                    <a:pt x="5513" y="2933"/>
                    <a:pt x="5146" y="2801"/>
                    <a:pt x="4847" y="2505"/>
                  </a:cubicBezTo>
                  <a:cubicBezTo>
                    <a:pt x="4562" y="2215"/>
                    <a:pt x="4188" y="2070"/>
                    <a:pt x="3812" y="2070"/>
                  </a:cubicBezTo>
                  <a:cubicBezTo>
                    <a:pt x="3437" y="2070"/>
                    <a:pt x="3060" y="2215"/>
                    <a:pt x="2770" y="2505"/>
                  </a:cubicBezTo>
                  <a:lnTo>
                    <a:pt x="2495" y="2780"/>
                  </a:lnTo>
                  <a:cubicBezTo>
                    <a:pt x="1925" y="3350"/>
                    <a:pt x="1925" y="4277"/>
                    <a:pt x="2495" y="4847"/>
                  </a:cubicBezTo>
                  <a:cubicBezTo>
                    <a:pt x="3422" y="5774"/>
                    <a:pt x="2770" y="7352"/>
                    <a:pt x="1467" y="7352"/>
                  </a:cubicBezTo>
                  <a:cubicBezTo>
                    <a:pt x="652" y="7352"/>
                    <a:pt x="0" y="8014"/>
                    <a:pt x="0" y="8818"/>
                  </a:cubicBezTo>
                  <a:lnTo>
                    <a:pt x="0" y="9205"/>
                  </a:lnTo>
                  <a:cubicBezTo>
                    <a:pt x="0" y="10020"/>
                    <a:pt x="652" y="10671"/>
                    <a:pt x="1467" y="10671"/>
                  </a:cubicBezTo>
                  <a:cubicBezTo>
                    <a:pt x="2770" y="10671"/>
                    <a:pt x="3422" y="12250"/>
                    <a:pt x="2495" y="13176"/>
                  </a:cubicBezTo>
                  <a:cubicBezTo>
                    <a:pt x="1925" y="13746"/>
                    <a:pt x="1925" y="14673"/>
                    <a:pt x="2495" y="15253"/>
                  </a:cubicBezTo>
                  <a:lnTo>
                    <a:pt x="2770" y="15528"/>
                  </a:lnTo>
                  <a:cubicBezTo>
                    <a:pt x="3060" y="15813"/>
                    <a:pt x="3437" y="15956"/>
                    <a:pt x="3812" y="15956"/>
                  </a:cubicBezTo>
                  <a:cubicBezTo>
                    <a:pt x="4188" y="15956"/>
                    <a:pt x="4562" y="15813"/>
                    <a:pt x="4847" y="15528"/>
                  </a:cubicBezTo>
                  <a:cubicBezTo>
                    <a:pt x="5148" y="15228"/>
                    <a:pt x="5516" y="15094"/>
                    <a:pt x="5877" y="15094"/>
                  </a:cubicBezTo>
                  <a:cubicBezTo>
                    <a:pt x="6631" y="15094"/>
                    <a:pt x="7352" y="15679"/>
                    <a:pt x="7352" y="16567"/>
                  </a:cubicBezTo>
                  <a:cubicBezTo>
                    <a:pt x="7352" y="17371"/>
                    <a:pt x="8004" y="18033"/>
                    <a:pt x="8818" y="18033"/>
                  </a:cubicBezTo>
                  <a:lnTo>
                    <a:pt x="9205" y="18033"/>
                  </a:lnTo>
                  <a:cubicBezTo>
                    <a:pt x="10010" y="18033"/>
                    <a:pt x="10672" y="17371"/>
                    <a:pt x="10672" y="16567"/>
                  </a:cubicBezTo>
                  <a:cubicBezTo>
                    <a:pt x="10672" y="15679"/>
                    <a:pt x="11393" y="15094"/>
                    <a:pt x="12146" y="15094"/>
                  </a:cubicBezTo>
                  <a:cubicBezTo>
                    <a:pt x="12508" y="15094"/>
                    <a:pt x="12876" y="15228"/>
                    <a:pt x="13177" y="15528"/>
                  </a:cubicBezTo>
                  <a:cubicBezTo>
                    <a:pt x="13462" y="15813"/>
                    <a:pt x="13836" y="15956"/>
                    <a:pt x="14210" y="15956"/>
                  </a:cubicBezTo>
                  <a:cubicBezTo>
                    <a:pt x="14584" y="15956"/>
                    <a:pt x="14958" y="15813"/>
                    <a:pt x="15244" y="15528"/>
                  </a:cubicBezTo>
                  <a:lnTo>
                    <a:pt x="15518" y="15253"/>
                  </a:lnTo>
                  <a:cubicBezTo>
                    <a:pt x="16099" y="14673"/>
                    <a:pt x="16099" y="13746"/>
                    <a:pt x="15518" y="13176"/>
                  </a:cubicBezTo>
                  <a:cubicBezTo>
                    <a:pt x="14602" y="12250"/>
                    <a:pt x="15254" y="10671"/>
                    <a:pt x="16557" y="10671"/>
                  </a:cubicBezTo>
                  <a:cubicBezTo>
                    <a:pt x="17372" y="10671"/>
                    <a:pt x="18023" y="10020"/>
                    <a:pt x="18023" y="9205"/>
                  </a:cubicBezTo>
                  <a:lnTo>
                    <a:pt x="18023" y="8818"/>
                  </a:lnTo>
                  <a:cubicBezTo>
                    <a:pt x="18023" y="8014"/>
                    <a:pt x="17372" y="7352"/>
                    <a:pt x="16557" y="7352"/>
                  </a:cubicBezTo>
                  <a:cubicBezTo>
                    <a:pt x="15254" y="7352"/>
                    <a:pt x="14602" y="5774"/>
                    <a:pt x="15518" y="4847"/>
                  </a:cubicBezTo>
                  <a:cubicBezTo>
                    <a:pt x="16099" y="4277"/>
                    <a:pt x="16099" y="3350"/>
                    <a:pt x="15518" y="2780"/>
                  </a:cubicBezTo>
                  <a:lnTo>
                    <a:pt x="15244" y="2505"/>
                  </a:lnTo>
                  <a:cubicBezTo>
                    <a:pt x="14958" y="2215"/>
                    <a:pt x="14584" y="2070"/>
                    <a:pt x="14210" y="2070"/>
                  </a:cubicBezTo>
                  <a:cubicBezTo>
                    <a:pt x="13836" y="2070"/>
                    <a:pt x="13462" y="2215"/>
                    <a:pt x="13177" y="2505"/>
                  </a:cubicBezTo>
                  <a:cubicBezTo>
                    <a:pt x="12878" y="2801"/>
                    <a:pt x="12511" y="2933"/>
                    <a:pt x="12151" y="2933"/>
                  </a:cubicBezTo>
                  <a:cubicBezTo>
                    <a:pt x="11396" y="2933"/>
                    <a:pt x="10672" y="2349"/>
                    <a:pt x="10672" y="1466"/>
                  </a:cubicBezTo>
                  <a:cubicBezTo>
                    <a:pt x="10672" y="652"/>
                    <a:pt x="10010" y="0"/>
                    <a:pt x="92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2"/>
            <p:cNvSpPr/>
            <p:nvPr/>
          </p:nvSpPr>
          <p:spPr>
            <a:xfrm>
              <a:off x="8024158" y="297734"/>
              <a:ext cx="110590" cy="110551"/>
            </a:xfrm>
            <a:custGeom>
              <a:rect b="b" l="l" r="r" t="t"/>
              <a:pathLst>
                <a:path extrusionOk="0" h="2831" w="2832">
                  <a:moveTo>
                    <a:pt x="1416" y="0"/>
                  </a:moveTo>
                  <a:cubicBezTo>
                    <a:pt x="1131" y="632"/>
                    <a:pt x="622" y="1130"/>
                    <a:pt x="1" y="1416"/>
                  </a:cubicBezTo>
                  <a:cubicBezTo>
                    <a:pt x="622" y="1701"/>
                    <a:pt x="1131" y="2210"/>
                    <a:pt x="1416" y="2831"/>
                  </a:cubicBezTo>
                  <a:cubicBezTo>
                    <a:pt x="1701" y="2210"/>
                    <a:pt x="2200" y="1701"/>
                    <a:pt x="2831" y="1416"/>
                  </a:cubicBezTo>
                  <a:cubicBezTo>
                    <a:pt x="2200" y="1130"/>
                    <a:pt x="1701" y="632"/>
                    <a:pt x="14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2"/>
            <p:cNvSpPr/>
            <p:nvPr/>
          </p:nvSpPr>
          <p:spPr>
            <a:xfrm>
              <a:off x="7895332" y="297734"/>
              <a:ext cx="110590" cy="110551"/>
            </a:xfrm>
            <a:custGeom>
              <a:rect b="b" l="l" r="r" t="t"/>
              <a:pathLst>
                <a:path extrusionOk="0" h="2831" w="2832">
                  <a:moveTo>
                    <a:pt x="1416" y="0"/>
                  </a:moveTo>
                  <a:cubicBezTo>
                    <a:pt x="1131" y="632"/>
                    <a:pt x="622" y="1130"/>
                    <a:pt x="0" y="1416"/>
                  </a:cubicBezTo>
                  <a:cubicBezTo>
                    <a:pt x="622" y="1701"/>
                    <a:pt x="1131" y="2210"/>
                    <a:pt x="1416" y="2831"/>
                  </a:cubicBezTo>
                  <a:cubicBezTo>
                    <a:pt x="1701" y="2210"/>
                    <a:pt x="2200" y="1701"/>
                    <a:pt x="2831" y="1416"/>
                  </a:cubicBezTo>
                  <a:cubicBezTo>
                    <a:pt x="2200" y="1130"/>
                    <a:pt x="1701" y="632"/>
                    <a:pt x="14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2"/>
            <p:cNvSpPr/>
            <p:nvPr/>
          </p:nvSpPr>
          <p:spPr>
            <a:xfrm>
              <a:off x="8168877" y="297734"/>
              <a:ext cx="110590" cy="110551"/>
            </a:xfrm>
            <a:custGeom>
              <a:rect b="b" l="l" r="r" t="t"/>
              <a:pathLst>
                <a:path extrusionOk="0" h="2831" w="2832">
                  <a:moveTo>
                    <a:pt x="1416" y="0"/>
                  </a:moveTo>
                  <a:cubicBezTo>
                    <a:pt x="1131" y="632"/>
                    <a:pt x="632" y="1130"/>
                    <a:pt x="1" y="1416"/>
                  </a:cubicBezTo>
                  <a:cubicBezTo>
                    <a:pt x="632" y="1701"/>
                    <a:pt x="1131" y="2210"/>
                    <a:pt x="1416" y="2831"/>
                  </a:cubicBezTo>
                  <a:cubicBezTo>
                    <a:pt x="1701" y="2210"/>
                    <a:pt x="2211" y="1701"/>
                    <a:pt x="2832" y="1416"/>
                  </a:cubicBezTo>
                  <a:cubicBezTo>
                    <a:pt x="2211" y="1130"/>
                    <a:pt x="1701" y="632"/>
                    <a:pt x="14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2"/>
            <p:cNvSpPr/>
            <p:nvPr/>
          </p:nvSpPr>
          <p:spPr>
            <a:xfrm>
              <a:off x="8024158" y="414610"/>
              <a:ext cx="110590" cy="110590"/>
            </a:xfrm>
            <a:custGeom>
              <a:rect b="b" l="l" r="r" t="t"/>
              <a:pathLst>
                <a:path extrusionOk="0" h="2832" w="2832">
                  <a:moveTo>
                    <a:pt x="1416" y="1"/>
                  </a:moveTo>
                  <a:cubicBezTo>
                    <a:pt x="1131" y="622"/>
                    <a:pt x="622" y="1131"/>
                    <a:pt x="1" y="1416"/>
                  </a:cubicBezTo>
                  <a:cubicBezTo>
                    <a:pt x="622" y="1701"/>
                    <a:pt x="1131" y="2200"/>
                    <a:pt x="1416" y="2832"/>
                  </a:cubicBezTo>
                  <a:cubicBezTo>
                    <a:pt x="1701" y="2200"/>
                    <a:pt x="2200" y="1701"/>
                    <a:pt x="2831" y="1416"/>
                  </a:cubicBezTo>
                  <a:cubicBezTo>
                    <a:pt x="2200" y="1131"/>
                    <a:pt x="1701" y="622"/>
                    <a:pt x="14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2"/>
            <p:cNvSpPr/>
            <p:nvPr/>
          </p:nvSpPr>
          <p:spPr>
            <a:xfrm>
              <a:off x="8024158" y="181208"/>
              <a:ext cx="110590" cy="110590"/>
            </a:xfrm>
            <a:custGeom>
              <a:rect b="b" l="l" r="r" t="t"/>
              <a:pathLst>
                <a:path extrusionOk="0" h="2832" w="2832">
                  <a:moveTo>
                    <a:pt x="1416" y="1"/>
                  </a:moveTo>
                  <a:cubicBezTo>
                    <a:pt x="1131" y="622"/>
                    <a:pt x="622" y="1131"/>
                    <a:pt x="1" y="1416"/>
                  </a:cubicBezTo>
                  <a:cubicBezTo>
                    <a:pt x="622" y="1701"/>
                    <a:pt x="1131" y="2200"/>
                    <a:pt x="1416" y="2831"/>
                  </a:cubicBezTo>
                  <a:cubicBezTo>
                    <a:pt x="1701" y="2200"/>
                    <a:pt x="2200" y="1701"/>
                    <a:pt x="2831" y="1416"/>
                  </a:cubicBezTo>
                  <a:cubicBezTo>
                    <a:pt x="2200" y="1131"/>
                    <a:pt x="1701" y="622"/>
                    <a:pt x="14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8" name="Google Shape;998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33"/>
          <p:cNvSpPr/>
          <p:nvPr/>
        </p:nvSpPr>
        <p:spPr>
          <a:xfrm flipH="1" rot="10800000">
            <a:off x="7745974" y="4436187"/>
            <a:ext cx="351528" cy="703056"/>
          </a:xfrm>
          <a:custGeom>
            <a:rect b="b" l="l" r="r" t="t"/>
            <a:pathLst>
              <a:path extrusionOk="0" h="18004" w="9002">
                <a:moveTo>
                  <a:pt x="0" y="1"/>
                </a:moveTo>
                <a:lnTo>
                  <a:pt x="0" y="18003"/>
                </a:lnTo>
                <a:cubicBezTo>
                  <a:pt x="4969" y="18003"/>
                  <a:pt x="9002" y="13971"/>
                  <a:pt x="9002" y="9002"/>
                </a:cubicBezTo>
                <a:cubicBezTo>
                  <a:pt x="9002" y="4033"/>
                  <a:pt x="4969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33"/>
          <p:cNvSpPr/>
          <p:nvPr/>
        </p:nvSpPr>
        <p:spPr>
          <a:xfrm flipH="1" rot="10800000">
            <a:off x="8099064" y="4436187"/>
            <a:ext cx="351528" cy="703056"/>
          </a:xfrm>
          <a:custGeom>
            <a:rect b="b" l="l" r="r" t="t"/>
            <a:pathLst>
              <a:path extrusionOk="0" h="18004" w="9002">
                <a:moveTo>
                  <a:pt x="9002" y="1"/>
                </a:moveTo>
                <a:cubicBezTo>
                  <a:pt x="4033" y="1"/>
                  <a:pt x="0" y="4033"/>
                  <a:pt x="0" y="9002"/>
                </a:cubicBezTo>
                <a:cubicBezTo>
                  <a:pt x="0" y="13981"/>
                  <a:pt x="4033" y="18003"/>
                  <a:pt x="9002" y="18003"/>
                </a:cubicBezTo>
                <a:lnTo>
                  <a:pt x="900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33"/>
          <p:cNvSpPr/>
          <p:nvPr/>
        </p:nvSpPr>
        <p:spPr>
          <a:xfrm flipH="1" rot="10800000">
            <a:off x="8031078" y="4720120"/>
            <a:ext cx="134410" cy="134801"/>
          </a:xfrm>
          <a:custGeom>
            <a:rect b="b" l="l" r="r" t="t"/>
            <a:pathLst>
              <a:path extrusionOk="0" h="3452" w="344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67" y="2688"/>
                  <a:pt x="2678" y="2077"/>
                  <a:pt x="3442" y="1721"/>
                </a:cubicBezTo>
                <a:cubicBezTo>
                  <a:pt x="2678" y="1375"/>
                  <a:pt x="206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33"/>
          <p:cNvSpPr/>
          <p:nvPr/>
        </p:nvSpPr>
        <p:spPr>
          <a:xfrm flipH="1" rot="10800000">
            <a:off x="7880384" y="4720120"/>
            <a:ext cx="134801" cy="134801"/>
          </a:xfrm>
          <a:custGeom>
            <a:rect b="b" l="l" r="r" t="t"/>
            <a:pathLst>
              <a:path extrusionOk="0" h="3452" w="345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77" y="2688"/>
                  <a:pt x="2688" y="2077"/>
                  <a:pt x="3452" y="1721"/>
                </a:cubicBezTo>
                <a:cubicBezTo>
                  <a:pt x="2688" y="1375"/>
                  <a:pt x="207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33"/>
          <p:cNvSpPr/>
          <p:nvPr/>
        </p:nvSpPr>
        <p:spPr>
          <a:xfrm flipH="1" rot="10800000">
            <a:off x="8179390" y="4720120"/>
            <a:ext cx="134410" cy="134801"/>
          </a:xfrm>
          <a:custGeom>
            <a:rect b="b" l="l" r="r" t="t"/>
            <a:pathLst>
              <a:path extrusionOk="0" h="3452" w="344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67" y="2688"/>
                  <a:pt x="2678" y="2077"/>
                  <a:pt x="3442" y="1721"/>
                </a:cubicBezTo>
                <a:cubicBezTo>
                  <a:pt x="2678" y="1375"/>
                  <a:pt x="206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33"/>
          <p:cNvSpPr/>
          <p:nvPr/>
        </p:nvSpPr>
        <p:spPr>
          <a:xfrm flipH="1">
            <a:off x="8448585" y="-6934"/>
            <a:ext cx="704228" cy="704228"/>
          </a:xfrm>
          <a:custGeom>
            <a:rect b="b" l="l" r="r" t="t"/>
            <a:pathLst>
              <a:path extrusionOk="0" h="18034" w="18034">
                <a:moveTo>
                  <a:pt x="0" y="0"/>
                </a:moveTo>
                <a:lnTo>
                  <a:pt x="0" y="18033"/>
                </a:lnTo>
                <a:lnTo>
                  <a:pt x="18033" y="18033"/>
                </a:lnTo>
                <a:lnTo>
                  <a:pt x="1803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33"/>
          <p:cNvSpPr/>
          <p:nvPr/>
        </p:nvSpPr>
        <p:spPr>
          <a:xfrm flipH="1">
            <a:off x="8448585" y="345375"/>
            <a:ext cx="352348" cy="352309"/>
          </a:xfrm>
          <a:custGeom>
            <a:rect b="b" l="l" r="r" t="t"/>
            <a:pathLst>
              <a:path extrusionOk="0" h="9022" w="9023">
                <a:moveTo>
                  <a:pt x="1060" y="0"/>
                </a:moveTo>
                <a:cubicBezTo>
                  <a:pt x="479" y="0"/>
                  <a:pt x="1" y="468"/>
                  <a:pt x="1" y="1059"/>
                </a:cubicBezTo>
                <a:lnTo>
                  <a:pt x="1" y="7953"/>
                </a:lnTo>
                <a:cubicBezTo>
                  <a:pt x="1" y="8543"/>
                  <a:pt x="479" y="9022"/>
                  <a:pt x="1060" y="9022"/>
                </a:cubicBezTo>
                <a:lnTo>
                  <a:pt x="7953" y="9022"/>
                </a:lnTo>
                <a:cubicBezTo>
                  <a:pt x="8544" y="9022"/>
                  <a:pt x="9022" y="8543"/>
                  <a:pt x="9022" y="7953"/>
                </a:cubicBezTo>
                <a:lnTo>
                  <a:pt x="9022" y="1059"/>
                </a:lnTo>
                <a:cubicBezTo>
                  <a:pt x="9022" y="468"/>
                  <a:pt x="8544" y="0"/>
                  <a:pt x="795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" name="Google Shape;1007;p33"/>
          <p:cNvSpPr/>
          <p:nvPr/>
        </p:nvSpPr>
        <p:spPr>
          <a:xfrm flipH="1">
            <a:off x="8801675" y="-6934"/>
            <a:ext cx="351138" cy="351528"/>
          </a:xfrm>
          <a:custGeom>
            <a:rect b="b" l="l" r="r" t="t"/>
            <a:pathLst>
              <a:path extrusionOk="0" h="9002" w="8992">
                <a:moveTo>
                  <a:pt x="0" y="0"/>
                </a:moveTo>
                <a:lnTo>
                  <a:pt x="0" y="9002"/>
                </a:lnTo>
                <a:lnTo>
                  <a:pt x="7046" y="9002"/>
                </a:lnTo>
                <a:cubicBezTo>
                  <a:pt x="8116" y="9002"/>
                  <a:pt x="8991" y="8126"/>
                  <a:pt x="8991" y="7057"/>
                </a:cubicBezTo>
                <a:lnTo>
                  <a:pt x="899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33"/>
          <p:cNvSpPr/>
          <p:nvPr/>
        </p:nvSpPr>
        <p:spPr>
          <a:xfrm flipH="1" rot="10800000">
            <a:off x="8448563" y="697665"/>
            <a:ext cx="704228" cy="704618"/>
          </a:xfrm>
          <a:custGeom>
            <a:rect b="b" l="l" r="r" t="t"/>
            <a:pathLst>
              <a:path extrusionOk="0" h="18044" w="18034">
                <a:moveTo>
                  <a:pt x="1" y="0"/>
                </a:moveTo>
                <a:lnTo>
                  <a:pt x="1" y="18044"/>
                </a:lnTo>
                <a:lnTo>
                  <a:pt x="18034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33"/>
          <p:cNvSpPr/>
          <p:nvPr/>
        </p:nvSpPr>
        <p:spPr>
          <a:xfrm flipH="1" rot="10800000">
            <a:off x="8414785" y="698563"/>
            <a:ext cx="771823" cy="702822"/>
          </a:xfrm>
          <a:custGeom>
            <a:rect b="b" l="l" r="r" t="t"/>
            <a:pathLst>
              <a:path extrusionOk="0" h="17998" w="19765">
                <a:moveTo>
                  <a:pt x="9882" y="0"/>
                </a:moveTo>
                <a:cubicBezTo>
                  <a:pt x="7578" y="0"/>
                  <a:pt x="5275" y="879"/>
                  <a:pt x="3513" y="2635"/>
                </a:cubicBezTo>
                <a:cubicBezTo>
                  <a:pt x="0" y="6148"/>
                  <a:pt x="0" y="11850"/>
                  <a:pt x="3513" y="15363"/>
                </a:cubicBezTo>
                <a:cubicBezTo>
                  <a:pt x="5275" y="17119"/>
                  <a:pt x="7578" y="17998"/>
                  <a:pt x="9882" y="17998"/>
                </a:cubicBezTo>
                <a:cubicBezTo>
                  <a:pt x="12186" y="17998"/>
                  <a:pt x="14490" y="17119"/>
                  <a:pt x="16251" y="15363"/>
                </a:cubicBezTo>
                <a:cubicBezTo>
                  <a:pt x="19764" y="11850"/>
                  <a:pt x="19764" y="6148"/>
                  <a:pt x="16251" y="2635"/>
                </a:cubicBezTo>
                <a:cubicBezTo>
                  <a:pt x="14490" y="879"/>
                  <a:pt x="12186" y="0"/>
                  <a:pt x="988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33"/>
          <p:cNvSpPr/>
          <p:nvPr/>
        </p:nvSpPr>
        <p:spPr>
          <a:xfrm flipH="1" rot="10800000">
            <a:off x="8569853" y="819735"/>
            <a:ext cx="460087" cy="460478"/>
          </a:xfrm>
          <a:custGeom>
            <a:rect b="b" l="l" r="r" t="t"/>
            <a:pathLst>
              <a:path extrusionOk="0" h="11792" w="11782">
                <a:moveTo>
                  <a:pt x="5886" y="0"/>
                </a:moveTo>
                <a:cubicBezTo>
                  <a:pt x="2637" y="0"/>
                  <a:pt x="0" y="2638"/>
                  <a:pt x="0" y="5896"/>
                </a:cubicBezTo>
                <a:cubicBezTo>
                  <a:pt x="0" y="9154"/>
                  <a:pt x="2637" y="11792"/>
                  <a:pt x="5886" y="11792"/>
                </a:cubicBezTo>
                <a:cubicBezTo>
                  <a:pt x="9144" y="11792"/>
                  <a:pt x="11781" y="9154"/>
                  <a:pt x="11781" y="5896"/>
                </a:cubicBezTo>
                <a:cubicBezTo>
                  <a:pt x="11781" y="2638"/>
                  <a:pt x="9144" y="0"/>
                  <a:pt x="58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33"/>
          <p:cNvSpPr/>
          <p:nvPr/>
        </p:nvSpPr>
        <p:spPr>
          <a:xfrm flipH="1" rot="10800000">
            <a:off x="7034887" y="5108989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33"/>
          <p:cNvSpPr/>
          <p:nvPr/>
        </p:nvSpPr>
        <p:spPr>
          <a:xfrm flipH="1" rot="10800000">
            <a:off x="7034887" y="5047759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33"/>
          <p:cNvSpPr/>
          <p:nvPr/>
        </p:nvSpPr>
        <p:spPr>
          <a:xfrm flipH="1" rot="10800000">
            <a:off x="7034887" y="4986529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33"/>
          <p:cNvSpPr/>
          <p:nvPr/>
        </p:nvSpPr>
        <p:spPr>
          <a:xfrm flipH="1" rot="10800000">
            <a:off x="7034887" y="4925298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33"/>
          <p:cNvSpPr/>
          <p:nvPr/>
        </p:nvSpPr>
        <p:spPr>
          <a:xfrm flipH="1" rot="10800000">
            <a:off x="7034887" y="4864029"/>
            <a:ext cx="703837" cy="30693"/>
          </a:xfrm>
          <a:custGeom>
            <a:rect b="b" l="l" r="r" t="t"/>
            <a:pathLst>
              <a:path extrusionOk="0" h="786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33"/>
          <p:cNvSpPr/>
          <p:nvPr/>
        </p:nvSpPr>
        <p:spPr>
          <a:xfrm flipH="1" rot="10800000">
            <a:off x="8459401" y="4786884"/>
            <a:ext cx="351528" cy="39"/>
          </a:xfrm>
          <a:custGeom>
            <a:rect b="b" l="l" r="r" t="t"/>
            <a:pathLst>
              <a:path extrusionOk="0" fill="none" h="1" w="9002">
                <a:moveTo>
                  <a:pt x="1" y="0"/>
                </a:moveTo>
                <a:lnTo>
                  <a:pt x="900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33"/>
          <p:cNvSpPr/>
          <p:nvPr/>
        </p:nvSpPr>
        <p:spPr>
          <a:xfrm flipH="1" rot="10800000">
            <a:off x="8480879" y="4666805"/>
            <a:ext cx="330051" cy="120118"/>
          </a:xfrm>
          <a:custGeom>
            <a:rect b="b" l="l" r="r" t="t"/>
            <a:pathLst>
              <a:path extrusionOk="0" fill="none" h="3076" w="8452">
                <a:moveTo>
                  <a:pt x="1" y="3075"/>
                </a:moveTo>
                <a:lnTo>
                  <a:pt x="845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33"/>
          <p:cNvSpPr/>
          <p:nvPr/>
        </p:nvSpPr>
        <p:spPr>
          <a:xfrm flipH="1" rot="10800000">
            <a:off x="8541719" y="4561058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0" y="5784"/>
                </a:moveTo>
                <a:lnTo>
                  <a:pt x="6894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33"/>
          <p:cNvSpPr/>
          <p:nvPr/>
        </p:nvSpPr>
        <p:spPr>
          <a:xfrm flipH="1" rot="10800000">
            <a:off x="8635166" y="4482724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0" y="7790"/>
                </a:moveTo>
                <a:lnTo>
                  <a:pt x="4501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33"/>
          <p:cNvSpPr/>
          <p:nvPr/>
        </p:nvSpPr>
        <p:spPr>
          <a:xfrm flipH="1" rot="10800000">
            <a:off x="8750090" y="4440979"/>
            <a:ext cx="60840" cy="345944"/>
          </a:xfrm>
          <a:custGeom>
            <a:rect b="b" l="l" r="r" t="t"/>
            <a:pathLst>
              <a:path extrusionOk="0" fill="none" h="8859" w="1558">
                <a:moveTo>
                  <a:pt x="0" y="8859"/>
                </a:moveTo>
                <a:lnTo>
                  <a:pt x="1558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33"/>
          <p:cNvSpPr/>
          <p:nvPr/>
        </p:nvSpPr>
        <p:spPr>
          <a:xfrm flipH="1" rot="10800000">
            <a:off x="8810930" y="4440979"/>
            <a:ext cx="61269" cy="345944"/>
          </a:xfrm>
          <a:custGeom>
            <a:rect b="b" l="l" r="r" t="t"/>
            <a:pathLst>
              <a:path extrusionOk="0" fill="none" h="8859" w="1569">
                <a:moveTo>
                  <a:pt x="1568" y="885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33"/>
          <p:cNvSpPr/>
          <p:nvPr/>
        </p:nvSpPr>
        <p:spPr>
          <a:xfrm flipH="1" rot="10800000">
            <a:off x="8810930" y="4482724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4501" y="779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33"/>
          <p:cNvSpPr/>
          <p:nvPr/>
        </p:nvSpPr>
        <p:spPr>
          <a:xfrm flipH="1" rot="10800000">
            <a:off x="8810930" y="4561058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6894" y="578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33"/>
          <p:cNvSpPr/>
          <p:nvPr/>
        </p:nvSpPr>
        <p:spPr>
          <a:xfrm flipH="1" rot="10800000">
            <a:off x="8810930" y="4666805"/>
            <a:ext cx="330441" cy="120118"/>
          </a:xfrm>
          <a:custGeom>
            <a:rect b="b" l="l" r="r" t="t"/>
            <a:pathLst>
              <a:path extrusionOk="0" fill="none" h="3076" w="8462">
                <a:moveTo>
                  <a:pt x="8462" y="3075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33"/>
          <p:cNvSpPr/>
          <p:nvPr/>
        </p:nvSpPr>
        <p:spPr>
          <a:xfrm flipH="1" rot="10800000">
            <a:off x="8810930" y="4786884"/>
            <a:ext cx="351528" cy="39"/>
          </a:xfrm>
          <a:custGeom>
            <a:rect b="b" l="l" r="r" t="t"/>
            <a:pathLst>
              <a:path extrusionOk="0" fill="none" h="1" w="9002">
                <a:moveTo>
                  <a:pt x="9001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33"/>
          <p:cNvSpPr/>
          <p:nvPr/>
        </p:nvSpPr>
        <p:spPr>
          <a:xfrm flipH="1" rot="10800000">
            <a:off x="8810930" y="4786884"/>
            <a:ext cx="330441" cy="120547"/>
          </a:xfrm>
          <a:custGeom>
            <a:rect b="b" l="l" r="r" t="t"/>
            <a:pathLst>
              <a:path extrusionOk="0" fill="none" h="3087" w="8462">
                <a:moveTo>
                  <a:pt x="8462" y="1"/>
                </a:moveTo>
                <a:lnTo>
                  <a:pt x="0" y="3086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Google Shape;1027;p33"/>
          <p:cNvSpPr/>
          <p:nvPr/>
        </p:nvSpPr>
        <p:spPr>
          <a:xfrm flipH="1" rot="10800000">
            <a:off x="8810930" y="4786884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0"/>
                </a:moveTo>
                <a:lnTo>
                  <a:pt x="0" y="5794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33"/>
          <p:cNvSpPr/>
          <p:nvPr/>
        </p:nvSpPr>
        <p:spPr>
          <a:xfrm flipH="1" rot="10800000">
            <a:off x="8810930" y="4786884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1"/>
                </a:moveTo>
                <a:lnTo>
                  <a:pt x="0" y="780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33"/>
          <p:cNvSpPr/>
          <p:nvPr/>
        </p:nvSpPr>
        <p:spPr>
          <a:xfrm flipH="1" rot="10800000">
            <a:off x="8810930" y="4786884"/>
            <a:ext cx="61269" cy="346374"/>
          </a:xfrm>
          <a:custGeom>
            <a:rect b="b" l="l" r="r" t="t"/>
            <a:pathLst>
              <a:path extrusionOk="0" fill="none" h="8870" w="1569">
                <a:moveTo>
                  <a:pt x="1568" y="0"/>
                </a:moveTo>
                <a:lnTo>
                  <a:pt x="0" y="8869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33"/>
          <p:cNvSpPr/>
          <p:nvPr/>
        </p:nvSpPr>
        <p:spPr>
          <a:xfrm flipH="1" rot="10800000">
            <a:off x="8750090" y="4786884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1025">
            <a:solidFill>
              <a:srgbClr val="262B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33"/>
          <p:cNvSpPr/>
          <p:nvPr/>
        </p:nvSpPr>
        <p:spPr>
          <a:xfrm flipH="1" rot="10800000">
            <a:off x="8750090" y="4786884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33"/>
          <p:cNvSpPr/>
          <p:nvPr/>
        </p:nvSpPr>
        <p:spPr>
          <a:xfrm flipH="1" rot="10800000">
            <a:off x="8635166" y="4786884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7800"/>
                </a:moveTo>
                <a:lnTo>
                  <a:pt x="0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33"/>
          <p:cNvSpPr/>
          <p:nvPr/>
        </p:nvSpPr>
        <p:spPr>
          <a:xfrm flipH="1" rot="10800000">
            <a:off x="8541719" y="4786884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579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33"/>
          <p:cNvSpPr/>
          <p:nvPr/>
        </p:nvSpPr>
        <p:spPr>
          <a:xfrm flipH="1" rot="10800000">
            <a:off x="8480879" y="4786884"/>
            <a:ext cx="330051" cy="120547"/>
          </a:xfrm>
          <a:custGeom>
            <a:rect b="b" l="l" r="r" t="t"/>
            <a:pathLst>
              <a:path extrusionOk="0" fill="none" h="3087" w="8452">
                <a:moveTo>
                  <a:pt x="8452" y="3086"/>
                </a:moveTo>
                <a:lnTo>
                  <a:pt x="1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33"/>
          <p:cNvSpPr/>
          <p:nvPr/>
        </p:nvSpPr>
        <p:spPr>
          <a:xfrm flipH="1" rot="5400000">
            <a:off x="8623419" y="1578412"/>
            <a:ext cx="704657" cy="352348"/>
          </a:xfrm>
          <a:custGeom>
            <a:rect b="b" l="l" r="r" t="t"/>
            <a:pathLst>
              <a:path extrusionOk="0" h="9023" w="18045">
                <a:moveTo>
                  <a:pt x="9012" y="0"/>
                </a:moveTo>
                <a:lnTo>
                  <a:pt x="9012" y="11"/>
                </a:lnTo>
                <a:lnTo>
                  <a:pt x="1" y="11"/>
                </a:lnTo>
                <a:lnTo>
                  <a:pt x="1" y="184"/>
                </a:lnTo>
                <a:cubicBezTo>
                  <a:pt x="1" y="5071"/>
                  <a:pt x="3962" y="9022"/>
                  <a:pt x="8839" y="9022"/>
                </a:cubicBezTo>
                <a:lnTo>
                  <a:pt x="9012" y="9022"/>
                </a:lnTo>
                <a:cubicBezTo>
                  <a:pt x="9012" y="8869"/>
                  <a:pt x="9012" y="8717"/>
                  <a:pt x="9022" y="8564"/>
                </a:cubicBezTo>
                <a:cubicBezTo>
                  <a:pt x="9134" y="6252"/>
                  <a:pt x="10122" y="4175"/>
                  <a:pt x="11649" y="2648"/>
                </a:cubicBezTo>
                <a:cubicBezTo>
                  <a:pt x="13289" y="1019"/>
                  <a:pt x="15549" y="0"/>
                  <a:pt x="1804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33"/>
          <p:cNvSpPr/>
          <p:nvPr/>
        </p:nvSpPr>
        <p:spPr>
          <a:xfrm rot="5400000">
            <a:off x="8440146" y="4082943"/>
            <a:ext cx="352309" cy="352309"/>
          </a:xfrm>
          <a:custGeom>
            <a:rect b="b" l="l" r="r" t="t"/>
            <a:pathLst>
              <a:path extrusionOk="0" h="9022" w="9022">
                <a:moveTo>
                  <a:pt x="0" y="0"/>
                </a:moveTo>
                <a:cubicBezTo>
                  <a:pt x="0" y="4979"/>
                  <a:pt x="4043" y="9022"/>
                  <a:pt x="9022" y="9022"/>
                </a:cubicBezTo>
                <a:lnTo>
                  <a:pt x="90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33"/>
          <p:cNvSpPr/>
          <p:nvPr/>
        </p:nvSpPr>
        <p:spPr>
          <a:xfrm rot="5400000">
            <a:off x="8792436" y="4082924"/>
            <a:ext cx="351919" cy="351958"/>
          </a:xfrm>
          <a:custGeom>
            <a:rect b="b" l="l" r="r" t="t"/>
            <a:pathLst>
              <a:path extrusionOk="0" h="9013" w="9012">
                <a:moveTo>
                  <a:pt x="0" y="1"/>
                </a:moveTo>
                <a:lnTo>
                  <a:pt x="0" y="9012"/>
                </a:lnTo>
                <a:lnTo>
                  <a:pt x="9012" y="9012"/>
                </a:lnTo>
                <a:cubicBezTo>
                  <a:pt x="9012" y="4033"/>
                  <a:pt x="4979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33"/>
          <p:cNvSpPr/>
          <p:nvPr/>
        </p:nvSpPr>
        <p:spPr>
          <a:xfrm rot="5400000">
            <a:off x="8792826" y="3731044"/>
            <a:ext cx="351958" cy="351919"/>
          </a:xfrm>
          <a:custGeom>
            <a:rect b="b" l="l" r="r" t="t"/>
            <a:pathLst>
              <a:path extrusionOk="0" h="9012" w="9013">
                <a:moveTo>
                  <a:pt x="1" y="0"/>
                </a:moveTo>
                <a:cubicBezTo>
                  <a:pt x="1" y="4980"/>
                  <a:pt x="4043" y="9012"/>
                  <a:pt x="9012" y="9012"/>
                </a:cubicBezTo>
                <a:lnTo>
                  <a:pt x="901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33"/>
          <p:cNvSpPr/>
          <p:nvPr/>
        </p:nvSpPr>
        <p:spPr>
          <a:xfrm flipH="1" rot="10800000">
            <a:off x="7735577" y="481506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33"/>
          <p:cNvSpPr/>
          <p:nvPr/>
        </p:nvSpPr>
        <p:spPr>
          <a:xfrm flipH="1" rot="10800000">
            <a:off x="7735577" y="420276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33"/>
          <p:cNvSpPr/>
          <p:nvPr/>
        </p:nvSpPr>
        <p:spPr>
          <a:xfrm flipH="1" rot="10800000">
            <a:off x="7735577" y="359045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33"/>
          <p:cNvSpPr/>
          <p:nvPr/>
        </p:nvSpPr>
        <p:spPr>
          <a:xfrm flipH="1" rot="10800000">
            <a:off x="7735577" y="297776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33"/>
          <p:cNvSpPr/>
          <p:nvPr/>
        </p:nvSpPr>
        <p:spPr>
          <a:xfrm flipH="1" rot="10800000">
            <a:off x="7735577" y="236545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33"/>
          <p:cNvSpPr/>
          <p:nvPr/>
        </p:nvSpPr>
        <p:spPr>
          <a:xfrm flipH="1" rot="10800000">
            <a:off x="7735577" y="175315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33"/>
          <p:cNvSpPr/>
          <p:nvPr/>
        </p:nvSpPr>
        <p:spPr>
          <a:xfrm flipH="1" rot="10800000">
            <a:off x="7735577" y="114084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33"/>
          <p:cNvSpPr/>
          <p:nvPr/>
        </p:nvSpPr>
        <p:spPr>
          <a:xfrm flipH="1" rot="10800000">
            <a:off x="7735577" y="52854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33"/>
          <p:cNvSpPr/>
          <p:nvPr/>
        </p:nvSpPr>
        <p:spPr>
          <a:xfrm flipH="1" rot="10800000">
            <a:off x="7735577" y="-8376"/>
            <a:ext cx="704228" cy="30264"/>
          </a:xfrm>
          <a:custGeom>
            <a:rect b="b" l="l" r="r" t="t"/>
            <a:pathLst>
              <a:path extrusionOk="0" h="775" w="18034">
                <a:moveTo>
                  <a:pt x="1" y="1"/>
                </a:moveTo>
                <a:lnTo>
                  <a:pt x="1" y="774"/>
                </a:lnTo>
                <a:lnTo>
                  <a:pt x="18034" y="774"/>
                </a:lnTo>
                <a:lnTo>
                  <a:pt x="180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33"/>
          <p:cNvSpPr/>
          <p:nvPr/>
        </p:nvSpPr>
        <p:spPr>
          <a:xfrm flipH="1" rot="10800000">
            <a:off x="7383659" y="-8573"/>
            <a:ext cx="351958" cy="351919"/>
          </a:xfrm>
          <a:custGeom>
            <a:rect b="b" l="l" r="r" t="t"/>
            <a:pathLst>
              <a:path extrusionOk="0" h="9012" w="9013">
                <a:moveTo>
                  <a:pt x="1060" y="1"/>
                </a:moveTo>
                <a:cubicBezTo>
                  <a:pt x="469" y="1"/>
                  <a:pt x="1" y="469"/>
                  <a:pt x="1" y="1060"/>
                </a:cubicBezTo>
                <a:lnTo>
                  <a:pt x="1" y="7953"/>
                </a:lnTo>
                <a:cubicBezTo>
                  <a:pt x="1" y="8544"/>
                  <a:pt x="469" y="9012"/>
                  <a:pt x="1060" y="9012"/>
                </a:cubicBezTo>
                <a:lnTo>
                  <a:pt x="7953" y="9012"/>
                </a:lnTo>
                <a:cubicBezTo>
                  <a:pt x="8544" y="9012"/>
                  <a:pt x="9012" y="8544"/>
                  <a:pt x="9012" y="7953"/>
                </a:cubicBezTo>
                <a:lnTo>
                  <a:pt x="9012" y="1060"/>
                </a:lnTo>
                <a:cubicBezTo>
                  <a:pt x="9012" y="469"/>
                  <a:pt x="8544" y="1"/>
                  <a:pt x="795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33"/>
          <p:cNvSpPr txBox="1"/>
          <p:nvPr>
            <p:ph hasCustomPrompt="1" type="title"/>
          </p:nvPr>
        </p:nvSpPr>
        <p:spPr>
          <a:xfrm>
            <a:off x="4555186" y="2039941"/>
            <a:ext cx="241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0" name="Google Shape;1050;p33"/>
          <p:cNvSpPr txBox="1"/>
          <p:nvPr>
            <p:ph idx="1" type="subTitle"/>
          </p:nvPr>
        </p:nvSpPr>
        <p:spPr>
          <a:xfrm>
            <a:off x="4555186" y="2705451"/>
            <a:ext cx="2412600" cy="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1" name="Google Shape;1051;p33"/>
          <p:cNvSpPr txBox="1"/>
          <p:nvPr>
            <p:ph hasCustomPrompt="1" idx="2" type="title"/>
          </p:nvPr>
        </p:nvSpPr>
        <p:spPr>
          <a:xfrm>
            <a:off x="4555186" y="722750"/>
            <a:ext cx="241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2" name="Google Shape;1052;p33"/>
          <p:cNvSpPr txBox="1"/>
          <p:nvPr>
            <p:ph idx="3" type="subTitle"/>
          </p:nvPr>
        </p:nvSpPr>
        <p:spPr>
          <a:xfrm>
            <a:off x="4555186" y="1388253"/>
            <a:ext cx="2412600" cy="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3" name="Google Shape;1053;p33"/>
          <p:cNvSpPr txBox="1"/>
          <p:nvPr>
            <p:ph hasCustomPrompt="1" idx="4" type="title"/>
          </p:nvPr>
        </p:nvSpPr>
        <p:spPr>
          <a:xfrm>
            <a:off x="4555186" y="3357131"/>
            <a:ext cx="241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4" name="Google Shape;1054;p33"/>
          <p:cNvSpPr txBox="1"/>
          <p:nvPr>
            <p:ph idx="5" type="subTitle"/>
          </p:nvPr>
        </p:nvSpPr>
        <p:spPr>
          <a:xfrm>
            <a:off x="4555186" y="4022650"/>
            <a:ext cx="2412600" cy="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5" name="Google Shape;1055;p33"/>
          <p:cNvSpPr/>
          <p:nvPr>
            <p:ph idx="6" type="pic"/>
          </p:nvPr>
        </p:nvSpPr>
        <p:spPr>
          <a:xfrm>
            <a:off x="-8775" y="-18400"/>
            <a:ext cx="2993400" cy="5161800"/>
          </a:xfrm>
          <a:prstGeom prst="rect">
            <a:avLst/>
          </a:prstGeom>
          <a:noFill/>
          <a:ln>
            <a:noFill/>
          </a:ln>
        </p:spPr>
      </p:sp>
      <p:sp>
        <p:nvSpPr>
          <p:cNvPr id="1056" name="Google Shape;1056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34"/>
          <p:cNvSpPr/>
          <p:nvPr/>
        </p:nvSpPr>
        <p:spPr>
          <a:xfrm>
            <a:off x="8433598" y="704596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34"/>
          <p:cNvSpPr/>
          <p:nvPr/>
        </p:nvSpPr>
        <p:spPr>
          <a:xfrm>
            <a:off x="8433598" y="765826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34"/>
          <p:cNvSpPr/>
          <p:nvPr/>
        </p:nvSpPr>
        <p:spPr>
          <a:xfrm>
            <a:off x="8433598" y="827056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34"/>
          <p:cNvSpPr/>
          <p:nvPr/>
        </p:nvSpPr>
        <p:spPr>
          <a:xfrm>
            <a:off x="8433598" y="888287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34"/>
          <p:cNvSpPr/>
          <p:nvPr/>
        </p:nvSpPr>
        <p:spPr>
          <a:xfrm>
            <a:off x="8433598" y="949517"/>
            <a:ext cx="703837" cy="30693"/>
          </a:xfrm>
          <a:custGeom>
            <a:rect b="b" l="l" r="r" t="t"/>
            <a:pathLst>
              <a:path extrusionOk="0" h="786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34"/>
          <p:cNvSpPr/>
          <p:nvPr/>
        </p:nvSpPr>
        <p:spPr>
          <a:xfrm>
            <a:off x="8433598" y="1010787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34"/>
          <p:cNvSpPr/>
          <p:nvPr/>
        </p:nvSpPr>
        <p:spPr>
          <a:xfrm>
            <a:off x="8433598" y="1072017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34"/>
          <p:cNvSpPr/>
          <p:nvPr/>
        </p:nvSpPr>
        <p:spPr>
          <a:xfrm>
            <a:off x="8433598" y="1133247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34"/>
          <p:cNvSpPr/>
          <p:nvPr/>
        </p:nvSpPr>
        <p:spPr>
          <a:xfrm>
            <a:off x="8433598" y="1194087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34"/>
          <p:cNvSpPr/>
          <p:nvPr/>
        </p:nvSpPr>
        <p:spPr>
          <a:xfrm>
            <a:off x="8433598" y="1255708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34"/>
          <p:cNvSpPr/>
          <p:nvPr/>
        </p:nvSpPr>
        <p:spPr>
          <a:xfrm>
            <a:off x="8433598" y="1316548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34"/>
          <p:cNvSpPr/>
          <p:nvPr/>
        </p:nvSpPr>
        <p:spPr>
          <a:xfrm>
            <a:off x="8433598" y="1377778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34"/>
          <p:cNvSpPr/>
          <p:nvPr/>
        </p:nvSpPr>
        <p:spPr>
          <a:xfrm>
            <a:off x="8433207" y="1408394"/>
            <a:ext cx="704228" cy="704618"/>
          </a:xfrm>
          <a:custGeom>
            <a:rect b="b" l="l" r="r" t="t"/>
            <a:pathLst>
              <a:path extrusionOk="0" h="18044" w="18034">
                <a:moveTo>
                  <a:pt x="1" y="0"/>
                </a:moveTo>
                <a:lnTo>
                  <a:pt x="1" y="18044"/>
                </a:lnTo>
                <a:lnTo>
                  <a:pt x="18034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34"/>
          <p:cNvSpPr/>
          <p:nvPr/>
        </p:nvSpPr>
        <p:spPr>
          <a:xfrm>
            <a:off x="8399429" y="1409292"/>
            <a:ext cx="771823" cy="702822"/>
          </a:xfrm>
          <a:custGeom>
            <a:rect b="b" l="l" r="r" t="t"/>
            <a:pathLst>
              <a:path extrusionOk="0" h="17998" w="19765">
                <a:moveTo>
                  <a:pt x="9882" y="0"/>
                </a:moveTo>
                <a:cubicBezTo>
                  <a:pt x="7578" y="0"/>
                  <a:pt x="5275" y="879"/>
                  <a:pt x="3513" y="2635"/>
                </a:cubicBezTo>
                <a:cubicBezTo>
                  <a:pt x="0" y="6148"/>
                  <a:pt x="0" y="11850"/>
                  <a:pt x="3513" y="15363"/>
                </a:cubicBezTo>
                <a:cubicBezTo>
                  <a:pt x="5275" y="17119"/>
                  <a:pt x="7578" y="17998"/>
                  <a:pt x="9882" y="17998"/>
                </a:cubicBezTo>
                <a:cubicBezTo>
                  <a:pt x="12186" y="17998"/>
                  <a:pt x="14490" y="17119"/>
                  <a:pt x="16251" y="15363"/>
                </a:cubicBezTo>
                <a:cubicBezTo>
                  <a:pt x="19764" y="11850"/>
                  <a:pt x="19764" y="6148"/>
                  <a:pt x="16251" y="2635"/>
                </a:cubicBezTo>
                <a:cubicBezTo>
                  <a:pt x="14490" y="879"/>
                  <a:pt x="12186" y="0"/>
                  <a:pt x="988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34"/>
          <p:cNvSpPr/>
          <p:nvPr/>
        </p:nvSpPr>
        <p:spPr>
          <a:xfrm>
            <a:off x="8554497" y="1530464"/>
            <a:ext cx="460087" cy="460478"/>
          </a:xfrm>
          <a:custGeom>
            <a:rect b="b" l="l" r="r" t="t"/>
            <a:pathLst>
              <a:path extrusionOk="0" h="11792" w="11782">
                <a:moveTo>
                  <a:pt x="5886" y="0"/>
                </a:moveTo>
                <a:cubicBezTo>
                  <a:pt x="2637" y="0"/>
                  <a:pt x="0" y="2638"/>
                  <a:pt x="0" y="5896"/>
                </a:cubicBezTo>
                <a:cubicBezTo>
                  <a:pt x="0" y="9154"/>
                  <a:pt x="2637" y="11792"/>
                  <a:pt x="5886" y="11792"/>
                </a:cubicBezTo>
                <a:cubicBezTo>
                  <a:pt x="9144" y="11792"/>
                  <a:pt x="11781" y="9154"/>
                  <a:pt x="11781" y="5896"/>
                </a:cubicBezTo>
                <a:cubicBezTo>
                  <a:pt x="11781" y="2638"/>
                  <a:pt x="9144" y="0"/>
                  <a:pt x="588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34"/>
          <p:cNvSpPr/>
          <p:nvPr/>
        </p:nvSpPr>
        <p:spPr>
          <a:xfrm>
            <a:off x="8450800" y="352716"/>
            <a:ext cx="351528" cy="39"/>
          </a:xfrm>
          <a:custGeom>
            <a:rect b="b" l="l" r="r" t="t"/>
            <a:pathLst>
              <a:path extrusionOk="0" fill="none" h="1" w="9002">
                <a:moveTo>
                  <a:pt x="1" y="0"/>
                </a:moveTo>
                <a:lnTo>
                  <a:pt x="900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34"/>
          <p:cNvSpPr/>
          <p:nvPr/>
        </p:nvSpPr>
        <p:spPr>
          <a:xfrm>
            <a:off x="8472278" y="352716"/>
            <a:ext cx="330051" cy="120118"/>
          </a:xfrm>
          <a:custGeom>
            <a:rect b="b" l="l" r="r" t="t"/>
            <a:pathLst>
              <a:path extrusionOk="0" fill="none" h="3076" w="8452">
                <a:moveTo>
                  <a:pt x="1" y="3075"/>
                </a:moveTo>
                <a:lnTo>
                  <a:pt x="845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34"/>
          <p:cNvSpPr/>
          <p:nvPr/>
        </p:nvSpPr>
        <p:spPr>
          <a:xfrm>
            <a:off x="8533118" y="352716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0" y="5784"/>
                </a:moveTo>
                <a:lnTo>
                  <a:pt x="6894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34"/>
          <p:cNvSpPr/>
          <p:nvPr/>
        </p:nvSpPr>
        <p:spPr>
          <a:xfrm>
            <a:off x="8626564" y="352716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0" y="7790"/>
                </a:moveTo>
                <a:lnTo>
                  <a:pt x="4501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34"/>
          <p:cNvSpPr/>
          <p:nvPr/>
        </p:nvSpPr>
        <p:spPr>
          <a:xfrm>
            <a:off x="8741488" y="352716"/>
            <a:ext cx="60840" cy="345944"/>
          </a:xfrm>
          <a:custGeom>
            <a:rect b="b" l="l" r="r" t="t"/>
            <a:pathLst>
              <a:path extrusionOk="0" fill="none" h="8859" w="1558">
                <a:moveTo>
                  <a:pt x="0" y="8859"/>
                </a:moveTo>
                <a:lnTo>
                  <a:pt x="1558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34"/>
          <p:cNvSpPr/>
          <p:nvPr/>
        </p:nvSpPr>
        <p:spPr>
          <a:xfrm>
            <a:off x="8802328" y="352716"/>
            <a:ext cx="61269" cy="345944"/>
          </a:xfrm>
          <a:custGeom>
            <a:rect b="b" l="l" r="r" t="t"/>
            <a:pathLst>
              <a:path extrusionOk="0" fill="none" h="8859" w="1569">
                <a:moveTo>
                  <a:pt x="1568" y="885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34"/>
          <p:cNvSpPr/>
          <p:nvPr/>
        </p:nvSpPr>
        <p:spPr>
          <a:xfrm>
            <a:off x="8802328" y="352716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4501" y="779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34"/>
          <p:cNvSpPr/>
          <p:nvPr/>
        </p:nvSpPr>
        <p:spPr>
          <a:xfrm>
            <a:off x="8802328" y="352716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6894" y="578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34"/>
          <p:cNvSpPr/>
          <p:nvPr/>
        </p:nvSpPr>
        <p:spPr>
          <a:xfrm>
            <a:off x="8802328" y="352716"/>
            <a:ext cx="330441" cy="120118"/>
          </a:xfrm>
          <a:custGeom>
            <a:rect b="b" l="l" r="r" t="t"/>
            <a:pathLst>
              <a:path extrusionOk="0" fill="none" h="3076" w="8462">
                <a:moveTo>
                  <a:pt x="8462" y="3075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34"/>
          <p:cNvSpPr/>
          <p:nvPr/>
        </p:nvSpPr>
        <p:spPr>
          <a:xfrm>
            <a:off x="8802328" y="352716"/>
            <a:ext cx="351528" cy="39"/>
          </a:xfrm>
          <a:custGeom>
            <a:rect b="b" l="l" r="r" t="t"/>
            <a:pathLst>
              <a:path extrusionOk="0" fill="none" h="1" w="9002">
                <a:moveTo>
                  <a:pt x="9001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34"/>
          <p:cNvSpPr/>
          <p:nvPr/>
        </p:nvSpPr>
        <p:spPr>
          <a:xfrm>
            <a:off x="8802328" y="232208"/>
            <a:ext cx="330441" cy="120547"/>
          </a:xfrm>
          <a:custGeom>
            <a:rect b="b" l="l" r="r" t="t"/>
            <a:pathLst>
              <a:path extrusionOk="0" fill="none" h="3087" w="8462">
                <a:moveTo>
                  <a:pt x="8462" y="1"/>
                </a:moveTo>
                <a:lnTo>
                  <a:pt x="0" y="3086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34"/>
          <p:cNvSpPr/>
          <p:nvPr/>
        </p:nvSpPr>
        <p:spPr>
          <a:xfrm>
            <a:off x="8802328" y="126460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0"/>
                </a:moveTo>
                <a:lnTo>
                  <a:pt x="0" y="5794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34"/>
          <p:cNvSpPr/>
          <p:nvPr/>
        </p:nvSpPr>
        <p:spPr>
          <a:xfrm>
            <a:off x="8802328" y="48126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1"/>
                </a:moveTo>
                <a:lnTo>
                  <a:pt x="0" y="780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34"/>
          <p:cNvSpPr/>
          <p:nvPr/>
        </p:nvSpPr>
        <p:spPr>
          <a:xfrm>
            <a:off x="8802328" y="6382"/>
            <a:ext cx="61269" cy="346374"/>
          </a:xfrm>
          <a:custGeom>
            <a:rect b="b" l="l" r="r" t="t"/>
            <a:pathLst>
              <a:path extrusionOk="0" fill="none" h="8870" w="1569">
                <a:moveTo>
                  <a:pt x="1568" y="0"/>
                </a:moveTo>
                <a:lnTo>
                  <a:pt x="0" y="8869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34"/>
          <p:cNvSpPr/>
          <p:nvPr/>
        </p:nvSpPr>
        <p:spPr>
          <a:xfrm>
            <a:off x="8741488" y="6382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1025">
            <a:solidFill>
              <a:srgbClr val="262B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34"/>
          <p:cNvSpPr/>
          <p:nvPr/>
        </p:nvSpPr>
        <p:spPr>
          <a:xfrm>
            <a:off x="8741488" y="6382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34"/>
          <p:cNvSpPr/>
          <p:nvPr/>
        </p:nvSpPr>
        <p:spPr>
          <a:xfrm>
            <a:off x="8626564" y="48126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7800"/>
                </a:moveTo>
                <a:lnTo>
                  <a:pt x="0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34"/>
          <p:cNvSpPr/>
          <p:nvPr/>
        </p:nvSpPr>
        <p:spPr>
          <a:xfrm>
            <a:off x="8533118" y="126460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579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34"/>
          <p:cNvSpPr/>
          <p:nvPr/>
        </p:nvSpPr>
        <p:spPr>
          <a:xfrm>
            <a:off x="8472278" y="232208"/>
            <a:ext cx="330051" cy="120547"/>
          </a:xfrm>
          <a:custGeom>
            <a:rect b="b" l="l" r="r" t="t"/>
            <a:pathLst>
              <a:path extrusionOk="0" fill="none" h="3087" w="8452">
                <a:moveTo>
                  <a:pt x="8452" y="3086"/>
                </a:moveTo>
                <a:lnTo>
                  <a:pt x="1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34"/>
          <p:cNvSpPr/>
          <p:nvPr/>
        </p:nvSpPr>
        <p:spPr>
          <a:xfrm>
            <a:off x="7876339" y="374"/>
            <a:ext cx="556342" cy="556033"/>
          </a:xfrm>
          <a:custGeom>
            <a:rect b="b" l="l" r="r" t="t"/>
            <a:pathLst>
              <a:path extrusionOk="0" h="18034" w="18044">
                <a:moveTo>
                  <a:pt x="0" y="1"/>
                </a:moveTo>
                <a:lnTo>
                  <a:pt x="0" y="18034"/>
                </a:lnTo>
                <a:lnTo>
                  <a:pt x="18044" y="18034"/>
                </a:lnTo>
                <a:lnTo>
                  <a:pt x="180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34"/>
          <p:cNvSpPr/>
          <p:nvPr/>
        </p:nvSpPr>
        <p:spPr>
          <a:xfrm>
            <a:off x="7876955" y="1021"/>
            <a:ext cx="555108" cy="555077"/>
          </a:xfrm>
          <a:custGeom>
            <a:rect b="b" l="l" r="r" t="t"/>
            <a:pathLst>
              <a:path extrusionOk="0" h="18003" w="18004">
                <a:moveTo>
                  <a:pt x="9002" y="0"/>
                </a:moveTo>
                <a:cubicBezTo>
                  <a:pt x="4033" y="0"/>
                  <a:pt x="1" y="4022"/>
                  <a:pt x="1" y="9001"/>
                </a:cubicBezTo>
                <a:cubicBezTo>
                  <a:pt x="1" y="13970"/>
                  <a:pt x="4033" y="18002"/>
                  <a:pt x="9002" y="18002"/>
                </a:cubicBezTo>
                <a:cubicBezTo>
                  <a:pt x="13971" y="18002"/>
                  <a:pt x="18003" y="13970"/>
                  <a:pt x="18003" y="9001"/>
                </a:cubicBezTo>
                <a:cubicBezTo>
                  <a:pt x="18003" y="4022"/>
                  <a:pt x="13971" y="0"/>
                  <a:pt x="900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34"/>
          <p:cNvSpPr/>
          <p:nvPr/>
        </p:nvSpPr>
        <p:spPr>
          <a:xfrm>
            <a:off x="7955766" y="96605"/>
            <a:ext cx="398757" cy="363577"/>
          </a:xfrm>
          <a:custGeom>
            <a:rect b="b" l="l" r="r" t="t"/>
            <a:pathLst>
              <a:path extrusionOk="0" h="11792" w="12933">
                <a:moveTo>
                  <a:pt x="6466" y="1"/>
                </a:moveTo>
                <a:cubicBezTo>
                  <a:pt x="4959" y="1"/>
                  <a:pt x="3452" y="576"/>
                  <a:pt x="2302" y="1726"/>
                </a:cubicBezTo>
                <a:cubicBezTo>
                  <a:pt x="1" y="4028"/>
                  <a:pt x="1" y="7765"/>
                  <a:pt x="2302" y="10066"/>
                </a:cubicBezTo>
                <a:cubicBezTo>
                  <a:pt x="3452" y="11216"/>
                  <a:pt x="4959" y="11792"/>
                  <a:pt x="6466" y="11792"/>
                </a:cubicBezTo>
                <a:cubicBezTo>
                  <a:pt x="7973" y="11792"/>
                  <a:pt x="9480" y="11216"/>
                  <a:pt x="10631" y="10066"/>
                </a:cubicBezTo>
                <a:cubicBezTo>
                  <a:pt x="12932" y="7765"/>
                  <a:pt x="12932" y="4028"/>
                  <a:pt x="10631" y="1726"/>
                </a:cubicBezTo>
                <a:cubicBezTo>
                  <a:pt x="9480" y="576"/>
                  <a:pt x="7973" y="1"/>
                  <a:pt x="646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34"/>
          <p:cNvSpPr/>
          <p:nvPr/>
        </p:nvSpPr>
        <p:spPr>
          <a:xfrm>
            <a:off x="8791662" y="2112971"/>
            <a:ext cx="351958" cy="351958"/>
          </a:xfrm>
          <a:custGeom>
            <a:rect b="b" l="l" r="r" t="t"/>
            <a:pathLst>
              <a:path extrusionOk="0" h="9013" w="9013">
                <a:moveTo>
                  <a:pt x="1650" y="1"/>
                </a:moveTo>
                <a:cubicBezTo>
                  <a:pt x="734" y="1"/>
                  <a:pt x="1" y="744"/>
                  <a:pt x="1" y="1660"/>
                </a:cubicBezTo>
                <a:lnTo>
                  <a:pt x="1" y="7363"/>
                </a:lnTo>
                <a:cubicBezTo>
                  <a:pt x="1" y="8279"/>
                  <a:pt x="734" y="9012"/>
                  <a:pt x="1650" y="9012"/>
                </a:cubicBezTo>
                <a:lnTo>
                  <a:pt x="7363" y="9012"/>
                </a:lnTo>
                <a:cubicBezTo>
                  <a:pt x="8269" y="9012"/>
                  <a:pt x="9012" y="8279"/>
                  <a:pt x="9012" y="7363"/>
                </a:cubicBezTo>
                <a:lnTo>
                  <a:pt x="9012" y="1660"/>
                </a:lnTo>
                <a:cubicBezTo>
                  <a:pt x="9012" y="744"/>
                  <a:pt x="8269" y="1"/>
                  <a:pt x="73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34"/>
          <p:cNvSpPr/>
          <p:nvPr/>
        </p:nvSpPr>
        <p:spPr>
          <a:xfrm>
            <a:off x="7319967" y="223"/>
            <a:ext cx="556372" cy="278202"/>
          </a:xfrm>
          <a:custGeom>
            <a:rect b="b" l="l" r="r" t="t"/>
            <a:pathLst>
              <a:path extrusionOk="0" h="9023" w="18045">
                <a:moveTo>
                  <a:pt x="9012" y="0"/>
                </a:moveTo>
                <a:lnTo>
                  <a:pt x="9012" y="11"/>
                </a:lnTo>
                <a:lnTo>
                  <a:pt x="1" y="11"/>
                </a:lnTo>
                <a:lnTo>
                  <a:pt x="1" y="184"/>
                </a:lnTo>
                <a:cubicBezTo>
                  <a:pt x="1" y="5071"/>
                  <a:pt x="3962" y="9022"/>
                  <a:pt x="8839" y="9022"/>
                </a:cubicBezTo>
                <a:lnTo>
                  <a:pt x="9012" y="9022"/>
                </a:lnTo>
                <a:cubicBezTo>
                  <a:pt x="9012" y="8869"/>
                  <a:pt x="9012" y="8717"/>
                  <a:pt x="9022" y="8564"/>
                </a:cubicBezTo>
                <a:cubicBezTo>
                  <a:pt x="9134" y="6252"/>
                  <a:pt x="10122" y="4175"/>
                  <a:pt x="11649" y="2648"/>
                </a:cubicBezTo>
                <a:cubicBezTo>
                  <a:pt x="13289" y="1019"/>
                  <a:pt x="15549" y="0"/>
                  <a:pt x="1804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7" name="Google Shape;1097;p34"/>
          <p:cNvSpPr/>
          <p:nvPr/>
        </p:nvSpPr>
        <p:spPr>
          <a:xfrm>
            <a:off x="7736631" y="264092"/>
            <a:ext cx="339" cy="14183"/>
          </a:xfrm>
          <a:custGeom>
            <a:rect b="b" l="l" r="r" t="t"/>
            <a:pathLst>
              <a:path extrusionOk="0" h="460" w="11">
                <a:moveTo>
                  <a:pt x="10" y="1"/>
                </a:moveTo>
                <a:cubicBezTo>
                  <a:pt x="0" y="154"/>
                  <a:pt x="0" y="306"/>
                  <a:pt x="0" y="459"/>
                </a:cubicBezTo>
                <a:lnTo>
                  <a:pt x="10" y="459"/>
                </a:lnTo>
                <a:lnTo>
                  <a:pt x="10" y="1"/>
                </a:lnTo>
                <a:close/>
              </a:path>
            </a:pathLst>
          </a:custGeom>
          <a:solidFill>
            <a:srgbClr val="769B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34"/>
          <p:cNvSpPr/>
          <p:nvPr/>
        </p:nvSpPr>
        <p:spPr>
          <a:xfrm>
            <a:off x="8791684" y="4787335"/>
            <a:ext cx="352309" cy="352309"/>
          </a:xfrm>
          <a:custGeom>
            <a:rect b="b" l="l" r="r" t="t"/>
            <a:pathLst>
              <a:path extrusionOk="0" h="9022" w="9022">
                <a:moveTo>
                  <a:pt x="0" y="0"/>
                </a:moveTo>
                <a:cubicBezTo>
                  <a:pt x="0" y="4979"/>
                  <a:pt x="4043" y="9022"/>
                  <a:pt x="9022" y="9022"/>
                </a:cubicBezTo>
                <a:lnTo>
                  <a:pt x="90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9" name="Google Shape;1099;p34"/>
          <p:cNvSpPr/>
          <p:nvPr/>
        </p:nvSpPr>
        <p:spPr>
          <a:xfrm>
            <a:off x="8791684" y="4435416"/>
            <a:ext cx="351919" cy="351958"/>
          </a:xfrm>
          <a:custGeom>
            <a:rect b="b" l="l" r="r" t="t"/>
            <a:pathLst>
              <a:path extrusionOk="0" h="9013" w="9012">
                <a:moveTo>
                  <a:pt x="0" y="1"/>
                </a:moveTo>
                <a:lnTo>
                  <a:pt x="0" y="9012"/>
                </a:lnTo>
                <a:lnTo>
                  <a:pt x="9012" y="9012"/>
                </a:lnTo>
                <a:cubicBezTo>
                  <a:pt x="9012" y="4033"/>
                  <a:pt x="4979" y="1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0" name="Google Shape;1100;p34"/>
          <p:cNvSpPr/>
          <p:nvPr/>
        </p:nvSpPr>
        <p:spPr>
          <a:xfrm>
            <a:off x="8439765" y="4435025"/>
            <a:ext cx="351958" cy="351919"/>
          </a:xfrm>
          <a:custGeom>
            <a:rect b="b" l="l" r="r" t="t"/>
            <a:pathLst>
              <a:path extrusionOk="0" h="9012" w="9013">
                <a:moveTo>
                  <a:pt x="1" y="0"/>
                </a:moveTo>
                <a:cubicBezTo>
                  <a:pt x="1" y="4980"/>
                  <a:pt x="4043" y="9012"/>
                  <a:pt x="9012" y="9012"/>
                </a:cubicBezTo>
                <a:lnTo>
                  <a:pt x="90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p34"/>
          <p:cNvSpPr/>
          <p:nvPr/>
        </p:nvSpPr>
        <p:spPr>
          <a:xfrm>
            <a:off x="7883915" y="4583449"/>
            <a:ext cx="555898" cy="24198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34"/>
          <p:cNvSpPr/>
          <p:nvPr/>
        </p:nvSpPr>
        <p:spPr>
          <a:xfrm>
            <a:off x="7883915" y="4631782"/>
            <a:ext cx="555898" cy="24198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34"/>
          <p:cNvSpPr/>
          <p:nvPr/>
        </p:nvSpPr>
        <p:spPr>
          <a:xfrm>
            <a:off x="7883915" y="4680115"/>
            <a:ext cx="555898" cy="24198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34"/>
          <p:cNvSpPr/>
          <p:nvPr/>
        </p:nvSpPr>
        <p:spPr>
          <a:xfrm>
            <a:off x="7883915" y="4728448"/>
            <a:ext cx="555898" cy="24198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34"/>
          <p:cNvSpPr/>
          <p:nvPr/>
        </p:nvSpPr>
        <p:spPr>
          <a:xfrm>
            <a:off x="7883915" y="4776781"/>
            <a:ext cx="555898" cy="24198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34"/>
          <p:cNvSpPr/>
          <p:nvPr/>
        </p:nvSpPr>
        <p:spPr>
          <a:xfrm>
            <a:off x="7883915" y="4825114"/>
            <a:ext cx="555898" cy="24198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34"/>
          <p:cNvSpPr/>
          <p:nvPr/>
        </p:nvSpPr>
        <p:spPr>
          <a:xfrm>
            <a:off x="7883915" y="4873478"/>
            <a:ext cx="555898" cy="24198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34"/>
          <p:cNvSpPr/>
          <p:nvPr/>
        </p:nvSpPr>
        <p:spPr>
          <a:xfrm>
            <a:off x="7883915" y="4921811"/>
            <a:ext cx="555898" cy="24198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34"/>
          <p:cNvSpPr/>
          <p:nvPr/>
        </p:nvSpPr>
        <p:spPr>
          <a:xfrm>
            <a:off x="7883915" y="4970144"/>
            <a:ext cx="555898" cy="24198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34"/>
          <p:cNvSpPr/>
          <p:nvPr/>
        </p:nvSpPr>
        <p:spPr>
          <a:xfrm>
            <a:off x="7883915" y="5018477"/>
            <a:ext cx="555898" cy="24198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34"/>
          <p:cNvSpPr/>
          <p:nvPr/>
        </p:nvSpPr>
        <p:spPr>
          <a:xfrm>
            <a:off x="7883915" y="5066810"/>
            <a:ext cx="555898" cy="24198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112" name="Google Shape;1112;p34"/>
          <p:cNvSpPr/>
          <p:nvPr/>
        </p:nvSpPr>
        <p:spPr>
          <a:xfrm>
            <a:off x="7328059" y="4583449"/>
            <a:ext cx="555898" cy="556206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lnTo>
                  <a:pt x="0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34"/>
          <p:cNvSpPr/>
          <p:nvPr/>
        </p:nvSpPr>
        <p:spPr>
          <a:xfrm rot="5400000">
            <a:off x="6772192" y="4583449"/>
            <a:ext cx="555898" cy="556206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cubicBezTo>
                  <a:pt x="0" y="9969"/>
                  <a:pt x="8075" y="18044"/>
                  <a:pt x="18033" y="18044"/>
                </a:cubicBezTo>
                <a:lnTo>
                  <a:pt x="1803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p34"/>
          <p:cNvSpPr/>
          <p:nvPr/>
        </p:nvSpPr>
        <p:spPr>
          <a:xfrm>
            <a:off x="7606126" y="4861704"/>
            <a:ext cx="277826" cy="277795"/>
          </a:xfrm>
          <a:custGeom>
            <a:rect b="b" l="l" r="r" t="t"/>
            <a:pathLst>
              <a:path extrusionOk="0" h="9012" w="9013">
                <a:moveTo>
                  <a:pt x="1060" y="1"/>
                </a:moveTo>
                <a:cubicBezTo>
                  <a:pt x="469" y="1"/>
                  <a:pt x="1" y="469"/>
                  <a:pt x="1" y="1060"/>
                </a:cubicBezTo>
                <a:lnTo>
                  <a:pt x="1" y="7953"/>
                </a:lnTo>
                <a:cubicBezTo>
                  <a:pt x="1" y="8544"/>
                  <a:pt x="469" y="9012"/>
                  <a:pt x="1060" y="9012"/>
                </a:cubicBezTo>
                <a:lnTo>
                  <a:pt x="7953" y="9012"/>
                </a:lnTo>
                <a:cubicBezTo>
                  <a:pt x="8544" y="9012"/>
                  <a:pt x="9012" y="8544"/>
                  <a:pt x="9012" y="7953"/>
                </a:cubicBezTo>
                <a:lnTo>
                  <a:pt x="9012" y="1060"/>
                </a:lnTo>
                <a:cubicBezTo>
                  <a:pt x="9012" y="469"/>
                  <a:pt x="8544" y="1"/>
                  <a:pt x="795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34"/>
          <p:cNvSpPr/>
          <p:nvPr/>
        </p:nvSpPr>
        <p:spPr>
          <a:xfrm rot="10800000">
            <a:off x="1538259" y="256235"/>
            <a:ext cx="696691" cy="32067"/>
          </a:xfrm>
          <a:custGeom>
            <a:rect b="b" l="l" r="r" t="t"/>
            <a:pathLst>
              <a:path extrusionOk="0" h="785" w="17841">
                <a:moveTo>
                  <a:pt x="1" y="0"/>
                </a:moveTo>
                <a:lnTo>
                  <a:pt x="1" y="784"/>
                </a:lnTo>
                <a:lnTo>
                  <a:pt x="17840" y="784"/>
                </a:lnTo>
                <a:lnTo>
                  <a:pt x="17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34"/>
          <p:cNvSpPr/>
          <p:nvPr/>
        </p:nvSpPr>
        <p:spPr>
          <a:xfrm rot="10800000">
            <a:off x="1538259" y="192183"/>
            <a:ext cx="696691" cy="32067"/>
          </a:xfrm>
          <a:custGeom>
            <a:rect b="b" l="l" r="r" t="t"/>
            <a:pathLst>
              <a:path extrusionOk="0" h="785" w="17841">
                <a:moveTo>
                  <a:pt x="1" y="0"/>
                </a:moveTo>
                <a:lnTo>
                  <a:pt x="1" y="784"/>
                </a:lnTo>
                <a:lnTo>
                  <a:pt x="17840" y="784"/>
                </a:lnTo>
                <a:lnTo>
                  <a:pt x="17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34"/>
          <p:cNvSpPr/>
          <p:nvPr/>
        </p:nvSpPr>
        <p:spPr>
          <a:xfrm rot="10800000">
            <a:off x="1538259" y="128130"/>
            <a:ext cx="696691" cy="32067"/>
          </a:xfrm>
          <a:custGeom>
            <a:rect b="b" l="l" r="r" t="t"/>
            <a:pathLst>
              <a:path extrusionOk="0" h="785" w="17841">
                <a:moveTo>
                  <a:pt x="1" y="1"/>
                </a:moveTo>
                <a:lnTo>
                  <a:pt x="1" y="785"/>
                </a:lnTo>
                <a:lnTo>
                  <a:pt x="17840" y="785"/>
                </a:lnTo>
                <a:lnTo>
                  <a:pt x="1784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34"/>
          <p:cNvSpPr/>
          <p:nvPr/>
        </p:nvSpPr>
        <p:spPr>
          <a:xfrm rot="10800000">
            <a:off x="1538259" y="64078"/>
            <a:ext cx="696691" cy="32067"/>
          </a:xfrm>
          <a:custGeom>
            <a:rect b="b" l="l" r="r" t="t"/>
            <a:pathLst>
              <a:path extrusionOk="0" h="785" w="17841">
                <a:moveTo>
                  <a:pt x="1" y="1"/>
                </a:moveTo>
                <a:lnTo>
                  <a:pt x="1" y="785"/>
                </a:lnTo>
                <a:lnTo>
                  <a:pt x="17840" y="785"/>
                </a:lnTo>
                <a:lnTo>
                  <a:pt x="1784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34"/>
          <p:cNvSpPr/>
          <p:nvPr/>
        </p:nvSpPr>
        <p:spPr>
          <a:xfrm rot="10800000">
            <a:off x="1538259" y="25"/>
            <a:ext cx="696691" cy="31659"/>
          </a:xfrm>
          <a:custGeom>
            <a:rect b="b" l="l" r="r" t="t"/>
            <a:pathLst>
              <a:path extrusionOk="0" h="775" w="17841">
                <a:moveTo>
                  <a:pt x="1" y="1"/>
                </a:moveTo>
                <a:lnTo>
                  <a:pt x="1" y="775"/>
                </a:lnTo>
                <a:lnTo>
                  <a:pt x="17840" y="775"/>
                </a:lnTo>
                <a:lnTo>
                  <a:pt x="1784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34"/>
          <p:cNvSpPr/>
          <p:nvPr/>
        </p:nvSpPr>
        <p:spPr>
          <a:xfrm rot="10800000">
            <a:off x="1538259" y="320308"/>
            <a:ext cx="696691" cy="32067"/>
          </a:xfrm>
          <a:custGeom>
            <a:rect b="b" l="l" r="r" t="t"/>
            <a:pathLst>
              <a:path extrusionOk="0" h="785" w="17841">
                <a:moveTo>
                  <a:pt x="1" y="0"/>
                </a:moveTo>
                <a:lnTo>
                  <a:pt x="1" y="784"/>
                </a:lnTo>
                <a:lnTo>
                  <a:pt x="17840" y="784"/>
                </a:lnTo>
                <a:lnTo>
                  <a:pt x="17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34"/>
          <p:cNvSpPr/>
          <p:nvPr/>
        </p:nvSpPr>
        <p:spPr>
          <a:xfrm>
            <a:off x="-4" y="5"/>
            <a:ext cx="704618" cy="704228"/>
          </a:xfrm>
          <a:custGeom>
            <a:rect b="b" l="l" r="r" t="t"/>
            <a:pathLst>
              <a:path extrusionOk="0" h="18034" w="18044">
                <a:moveTo>
                  <a:pt x="0" y="0"/>
                </a:moveTo>
                <a:lnTo>
                  <a:pt x="0" y="18033"/>
                </a:lnTo>
                <a:lnTo>
                  <a:pt x="18044" y="18033"/>
                </a:lnTo>
                <a:lnTo>
                  <a:pt x="18044" y="0"/>
                </a:lnTo>
                <a:close/>
              </a:path>
            </a:pathLst>
          </a:custGeom>
          <a:solidFill>
            <a:srgbClr val="F9F8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34"/>
          <p:cNvSpPr/>
          <p:nvPr/>
        </p:nvSpPr>
        <p:spPr>
          <a:xfrm>
            <a:off x="-4" y="396"/>
            <a:ext cx="351528" cy="703056"/>
          </a:xfrm>
          <a:custGeom>
            <a:rect b="b" l="l" r="r" t="t"/>
            <a:pathLst>
              <a:path extrusionOk="0" h="18004" w="9002">
                <a:moveTo>
                  <a:pt x="0" y="1"/>
                </a:moveTo>
                <a:lnTo>
                  <a:pt x="0" y="18003"/>
                </a:lnTo>
                <a:cubicBezTo>
                  <a:pt x="4969" y="18003"/>
                  <a:pt x="9002" y="13971"/>
                  <a:pt x="9002" y="9002"/>
                </a:cubicBezTo>
                <a:cubicBezTo>
                  <a:pt x="9002" y="4033"/>
                  <a:pt x="4969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34"/>
          <p:cNvSpPr/>
          <p:nvPr/>
        </p:nvSpPr>
        <p:spPr>
          <a:xfrm>
            <a:off x="353086" y="396"/>
            <a:ext cx="351528" cy="703056"/>
          </a:xfrm>
          <a:custGeom>
            <a:rect b="b" l="l" r="r" t="t"/>
            <a:pathLst>
              <a:path extrusionOk="0" h="18004" w="9002">
                <a:moveTo>
                  <a:pt x="9002" y="1"/>
                </a:moveTo>
                <a:cubicBezTo>
                  <a:pt x="4033" y="1"/>
                  <a:pt x="0" y="4033"/>
                  <a:pt x="0" y="9002"/>
                </a:cubicBezTo>
                <a:cubicBezTo>
                  <a:pt x="0" y="13981"/>
                  <a:pt x="4033" y="18003"/>
                  <a:pt x="9002" y="18003"/>
                </a:cubicBezTo>
                <a:lnTo>
                  <a:pt x="900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34"/>
          <p:cNvSpPr/>
          <p:nvPr/>
        </p:nvSpPr>
        <p:spPr>
          <a:xfrm>
            <a:off x="285100" y="284719"/>
            <a:ext cx="134410" cy="134801"/>
          </a:xfrm>
          <a:custGeom>
            <a:rect b="b" l="l" r="r" t="t"/>
            <a:pathLst>
              <a:path extrusionOk="0" h="3452" w="344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67" y="2688"/>
                  <a:pt x="2678" y="2077"/>
                  <a:pt x="3442" y="1721"/>
                </a:cubicBezTo>
                <a:cubicBezTo>
                  <a:pt x="2678" y="1375"/>
                  <a:pt x="206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34"/>
          <p:cNvSpPr/>
          <p:nvPr/>
        </p:nvSpPr>
        <p:spPr>
          <a:xfrm>
            <a:off x="134406" y="284719"/>
            <a:ext cx="134801" cy="134801"/>
          </a:xfrm>
          <a:custGeom>
            <a:rect b="b" l="l" r="r" t="t"/>
            <a:pathLst>
              <a:path extrusionOk="0" h="3452" w="345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77" y="2688"/>
                  <a:pt x="2688" y="2077"/>
                  <a:pt x="3452" y="1721"/>
                </a:cubicBezTo>
                <a:cubicBezTo>
                  <a:pt x="2688" y="1375"/>
                  <a:pt x="207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34"/>
          <p:cNvSpPr/>
          <p:nvPr/>
        </p:nvSpPr>
        <p:spPr>
          <a:xfrm>
            <a:off x="433412" y="284719"/>
            <a:ext cx="134410" cy="134801"/>
          </a:xfrm>
          <a:custGeom>
            <a:rect b="b" l="l" r="r" t="t"/>
            <a:pathLst>
              <a:path extrusionOk="0" h="3452" w="344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67" y="2688"/>
                  <a:pt x="2678" y="2077"/>
                  <a:pt x="3442" y="1721"/>
                </a:cubicBezTo>
                <a:cubicBezTo>
                  <a:pt x="2678" y="1375"/>
                  <a:pt x="206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34"/>
          <p:cNvSpPr/>
          <p:nvPr/>
        </p:nvSpPr>
        <p:spPr>
          <a:xfrm>
            <a:off x="568603" y="1288694"/>
            <a:ext cx="62870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67" y="1"/>
                  <a:pt x="0" y="357"/>
                  <a:pt x="0" y="805"/>
                </a:cubicBezTo>
                <a:cubicBezTo>
                  <a:pt x="0" y="1243"/>
                  <a:pt x="367" y="1609"/>
                  <a:pt x="805" y="1609"/>
                </a:cubicBezTo>
                <a:cubicBezTo>
                  <a:pt x="1253" y="1609"/>
                  <a:pt x="1609" y="1243"/>
                  <a:pt x="1609" y="805"/>
                </a:cubicBezTo>
                <a:cubicBezTo>
                  <a:pt x="1609" y="357"/>
                  <a:pt x="1253" y="1"/>
                  <a:pt x="8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34"/>
          <p:cNvSpPr/>
          <p:nvPr/>
        </p:nvSpPr>
        <p:spPr>
          <a:xfrm>
            <a:off x="568603" y="1183337"/>
            <a:ext cx="62870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67" y="0"/>
                  <a:pt x="0" y="357"/>
                  <a:pt x="0" y="805"/>
                </a:cubicBezTo>
                <a:cubicBezTo>
                  <a:pt x="0" y="1242"/>
                  <a:pt x="367" y="1609"/>
                  <a:pt x="805" y="1609"/>
                </a:cubicBezTo>
                <a:cubicBezTo>
                  <a:pt x="1253" y="1609"/>
                  <a:pt x="1609" y="1242"/>
                  <a:pt x="1609" y="805"/>
                </a:cubicBezTo>
                <a:cubicBezTo>
                  <a:pt x="1609" y="357"/>
                  <a:pt x="1253" y="0"/>
                  <a:pt x="8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34"/>
          <p:cNvSpPr/>
          <p:nvPr/>
        </p:nvSpPr>
        <p:spPr>
          <a:xfrm>
            <a:off x="568603" y="1077551"/>
            <a:ext cx="62870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67" y="1"/>
                  <a:pt x="0" y="367"/>
                  <a:pt x="0" y="805"/>
                </a:cubicBezTo>
                <a:cubicBezTo>
                  <a:pt x="0" y="1253"/>
                  <a:pt x="36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p34"/>
          <p:cNvSpPr/>
          <p:nvPr/>
        </p:nvSpPr>
        <p:spPr>
          <a:xfrm>
            <a:off x="568603" y="972194"/>
            <a:ext cx="62870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67" y="0"/>
                  <a:pt x="0" y="367"/>
                  <a:pt x="0" y="805"/>
                </a:cubicBezTo>
                <a:cubicBezTo>
                  <a:pt x="0" y="1253"/>
                  <a:pt x="367" y="1609"/>
                  <a:pt x="805" y="1609"/>
                </a:cubicBezTo>
                <a:cubicBezTo>
                  <a:pt x="1253" y="1609"/>
                  <a:pt x="1609" y="1253"/>
                  <a:pt x="1609" y="805"/>
                </a:cubicBezTo>
                <a:cubicBezTo>
                  <a:pt x="1609" y="367"/>
                  <a:pt x="1253" y="0"/>
                  <a:pt x="8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34"/>
          <p:cNvSpPr/>
          <p:nvPr/>
        </p:nvSpPr>
        <p:spPr>
          <a:xfrm>
            <a:off x="568603" y="866837"/>
            <a:ext cx="62870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67" y="0"/>
                  <a:pt x="0" y="356"/>
                  <a:pt x="0" y="804"/>
                </a:cubicBezTo>
                <a:cubicBezTo>
                  <a:pt x="0" y="1252"/>
                  <a:pt x="367" y="1609"/>
                  <a:pt x="805" y="1609"/>
                </a:cubicBezTo>
                <a:cubicBezTo>
                  <a:pt x="1253" y="1609"/>
                  <a:pt x="1609" y="1252"/>
                  <a:pt x="1609" y="804"/>
                </a:cubicBezTo>
                <a:cubicBezTo>
                  <a:pt x="1609" y="356"/>
                  <a:pt x="1253" y="0"/>
                  <a:pt x="8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34"/>
          <p:cNvSpPr/>
          <p:nvPr/>
        </p:nvSpPr>
        <p:spPr>
          <a:xfrm>
            <a:off x="568603" y="761441"/>
            <a:ext cx="62870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67" y="1"/>
                  <a:pt x="0" y="367"/>
                  <a:pt x="0" y="805"/>
                </a:cubicBezTo>
                <a:cubicBezTo>
                  <a:pt x="0" y="1253"/>
                  <a:pt x="36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p34"/>
          <p:cNvSpPr/>
          <p:nvPr/>
        </p:nvSpPr>
        <p:spPr>
          <a:xfrm>
            <a:off x="444931" y="1288694"/>
            <a:ext cx="62870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57"/>
                  <a:pt x="1" y="805"/>
                </a:cubicBezTo>
                <a:cubicBezTo>
                  <a:pt x="1" y="1243"/>
                  <a:pt x="357" y="1609"/>
                  <a:pt x="805" y="1609"/>
                </a:cubicBezTo>
                <a:cubicBezTo>
                  <a:pt x="1243" y="1609"/>
                  <a:pt x="1609" y="1243"/>
                  <a:pt x="1609" y="805"/>
                </a:cubicBezTo>
                <a:cubicBezTo>
                  <a:pt x="1609" y="357"/>
                  <a:pt x="1243" y="1"/>
                  <a:pt x="8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34"/>
          <p:cNvSpPr/>
          <p:nvPr/>
        </p:nvSpPr>
        <p:spPr>
          <a:xfrm>
            <a:off x="444931" y="1183337"/>
            <a:ext cx="62870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57"/>
                  <a:pt x="1" y="805"/>
                </a:cubicBezTo>
                <a:cubicBezTo>
                  <a:pt x="1" y="1242"/>
                  <a:pt x="357" y="1609"/>
                  <a:pt x="805" y="1609"/>
                </a:cubicBezTo>
                <a:cubicBezTo>
                  <a:pt x="1243" y="1609"/>
                  <a:pt x="1609" y="1242"/>
                  <a:pt x="1609" y="805"/>
                </a:cubicBezTo>
                <a:cubicBezTo>
                  <a:pt x="1609" y="357"/>
                  <a:pt x="1243" y="0"/>
                  <a:pt x="8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34"/>
          <p:cNvSpPr/>
          <p:nvPr/>
        </p:nvSpPr>
        <p:spPr>
          <a:xfrm>
            <a:off x="444931" y="1077551"/>
            <a:ext cx="62870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9" y="1253"/>
                  <a:pt x="1609" y="805"/>
                </a:cubicBezTo>
                <a:cubicBezTo>
                  <a:pt x="1609" y="367"/>
                  <a:pt x="1243" y="1"/>
                  <a:pt x="8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34"/>
          <p:cNvSpPr/>
          <p:nvPr/>
        </p:nvSpPr>
        <p:spPr>
          <a:xfrm>
            <a:off x="444931" y="972194"/>
            <a:ext cx="62870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43" y="1609"/>
                  <a:pt x="1609" y="1253"/>
                  <a:pt x="1609" y="805"/>
                </a:cubicBezTo>
                <a:cubicBezTo>
                  <a:pt x="1609" y="367"/>
                  <a:pt x="1243" y="0"/>
                  <a:pt x="8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34"/>
          <p:cNvSpPr/>
          <p:nvPr/>
        </p:nvSpPr>
        <p:spPr>
          <a:xfrm>
            <a:off x="444931" y="866837"/>
            <a:ext cx="62870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43" y="1609"/>
                  <a:pt x="1609" y="1252"/>
                  <a:pt x="1609" y="804"/>
                </a:cubicBezTo>
                <a:cubicBezTo>
                  <a:pt x="1609" y="356"/>
                  <a:pt x="1243" y="0"/>
                  <a:pt x="8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34"/>
          <p:cNvSpPr/>
          <p:nvPr/>
        </p:nvSpPr>
        <p:spPr>
          <a:xfrm>
            <a:off x="444931" y="761441"/>
            <a:ext cx="62870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9" y="1253"/>
                  <a:pt x="1609" y="805"/>
                </a:cubicBezTo>
                <a:cubicBezTo>
                  <a:pt x="1609" y="367"/>
                  <a:pt x="1243" y="1"/>
                  <a:pt x="8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34"/>
          <p:cNvSpPr/>
          <p:nvPr/>
        </p:nvSpPr>
        <p:spPr>
          <a:xfrm>
            <a:off x="320870" y="1288694"/>
            <a:ext cx="62870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57"/>
                  <a:pt x="1" y="805"/>
                </a:cubicBezTo>
                <a:cubicBezTo>
                  <a:pt x="1" y="1243"/>
                  <a:pt x="357" y="1609"/>
                  <a:pt x="805" y="1609"/>
                </a:cubicBezTo>
                <a:cubicBezTo>
                  <a:pt x="1253" y="1609"/>
                  <a:pt x="1609" y="1243"/>
                  <a:pt x="1609" y="805"/>
                </a:cubicBezTo>
                <a:cubicBezTo>
                  <a:pt x="1609" y="357"/>
                  <a:pt x="1253" y="1"/>
                  <a:pt x="8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34"/>
          <p:cNvSpPr/>
          <p:nvPr/>
        </p:nvSpPr>
        <p:spPr>
          <a:xfrm>
            <a:off x="320870" y="1183337"/>
            <a:ext cx="62870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57"/>
                  <a:pt x="1" y="805"/>
                </a:cubicBezTo>
                <a:cubicBezTo>
                  <a:pt x="1" y="1242"/>
                  <a:pt x="357" y="1609"/>
                  <a:pt x="805" y="1609"/>
                </a:cubicBezTo>
                <a:cubicBezTo>
                  <a:pt x="1253" y="1609"/>
                  <a:pt x="1609" y="1242"/>
                  <a:pt x="1609" y="805"/>
                </a:cubicBezTo>
                <a:cubicBezTo>
                  <a:pt x="1609" y="357"/>
                  <a:pt x="1253" y="0"/>
                  <a:pt x="8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" name="Google Shape;1141;p34"/>
          <p:cNvSpPr/>
          <p:nvPr/>
        </p:nvSpPr>
        <p:spPr>
          <a:xfrm>
            <a:off x="320870" y="1077551"/>
            <a:ext cx="62870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34"/>
          <p:cNvSpPr/>
          <p:nvPr/>
        </p:nvSpPr>
        <p:spPr>
          <a:xfrm>
            <a:off x="320870" y="972194"/>
            <a:ext cx="62870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53" y="1609"/>
                  <a:pt x="1609" y="1253"/>
                  <a:pt x="1609" y="805"/>
                </a:cubicBezTo>
                <a:cubicBezTo>
                  <a:pt x="1609" y="367"/>
                  <a:pt x="1253" y="0"/>
                  <a:pt x="8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p34"/>
          <p:cNvSpPr/>
          <p:nvPr/>
        </p:nvSpPr>
        <p:spPr>
          <a:xfrm>
            <a:off x="320870" y="866837"/>
            <a:ext cx="62870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53" y="1609"/>
                  <a:pt x="1609" y="1252"/>
                  <a:pt x="1609" y="804"/>
                </a:cubicBezTo>
                <a:cubicBezTo>
                  <a:pt x="1609" y="356"/>
                  <a:pt x="1253" y="0"/>
                  <a:pt x="8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34"/>
          <p:cNvSpPr/>
          <p:nvPr/>
        </p:nvSpPr>
        <p:spPr>
          <a:xfrm>
            <a:off x="320870" y="761441"/>
            <a:ext cx="62870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34"/>
          <p:cNvSpPr/>
          <p:nvPr/>
        </p:nvSpPr>
        <p:spPr>
          <a:xfrm>
            <a:off x="197198" y="1288694"/>
            <a:ext cx="62480" cy="62870"/>
          </a:xfrm>
          <a:custGeom>
            <a:rect b="b" l="l" r="r" t="t"/>
            <a:pathLst>
              <a:path extrusionOk="0" h="1610" w="1600">
                <a:moveTo>
                  <a:pt x="805" y="1"/>
                </a:moveTo>
                <a:cubicBezTo>
                  <a:pt x="357" y="1"/>
                  <a:pt x="1" y="357"/>
                  <a:pt x="1" y="805"/>
                </a:cubicBezTo>
                <a:cubicBezTo>
                  <a:pt x="1" y="1243"/>
                  <a:pt x="357" y="1609"/>
                  <a:pt x="805" y="1609"/>
                </a:cubicBezTo>
                <a:cubicBezTo>
                  <a:pt x="1243" y="1609"/>
                  <a:pt x="1600" y="1243"/>
                  <a:pt x="1600" y="805"/>
                </a:cubicBezTo>
                <a:cubicBezTo>
                  <a:pt x="1600" y="357"/>
                  <a:pt x="1243" y="1"/>
                  <a:pt x="8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34"/>
          <p:cNvSpPr/>
          <p:nvPr/>
        </p:nvSpPr>
        <p:spPr>
          <a:xfrm>
            <a:off x="197198" y="1183337"/>
            <a:ext cx="62480" cy="62870"/>
          </a:xfrm>
          <a:custGeom>
            <a:rect b="b" l="l" r="r" t="t"/>
            <a:pathLst>
              <a:path extrusionOk="0" h="1610" w="1600">
                <a:moveTo>
                  <a:pt x="805" y="0"/>
                </a:moveTo>
                <a:cubicBezTo>
                  <a:pt x="357" y="0"/>
                  <a:pt x="1" y="357"/>
                  <a:pt x="1" y="805"/>
                </a:cubicBezTo>
                <a:cubicBezTo>
                  <a:pt x="1" y="1242"/>
                  <a:pt x="357" y="1609"/>
                  <a:pt x="805" y="1609"/>
                </a:cubicBezTo>
                <a:cubicBezTo>
                  <a:pt x="1243" y="1609"/>
                  <a:pt x="1600" y="1242"/>
                  <a:pt x="1600" y="805"/>
                </a:cubicBezTo>
                <a:cubicBezTo>
                  <a:pt x="1600" y="357"/>
                  <a:pt x="1243" y="0"/>
                  <a:pt x="8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34"/>
          <p:cNvSpPr/>
          <p:nvPr/>
        </p:nvSpPr>
        <p:spPr>
          <a:xfrm>
            <a:off x="197198" y="1077551"/>
            <a:ext cx="62480" cy="62870"/>
          </a:xfrm>
          <a:custGeom>
            <a:rect b="b" l="l" r="r" t="t"/>
            <a:pathLst>
              <a:path extrusionOk="0" h="1610" w="160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0" y="1253"/>
                  <a:pt x="1600" y="805"/>
                </a:cubicBezTo>
                <a:cubicBezTo>
                  <a:pt x="160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34"/>
          <p:cNvSpPr/>
          <p:nvPr/>
        </p:nvSpPr>
        <p:spPr>
          <a:xfrm>
            <a:off x="197198" y="972194"/>
            <a:ext cx="62480" cy="62870"/>
          </a:xfrm>
          <a:custGeom>
            <a:rect b="b" l="l" r="r" t="t"/>
            <a:pathLst>
              <a:path extrusionOk="0" h="1610" w="160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43" y="1609"/>
                  <a:pt x="1600" y="1253"/>
                  <a:pt x="1600" y="805"/>
                </a:cubicBezTo>
                <a:cubicBezTo>
                  <a:pt x="1600" y="367"/>
                  <a:pt x="1243" y="0"/>
                  <a:pt x="8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34"/>
          <p:cNvSpPr/>
          <p:nvPr/>
        </p:nvSpPr>
        <p:spPr>
          <a:xfrm>
            <a:off x="197198" y="866837"/>
            <a:ext cx="62480" cy="62831"/>
          </a:xfrm>
          <a:custGeom>
            <a:rect b="b" l="l" r="r" t="t"/>
            <a:pathLst>
              <a:path extrusionOk="0" h="1609" w="160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43" y="1609"/>
                  <a:pt x="1600" y="1252"/>
                  <a:pt x="1600" y="804"/>
                </a:cubicBezTo>
                <a:cubicBezTo>
                  <a:pt x="1600" y="356"/>
                  <a:pt x="1243" y="0"/>
                  <a:pt x="8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p34"/>
          <p:cNvSpPr/>
          <p:nvPr/>
        </p:nvSpPr>
        <p:spPr>
          <a:xfrm>
            <a:off x="197198" y="761441"/>
            <a:ext cx="62480" cy="62871"/>
          </a:xfrm>
          <a:custGeom>
            <a:rect b="b" l="l" r="r" t="t"/>
            <a:pathLst>
              <a:path extrusionOk="0" h="1610" w="160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0" y="1253"/>
                  <a:pt x="1600" y="805"/>
                </a:cubicBezTo>
                <a:cubicBezTo>
                  <a:pt x="160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34"/>
          <p:cNvSpPr/>
          <p:nvPr/>
        </p:nvSpPr>
        <p:spPr>
          <a:xfrm>
            <a:off x="73136" y="1288694"/>
            <a:ext cx="62870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57"/>
                  <a:pt x="1" y="805"/>
                </a:cubicBezTo>
                <a:cubicBezTo>
                  <a:pt x="1" y="1243"/>
                  <a:pt x="357" y="1609"/>
                  <a:pt x="805" y="1609"/>
                </a:cubicBezTo>
                <a:cubicBezTo>
                  <a:pt x="1243" y="1609"/>
                  <a:pt x="1610" y="1243"/>
                  <a:pt x="1610" y="805"/>
                </a:cubicBezTo>
                <a:cubicBezTo>
                  <a:pt x="1610" y="357"/>
                  <a:pt x="1243" y="1"/>
                  <a:pt x="8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34"/>
          <p:cNvSpPr/>
          <p:nvPr/>
        </p:nvSpPr>
        <p:spPr>
          <a:xfrm>
            <a:off x="73136" y="1183337"/>
            <a:ext cx="62870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57"/>
                  <a:pt x="1" y="805"/>
                </a:cubicBezTo>
                <a:cubicBezTo>
                  <a:pt x="1" y="1242"/>
                  <a:pt x="357" y="1609"/>
                  <a:pt x="805" y="1609"/>
                </a:cubicBezTo>
                <a:cubicBezTo>
                  <a:pt x="1243" y="1609"/>
                  <a:pt x="1610" y="1242"/>
                  <a:pt x="1610" y="805"/>
                </a:cubicBezTo>
                <a:cubicBezTo>
                  <a:pt x="1610" y="357"/>
                  <a:pt x="1243" y="0"/>
                  <a:pt x="8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34"/>
          <p:cNvSpPr/>
          <p:nvPr/>
        </p:nvSpPr>
        <p:spPr>
          <a:xfrm>
            <a:off x="73136" y="1077551"/>
            <a:ext cx="62870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10" y="1253"/>
                  <a:pt x="1610" y="805"/>
                </a:cubicBezTo>
                <a:cubicBezTo>
                  <a:pt x="161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34"/>
          <p:cNvSpPr/>
          <p:nvPr/>
        </p:nvSpPr>
        <p:spPr>
          <a:xfrm>
            <a:off x="73136" y="972194"/>
            <a:ext cx="62870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43" y="1609"/>
                  <a:pt x="1610" y="1253"/>
                  <a:pt x="1610" y="805"/>
                </a:cubicBezTo>
                <a:cubicBezTo>
                  <a:pt x="1610" y="367"/>
                  <a:pt x="1243" y="0"/>
                  <a:pt x="8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34"/>
          <p:cNvSpPr/>
          <p:nvPr/>
        </p:nvSpPr>
        <p:spPr>
          <a:xfrm>
            <a:off x="73136" y="866837"/>
            <a:ext cx="62870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43" y="1609"/>
                  <a:pt x="1610" y="1252"/>
                  <a:pt x="1610" y="804"/>
                </a:cubicBezTo>
                <a:cubicBezTo>
                  <a:pt x="1610" y="356"/>
                  <a:pt x="1243" y="0"/>
                  <a:pt x="8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34"/>
          <p:cNvSpPr/>
          <p:nvPr/>
        </p:nvSpPr>
        <p:spPr>
          <a:xfrm>
            <a:off x="73136" y="761441"/>
            <a:ext cx="62870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10" y="1253"/>
                  <a:pt x="1610" y="805"/>
                </a:cubicBezTo>
                <a:cubicBezTo>
                  <a:pt x="161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34"/>
          <p:cNvSpPr/>
          <p:nvPr/>
        </p:nvSpPr>
        <p:spPr>
          <a:xfrm>
            <a:off x="704575" y="278357"/>
            <a:ext cx="278209" cy="278178"/>
          </a:xfrm>
          <a:custGeom>
            <a:rect b="b" l="l" r="r" t="t"/>
            <a:pathLst>
              <a:path extrusionOk="0" h="9012" w="9013">
                <a:moveTo>
                  <a:pt x="1650" y="0"/>
                </a:moveTo>
                <a:cubicBezTo>
                  <a:pt x="734" y="0"/>
                  <a:pt x="1" y="743"/>
                  <a:pt x="1" y="1650"/>
                </a:cubicBezTo>
                <a:lnTo>
                  <a:pt x="1" y="7362"/>
                </a:lnTo>
                <a:cubicBezTo>
                  <a:pt x="1" y="8278"/>
                  <a:pt x="734" y="9011"/>
                  <a:pt x="1650" y="9011"/>
                </a:cubicBezTo>
                <a:lnTo>
                  <a:pt x="7363" y="9011"/>
                </a:lnTo>
                <a:cubicBezTo>
                  <a:pt x="8269" y="9011"/>
                  <a:pt x="9012" y="8278"/>
                  <a:pt x="9012" y="7362"/>
                </a:cubicBezTo>
                <a:lnTo>
                  <a:pt x="9012" y="1650"/>
                </a:lnTo>
                <a:cubicBezTo>
                  <a:pt x="9012" y="743"/>
                  <a:pt x="8269" y="0"/>
                  <a:pt x="73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34"/>
          <p:cNvSpPr/>
          <p:nvPr/>
        </p:nvSpPr>
        <p:spPr>
          <a:xfrm>
            <a:off x="982762" y="278357"/>
            <a:ext cx="278178" cy="278178"/>
          </a:xfrm>
          <a:custGeom>
            <a:rect b="b" l="l" r="r" t="t"/>
            <a:pathLst>
              <a:path extrusionOk="0" h="9012" w="9012">
                <a:moveTo>
                  <a:pt x="1650" y="0"/>
                </a:moveTo>
                <a:cubicBezTo>
                  <a:pt x="733" y="0"/>
                  <a:pt x="0" y="743"/>
                  <a:pt x="0" y="1650"/>
                </a:cubicBezTo>
                <a:lnTo>
                  <a:pt x="0" y="7362"/>
                </a:lnTo>
                <a:cubicBezTo>
                  <a:pt x="0" y="8278"/>
                  <a:pt x="733" y="9011"/>
                  <a:pt x="1650" y="9011"/>
                </a:cubicBezTo>
                <a:lnTo>
                  <a:pt x="7352" y="9011"/>
                </a:lnTo>
                <a:cubicBezTo>
                  <a:pt x="8268" y="9011"/>
                  <a:pt x="9012" y="8278"/>
                  <a:pt x="9012" y="7362"/>
                </a:cubicBezTo>
                <a:lnTo>
                  <a:pt x="9012" y="1650"/>
                </a:lnTo>
                <a:cubicBezTo>
                  <a:pt x="9012" y="743"/>
                  <a:pt x="8268" y="0"/>
                  <a:pt x="73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34"/>
          <p:cNvSpPr/>
          <p:nvPr/>
        </p:nvSpPr>
        <p:spPr>
          <a:xfrm>
            <a:off x="982762" y="171"/>
            <a:ext cx="278178" cy="278209"/>
          </a:xfrm>
          <a:custGeom>
            <a:rect b="b" l="l" r="r" t="t"/>
            <a:pathLst>
              <a:path extrusionOk="0" h="9013" w="9012">
                <a:moveTo>
                  <a:pt x="1650" y="1"/>
                </a:moveTo>
                <a:cubicBezTo>
                  <a:pt x="733" y="1"/>
                  <a:pt x="0" y="744"/>
                  <a:pt x="0" y="1660"/>
                </a:cubicBezTo>
                <a:lnTo>
                  <a:pt x="0" y="7363"/>
                </a:lnTo>
                <a:cubicBezTo>
                  <a:pt x="0" y="8279"/>
                  <a:pt x="733" y="9012"/>
                  <a:pt x="1650" y="9012"/>
                </a:cubicBezTo>
                <a:lnTo>
                  <a:pt x="7352" y="9012"/>
                </a:lnTo>
                <a:cubicBezTo>
                  <a:pt x="8268" y="9012"/>
                  <a:pt x="9012" y="8279"/>
                  <a:pt x="9012" y="7363"/>
                </a:cubicBezTo>
                <a:lnTo>
                  <a:pt x="9012" y="1660"/>
                </a:lnTo>
                <a:cubicBezTo>
                  <a:pt x="9012" y="744"/>
                  <a:pt x="8268" y="1"/>
                  <a:pt x="735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34"/>
          <p:cNvSpPr/>
          <p:nvPr/>
        </p:nvSpPr>
        <p:spPr>
          <a:xfrm>
            <a:off x="1267842" y="413"/>
            <a:ext cx="704228" cy="351919"/>
          </a:xfrm>
          <a:custGeom>
            <a:rect b="b" l="l" r="r" t="t"/>
            <a:pathLst>
              <a:path extrusionOk="0" h="9012" w="18034">
                <a:moveTo>
                  <a:pt x="1" y="0"/>
                </a:moveTo>
                <a:lnTo>
                  <a:pt x="1" y="9011"/>
                </a:lnTo>
                <a:lnTo>
                  <a:pt x="18034" y="9011"/>
                </a:lnTo>
                <a:cubicBezTo>
                  <a:pt x="18034" y="6517"/>
                  <a:pt x="17026" y="4266"/>
                  <a:pt x="15397" y="2637"/>
                </a:cubicBezTo>
                <a:cubicBezTo>
                  <a:pt x="13839" y="1079"/>
                  <a:pt x="11711" y="82"/>
                  <a:pt x="93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34"/>
          <p:cNvSpPr/>
          <p:nvPr/>
        </p:nvSpPr>
        <p:spPr>
          <a:xfrm>
            <a:off x="704590" y="-702"/>
            <a:ext cx="278178" cy="278178"/>
          </a:xfrm>
          <a:custGeom>
            <a:rect b="b" l="l" r="r" t="t"/>
            <a:pathLst>
              <a:path extrusionOk="0" h="9012" w="9012">
                <a:moveTo>
                  <a:pt x="1650" y="0"/>
                </a:moveTo>
                <a:cubicBezTo>
                  <a:pt x="733" y="0"/>
                  <a:pt x="0" y="743"/>
                  <a:pt x="0" y="1650"/>
                </a:cubicBezTo>
                <a:lnTo>
                  <a:pt x="0" y="7362"/>
                </a:lnTo>
                <a:cubicBezTo>
                  <a:pt x="0" y="8278"/>
                  <a:pt x="733" y="9011"/>
                  <a:pt x="1650" y="9011"/>
                </a:cubicBezTo>
                <a:lnTo>
                  <a:pt x="7352" y="9011"/>
                </a:lnTo>
                <a:cubicBezTo>
                  <a:pt x="8268" y="9011"/>
                  <a:pt x="9012" y="8278"/>
                  <a:pt x="9012" y="7362"/>
                </a:cubicBezTo>
                <a:lnTo>
                  <a:pt x="9012" y="1650"/>
                </a:lnTo>
                <a:cubicBezTo>
                  <a:pt x="9012" y="743"/>
                  <a:pt x="8268" y="0"/>
                  <a:pt x="73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34"/>
          <p:cNvSpPr txBox="1"/>
          <p:nvPr>
            <p:ph type="title"/>
          </p:nvPr>
        </p:nvSpPr>
        <p:spPr>
          <a:xfrm>
            <a:off x="900138" y="7686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63" name="Google Shape;1163;p34"/>
          <p:cNvSpPr txBox="1"/>
          <p:nvPr>
            <p:ph idx="1" type="subTitle"/>
          </p:nvPr>
        </p:nvSpPr>
        <p:spPr>
          <a:xfrm>
            <a:off x="900100" y="184145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64" name="Google Shape;1164;p34"/>
          <p:cNvSpPr txBox="1"/>
          <p:nvPr/>
        </p:nvSpPr>
        <p:spPr>
          <a:xfrm>
            <a:off x="727500" y="3611950"/>
            <a:ext cx="47577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 This presentation template was created by </a:t>
            </a:r>
            <a:r>
              <a:rPr b="1" lang="en" sz="1000" u="sng">
                <a:solidFill>
                  <a:schemeClr val="hlink"/>
                </a:solidFill>
                <a:latin typeface="Overpass"/>
                <a:ea typeface="Overpass"/>
                <a:cs typeface="Overpass"/>
                <a:sym typeface="Overpass"/>
                <a:hlinkClick r:id="rId2"/>
              </a:rPr>
              <a:t>Slidesgo</a:t>
            </a:r>
            <a:r>
              <a:rPr lang="en" sz="10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endParaRPr b="1" sz="1000" u="sng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165" name="Google Shape;1165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35"/>
          <p:cNvSpPr/>
          <p:nvPr/>
        </p:nvSpPr>
        <p:spPr>
          <a:xfrm>
            <a:off x="8817853" y="353330"/>
            <a:ext cx="352348" cy="352309"/>
          </a:xfrm>
          <a:custGeom>
            <a:rect b="b" l="l" r="r" t="t"/>
            <a:pathLst>
              <a:path extrusionOk="0" h="9022" w="9023">
                <a:moveTo>
                  <a:pt x="1060" y="0"/>
                </a:moveTo>
                <a:cubicBezTo>
                  <a:pt x="479" y="0"/>
                  <a:pt x="1" y="468"/>
                  <a:pt x="1" y="1059"/>
                </a:cubicBezTo>
                <a:lnTo>
                  <a:pt x="1" y="7953"/>
                </a:lnTo>
                <a:cubicBezTo>
                  <a:pt x="1" y="8543"/>
                  <a:pt x="479" y="9022"/>
                  <a:pt x="1060" y="9022"/>
                </a:cubicBezTo>
                <a:lnTo>
                  <a:pt x="7953" y="9022"/>
                </a:lnTo>
                <a:cubicBezTo>
                  <a:pt x="8544" y="9022"/>
                  <a:pt x="9022" y="8543"/>
                  <a:pt x="9022" y="7953"/>
                </a:cubicBezTo>
                <a:lnTo>
                  <a:pt x="9022" y="1059"/>
                </a:lnTo>
                <a:cubicBezTo>
                  <a:pt x="9022" y="468"/>
                  <a:pt x="8544" y="0"/>
                  <a:pt x="795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35"/>
          <p:cNvSpPr/>
          <p:nvPr/>
        </p:nvSpPr>
        <p:spPr>
          <a:xfrm>
            <a:off x="8465973" y="1020"/>
            <a:ext cx="351138" cy="351528"/>
          </a:xfrm>
          <a:custGeom>
            <a:rect b="b" l="l" r="r" t="t"/>
            <a:pathLst>
              <a:path extrusionOk="0" h="9002" w="8992">
                <a:moveTo>
                  <a:pt x="0" y="0"/>
                </a:moveTo>
                <a:lnTo>
                  <a:pt x="0" y="9002"/>
                </a:lnTo>
                <a:lnTo>
                  <a:pt x="7046" y="9002"/>
                </a:lnTo>
                <a:cubicBezTo>
                  <a:pt x="8116" y="9002"/>
                  <a:pt x="8991" y="8126"/>
                  <a:pt x="8991" y="7057"/>
                </a:cubicBezTo>
                <a:lnTo>
                  <a:pt x="899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" name="Google Shape;1169;p35"/>
          <p:cNvSpPr/>
          <p:nvPr/>
        </p:nvSpPr>
        <p:spPr>
          <a:xfrm flipH="1">
            <a:off x="7059304" y="1569"/>
            <a:ext cx="696691" cy="30654"/>
          </a:xfrm>
          <a:custGeom>
            <a:rect b="b" l="l" r="r" t="t"/>
            <a:pathLst>
              <a:path extrusionOk="0" h="785" w="17841">
                <a:moveTo>
                  <a:pt x="1" y="1"/>
                </a:moveTo>
                <a:lnTo>
                  <a:pt x="1" y="785"/>
                </a:lnTo>
                <a:lnTo>
                  <a:pt x="17840" y="785"/>
                </a:lnTo>
                <a:lnTo>
                  <a:pt x="1784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35"/>
          <p:cNvSpPr/>
          <p:nvPr/>
        </p:nvSpPr>
        <p:spPr>
          <a:xfrm>
            <a:off x="6707000" y="0"/>
            <a:ext cx="352339" cy="351919"/>
          </a:xfrm>
          <a:custGeom>
            <a:rect b="b" l="l" r="r" t="t"/>
            <a:pathLst>
              <a:path extrusionOk="0" h="9012" w="18034">
                <a:moveTo>
                  <a:pt x="0" y="0"/>
                </a:moveTo>
                <a:lnTo>
                  <a:pt x="0" y="9011"/>
                </a:lnTo>
                <a:lnTo>
                  <a:pt x="18034" y="9011"/>
                </a:lnTo>
                <a:lnTo>
                  <a:pt x="180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35"/>
          <p:cNvSpPr/>
          <p:nvPr/>
        </p:nvSpPr>
        <p:spPr>
          <a:xfrm>
            <a:off x="6384229" y="2"/>
            <a:ext cx="351919" cy="352309"/>
          </a:xfrm>
          <a:custGeom>
            <a:rect b="b" l="l" r="r" t="t"/>
            <a:pathLst>
              <a:path extrusionOk="0" h="9022" w="9012">
                <a:moveTo>
                  <a:pt x="0" y="0"/>
                </a:moveTo>
                <a:cubicBezTo>
                  <a:pt x="0" y="4979"/>
                  <a:pt x="4032" y="9022"/>
                  <a:pt x="9011" y="9022"/>
                </a:cubicBezTo>
                <a:lnTo>
                  <a:pt x="901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35"/>
          <p:cNvSpPr/>
          <p:nvPr/>
        </p:nvSpPr>
        <p:spPr>
          <a:xfrm>
            <a:off x="7059297" y="62794"/>
            <a:ext cx="696691" cy="30654"/>
          </a:xfrm>
          <a:custGeom>
            <a:rect b="b" l="l" r="r" t="t"/>
            <a:pathLst>
              <a:path extrusionOk="0" h="785" w="17841">
                <a:moveTo>
                  <a:pt x="1" y="1"/>
                </a:moveTo>
                <a:lnTo>
                  <a:pt x="1" y="785"/>
                </a:lnTo>
                <a:lnTo>
                  <a:pt x="17840" y="785"/>
                </a:lnTo>
                <a:lnTo>
                  <a:pt x="1784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35"/>
          <p:cNvSpPr/>
          <p:nvPr/>
        </p:nvSpPr>
        <p:spPr>
          <a:xfrm>
            <a:off x="7059297" y="124025"/>
            <a:ext cx="696691" cy="30654"/>
          </a:xfrm>
          <a:custGeom>
            <a:rect b="b" l="l" r="r" t="t"/>
            <a:pathLst>
              <a:path extrusionOk="0" h="785" w="17841">
                <a:moveTo>
                  <a:pt x="1" y="1"/>
                </a:moveTo>
                <a:lnTo>
                  <a:pt x="1" y="785"/>
                </a:lnTo>
                <a:lnTo>
                  <a:pt x="17840" y="785"/>
                </a:lnTo>
                <a:lnTo>
                  <a:pt x="1784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4" name="Google Shape;1174;p35"/>
          <p:cNvSpPr/>
          <p:nvPr/>
        </p:nvSpPr>
        <p:spPr>
          <a:xfrm>
            <a:off x="7059297" y="185255"/>
            <a:ext cx="696691" cy="30693"/>
          </a:xfrm>
          <a:custGeom>
            <a:rect b="b" l="l" r="r" t="t"/>
            <a:pathLst>
              <a:path extrusionOk="0" h="786" w="17841">
                <a:moveTo>
                  <a:pt x="1" y="1"/>
                </a:moveTo>
                <a:lnTo>
                  <a:pt x="1" y="785"/>
                </a:lnTo>
                <a:lnTo>
                  <a:pt x="17840" y="785"/>
                </a:lnTo>
                <a:lnTo>
                  <a:pt x="1784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35"/>
          <p:cNvSpPr/>
          <p:nvPr/>
        </p:nvSpPr>
        <p:spPr>
          <a:xfrm>
            <a:off x="7059297" y="246525"/>
            <a:ext cx="696691" cy="30654"/>
          </a:xfrm>
          <a:custGeom>
            <a:rect b="b" l="l" r="r" t="t"/>
            <a:pathLst>
              <a:path extrusionOk="0" h="785" w="17841">
                <a:moveTo>
                  <a:pt x="1" y="0"/>
                </a:moveTo>
                <a:lnTo>
                  <a:pt x="1" y="784"/>
                </a:lnTo>
                <a:lnTo>
                  <a:pt x="17840" y="784"/>
                </a:lnTo>
                <a:lnTo>
                  <a:pt x="17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6" name="Google Shape;1176;p35"/>
          <p:cNvSpPr/>
          <p:nvPr/>
        </p:nvSpPr>
        <p:spPr>
          <a:xfrm>
            <a:off x="7059297" y="307755"/>
            <a:ext cx="696691" cy="30654"/>
          </a:xfrm>
          <a:custGeom>
            <a:rect b="b" l="l" r="r" t="t"/>
            <a:pathLst>
              <a:path extrusionOk="0" h="785" w="17841">
                <a:moveTo>
                  <a:pt x="1" y="0"/>
                </a:moveTo>
                <a:lnTo>
                  <a:pt x="1" y="784"/>
                </a:lnTo>
                <a:lnTo>
                  <a:pt x="17840" y="784"/>
                </a:lnTo>
                <a:lnTo>
                  <a:pt x="17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7" name="Google Shape;1177;p35"/>
          <p:cNvSpPr/>
          <p:nvPr/>
        </p:nvSpPr>
        <p:spPr>
          <a:xfrm>
            <a:off x="7408404" y="1564"/>
            <a:ext cx="1048571" cy="704228"/>
          </a:xfrm>
          <a:custGeom>
            <a:rect b="b" l="l" r="r" t="t"/>
            <a:pathLst>
              <a:path extrusionOk="0" h="18034" w="26852">
                <a:moveTo>
                  <a:pt x="8778" y="1"/>
                </a:moveTo>
                <a:cubicBezTo>
                  <a:pt x="3952" y="1"/>
                  <a:pt x="31" y="3951"/>
                  <a:pt x="31" y="8819"/>
                </a:cubicBezTo>
                <a:lnTo>
                  <a:pt x="31" y="9022"/>
                </a:lnTo>
                <a:lnTo>
                  <a:pt x="1" y="9022"/>
                </a:lnTo>
                <a:lnTo>
                  <a:pt x="1" y="9226"/>
                </a:lnTo>
                <a:cubicBezTo>
                  <a:pt x="1" y="14093"/>
                  <a:pt x="3921" y="18034"/>
                  <a:pt x="8747" y="18034"/>
                </a:cubicBezTo>
                <a:lnTo>
                  <a:pt x="17891" y="18034"/>
                </a:lnTo>
                <a:lnTo>
                  <a:pt x="17891" y="17127"/>
                </a:lnTo>
                <a:cubicBezTo>
                  <a:pt x="17891" y="12668"/>
                  <a:pt x="21476" y="9043"/>
                  <a:pt x="25915" y="9043"/>
                </a:cubicBezTo>
                <a:lnTo>
                  <a:pt x="26811" y="9043"/>
                </a:lnTo>
                <a:lnTo>
                  <a:pt x="2685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35"/>
          <p:cNvSpPr/>
          <p:nvPr/>
        </p:nvSpPr>
        <p:spPr>
          <a:xfrm>
            <a:off x="7582567" y="176508"/>
            <a:ext cx="351528" cy="352348"/>
          </a:xfrm>
          <a:custGeom>
            <a:rect b="b" l="l" r="r" t="t"/>
            <a:pathLst>
              <a:path extrusionOk="0" h="9023" w="9002">
                <a:moveTo>
                  <a:pt x="4461" y="1"/>
                </a:moveTo>
                <a:cubicBezTo>
                  <a:pt x="1996" y="1"/>
                  <a:pt x="1" y="2027"/>
                  <a:pt x="1" y="4512"/>
                </a:cubicBezTo>
                <a:lnTo>
                  <a:pt x="1" y="4522"/>
                </a:lnTo>
                <a:cubicBezTo>
                  <a:pt x="1" y="7006"/>
                  <a:pt x="1996" y="9023"/>
                  <a:pt x="4461" y="9023"/>
                </a:cubicBezTo>
                <a:lnTo>
                  <a:pt x="4532" y="9023"/>
                </a:lnTo>
                <a:cubicBezTo>
                  <a:pt x="6996" y="9023"/>
                  <a:pt x="9002" y="7006"/>
                  <a:pt x="9002" y="4522"/>
                </a:cubicBezTo>
                <a:lnTo>
                  <a:pt x="9002" y="4512"/>
                </a:lnTo>
                <a:cubicBezTo>
                  <a:pt x="9002" y="2017"/>
                  <a:pt x="6996" y="1"/>
                  <a:pt x="453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9" name="Google Shape;1179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36"/>
          <p:cNvSpPr/>
          <p:nvPr/>
        </p:nvSpPr>
        <p:spPr>
          <a:xfrm>
            <a:off x="8433598" y="704596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36"/>
          <p:cNvSpPr/>
          <p:nvPr/>
        </p:nvSpPr>
        <p:spPr>
          <a:xfrm>
            <a:off x="8433598" y="765826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p36"/>
          <p:cNvSpPr/>
          <p:nvPr/>
        </p:nvSpPr>
        <p:spPr>
          <a:xfrm>
            <a:off x="8433598" y="827056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36"/>
          <p:cNvSpPr/>
          <p:nvPr/>
        </p:nvSpPr>
        <p:spPr>
          <a:xfrm>
            <a:off x="8433598" y="888287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36"/>
          <p:cNvSpPr/>
          <p:nvPr/>
        </p:nvSpPr>
        <p:spPr>
          <a:xfrm>
            <a:off x="8433598" y="949517"/>
            <a:ext cx="703837" cy="30693"/>
          </a:xfrm>
          <a:custGeom>
            <a:rect b="b" l="l" r="r" t="t"/>
            <a:pathLst>
              <a:path extrusionOk="0" h="786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36"/>
          <p:cNvSpPr/>
          <p:nvPr/>
        </p:nvSpPr>
        <p:spPr>
          <a:xfrm>
            <a:off x="8433598" y="1010787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36"/>
          <p:cNvSpPr/>
          <p:nvPr/>
        </p:nvSpPr>
        <p:spPr>
          <a:xfrm>
            <a:off x="8433598" y="1072017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" name="Google Shape;1188;p36"/>
          <p:cNvSpPr/>
          <p:nvPr/>
        </p:nvSpPr>
        <p:spPr>
          <a:xfrm>
            <a:off x="8433598" y="1133247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p36"/>
          <p:cNvSpPr/>
          <p:nvPr/>
        </p:nvSpPr>
        <p:spPr>
          <a:xfrm>
            <a:off x="8433598" y="1194087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p36"/>
          <p:cNvSpPr/>
          <p:nvPr/>
        </p:nvSpPr>
        <p:spPr>
          <a:xfrm>
            <a:off x="8433598" y="1255708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p36"/>
          <p:cNvSpPr/>
          <p:nvPr/>
        </p:nvSpPr>
        <p:spPr>
          <a:xfrm>
            <a:off x="8433598" y="1316548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36"/>
          <p:cNvSpPr/>
          <p:nvPr/>
        </p:nvSpPr>
        <p:spPr>
          <a:xfrm>
            <a:off x="8433598" y="1377778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36"/>
          <p:cNvSpPr/>
          <p:nvPr/>
        </p:nvSpPr>
        <p:spPr>
          <a:xfrm>
            <a:off x="8433207" y="1408394"/>
            <a:ext cx="704228" cy="704618"/>
          </a:xfrm>
          <a:custGeom>
            <a:rect b="b" l="l" r="r" t="t"/>
            <a:pathLst>
              <a:path extrusionOk="0" h="18044" w="18034">
                <a:moveTo>
                  <a:pt x="1" y="0"/>
                </a:moveTo>
                <a:lnTo>
                  <a:pt x="1" y="18044"/>
                </a:lnTo>
                <a:lnTo>
                  <a:pt x="18034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36"/>
          <p:cNvSpPr/>
          <p:nvPr/>
        </p:nvSpPr>
        <p:spPr>
          <a:xfrm>
            <a:off x="8399429" y="1409292"/>
            <a:ext cx="771823" cy="702822"/>
          </a:xfrm>
          <a:custGeom>
            <a:rect b="b" l="l" r="r" t="t"/>
            <a:pathLst>
              <a:path extrusionOk="0" h="17998" w="19765">
                <a:moveTo>
                  <a:pt x="9882" y="0"/>
                </a:moveTo>
                <a:cubicBezTo>
                  <a:pt x="7578" y="0"/>
                  <a:pt x="5275" y="879"/>
                  <a:pt x="3513" y="2635"/>
                </a:cubicBezTo>
                <a:cubicBezTo>
                  <a:pt x="0" y="6148"/>
                  <a:pt x="0" y="11850"/>
                  <a:pt x="3513" y="15363"/>
                </a:cubicBezTo>
                <a:cubicBezTo>
                  <a:pt x="5275" y="17119"/>
                  <a:pt x="7578" y="17998"/>
                  <a:pt x="9882" y="17998"/>
                </a:cubicBezTo>
                <a:cubicBezTo>
                  <a:pt x="12186" y="17998"/>
                  <a:pt x="14490" y="17119"/>
                  <a:pt x="16251" y="15363"/>
                </a:cubicBezTo>
                <a:cubicBezTo>
                  <a:pt x="19764" y="11850"/>
                  <a:pt x="19764" y="6148"/>
                  <a:pt x="16251" y="2635"/>
                </a:cubicBezTo>
                <a:cubicBezTo>
                  <a:pt x="14490" y="879"/>
                  <a:pt x="12186" y="0"/>
                  <a:pt x="9882" y="0"/>
                </a:cubicBezTo>
                <a:close/>
              </a:path>
            </a:pathLst>
          </a:custGeom>
          <a:solidFill>
            <a:srgbClr val="F4F0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p36"/>
          <p:cNvSpPr/>
          <p:nvPr/>
        </p:nvSpPr>
        <p:spPr>
          <a:xfrm>
            <a:off x="8554497" y="1530464"/>
            <a:ext cx="460087" cy="460478"/>
          </a:xfrm>
          <a:custGeom>
            <a:rect b="b" l="l" r="r" t="t"/>
            <a:pathLst>
              <a:path extrusionOk="0" h="11792" w="11782">
                <a:moveTo>
                  <a:pt x="5886" y="0"/>
                </a:moveTo>
                <a:cubicBezTo>
                  <a:pt x="2637" y="0"/>
                  <a:pt x="0" y="2638"/>
                  <a:pt x="0" y="5896"/>
                </a:cubicBezTo>
                <a:cubicBezTo>
                  <a:pt x="0" y="9154"/>
                  <a:pt x="2637" y="11792"/>
                  <a:pt x="5886" y="11792"/>
                </a:cubicBezTo>
                <a:cubicBezTo>
                  <a:pt x="9144" y="11792"/>
                  <a:pt x="11781" y="9154"/>
                  <a:pt x="11781" y="5896"/>
                </a:cubicBezTo>
                <a:cubicBezTo>
                  <a:pt x="11781" y="2638"/>
                  <a:pt x="9144" y="0"/>
                  <a:pt x="588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36"/>
          <p:cNvSpPr/>
          <p:nvPr/>
        </p:nvSpPr>
        <p:spPr>
          <a:xfrm>
            <a:off x="8450800" y="352716"/>
            <a:ext cx="351528" cy="39"/>
          </a:xfrm>
          <a:custGeom>
            <a:rect b="b" l="l" r="r" t="t"/>
            <a:pathLst>
              <a:path extrusionOk="0" fill="none" h="1" w="9002">
                <a:moveTo>
                  <a:pt x="1" y="0"/>
                </a:moveTo>
                <a:lnTo>
                  <a:pt x="900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36"/>
          <p:cNvSpPr/>
          <p:nvPr/>
        </p:nvSpPr>
        <p:spPr>
          <a:xfrm>
            <a:off x="8472278" y="352716"/>
            <a:ext cx="330051" cy="120118"/>
          </a:xfrm>
          <a:custGeom>
            <a:rect b="b" l="l" r="r" t="t"/>
            <a:pathLst>
              <a:path extrusionOk="0" fill="none" h="3076" w="8452">
                <a:moveTo>
                  <a:pt x="1" y="3075"/>
                </a:moveTo>
                <a:lnTo>
                  <a:pt x="845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36"/>
          <p:cNvSpPr/>
          <p:nvPr/>
        </p:nvSpPr>
        <p:spPr>
          <a:xfrm>
            <a:off x="8533118" y="352716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0" y="5784"/>
                </a:moveTo>
                <a:lnTo>
                  <a:pt x="6894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36"/>
          <p:cNvSpPr/>
          <p:nvPr/>
        </p:nvSpPr>
        <p:spPr>
          <a:xfrm>
            <a:off x="8626564" y="352716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0" y="7790"/>
                </a:moveTo>
                <a:lnTo>
                  <a:pt x="4501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36"/>
          <p:cNvSpPr/>
          <p:nvPr/>
        </p:nvSpPr>
        <p:spPr>
          <a:xfrm>
            <a:off x="8741488" y="352716"/>
            <a:ext cx="60840" cy="345944"/>
          </a:xfrm>
          <a:custGeom>
            <a:rect b="b" l="l" r="r" t="t"/>
            <a:pathLst>
              <a:path extrusionOk="0" fill="none" h="8859" w="1558">
                <a:moveTo>
                  <a:pt x="0" y="8859"/>
                </a:moveTo>
                <a:lnTo>
                  <a:pt x="1558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36"/>
          <p:cNvSpPr/>
          <p:nvPr/>
        </p:nvSpPr>
        <p:spPr>
          <a:xfrm>
            <a:off x="8802328" y="352716"/>
            <a:ext cx="61269" cy="345944"/>
          </a:xfrm>
          <a:custGeom>
            <a:rect b="b" l="l" r="r" t="t"/>
            <a:pathLst>
              <a:path extrusionOk="0" fill="none" h="8859" w="1569">
                <a:moveTo>
                  <a:pt x="1568" y="885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36"/>
          <p:cNvSpPr/>
          <p:nvPr/>
        </p:nvSpPr>
        <p:spPr>
          <a:xfrm>
            <a:off x="8802328" y="352716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4501" y="779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36"/>
          <p:cNvSpPr/>
          <p:nvPr/>
        </p:nvSpPr>
        <p:spPr>
          <a:xfrm>
            <a:off x="8802328" y="352716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6894" y="578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36"/>
          <p:cNvSpPr/>
          <p:nvPr/>
        </p:nvSpPr>
        <p:spPr>
          <a:xfrm>
            <a:off x="8802328" y="352716"/>
            <a:ext cx="330441" cy="120118"/>
          </a:xfrm>
          <a:custGeom>
            <a:rect b="b" l="l" r="r" t="t"/>
            <a:pathLst>
              <a:path extrusionOk="0" fill="none" h="3076" w="8462">
                <a:moveTo>
                  <a:pt x="8462" y="3075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36"/>
          <p:cNvSpPr/>
          <p:nvPr/>
        </p:nvSpPr>
        <p:spPr>
          <a:xfrm>
            <a:off x="8802328" y="352716"/>
            <a:ext cx="351528" cy="39"/>
          </a:xfrm>
          <a:custGeom>
            <a:rect b="b" l="l" r="r" t="t"/>
            <a:pathLst>
              <a:path extrusionOk="0" fill="none" h="1" w="9002">
                <a:moveTo>
                  <a:pt x="9001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6" name="Google Shape;1206;p36"/>
          <p:cNvSpPr/>
          <p:nvPr/>
        </p:nvSpPr>
        <p:spPr>
          <a:xfrm>
            <a:off x="8802328" y="232208"/>
            <a:ext cx="330441" cy="120547"/>
          </a:xfrm>
          <a:custGeom>
            <a:rect b="b" l="l" r="r" t="t"/>
            <a:pathLst>
              <a:path extrusionOk="0" fill="none" h="3087" w="8462">
                <a:moveTo>
                  <a:pt x="8462" y="1"/>
                </a:moveTo>
                <a:lnTo>
                  <a:pt x="0" y="3086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p36"/>
          <p:cNvSpPr/>
          <p:nvPr/>
        </p:nvSpPr>
        <p:spPr>
          <a:xfrm>
            <a:off x="8802328" y="126460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0"/>
                </a:moveTo>
                <a:lnTo>
                  <a:pt x="0" y="5794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" name="Google Shape;1208;p36"/>
          <p:cNvSpPr/>
          <p:nvPr/>
        </p:nvSpPr>
        <p:spPr>
          <a:xfrm>
            <a:off x="8802328" y="48126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1"/>
                </a:moveTo>
                <a:lnTo>
                  <a:pt x="0" y="780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p36"/>
          <p:cNvSpPr/>
          <p:nvPr/>
        </p:nvSpPr>
        <p:spPr>
          <a:xfrm>
            <a:off x="8802328" y="6382"/>
            <a:ext cx="61269" cy="346374"/>
          </a:xfrm>
          <a:custGeom>
            <a:rect b="b" l="l" r="r" t="t"/>
            <a:pathLst>
              <a:path extrusionOk="0" fill="none" h="8870" w="1569">
                <a:moveTo>
                  <a:pt x="1568" y="0"/>
                </a:moveTo>
                <a:lnTo>
                  <a:pt x="0" y="8869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36"/>
          <p:cNvSpPr/>
          <p:nvPr/>
        </p:nvSpPr>
        <p:spPr>
          <a:xfrm>
            <a:off x="8741488" y="6382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1025">
            <a:solidFill>
              <a:srgbClr val="262B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" name="Google Shape;1211;p36"/>
          <p:cNvSpPr/>
          <p:nvPr/>
        </p:nvSpPr>
        <p:spPr>
          <a:xfrm>
            <a:off x="8741488" y="6382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" name="Google Shape;1212;p36"/>
          <p:cNvSpPr/>
          <p:nvPr/>
        </p:nvSpPr>
        <p:spPr>
          <a:xfrm>
            <a:off x="8626564" y="48126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7800"/>
                </a:moveTo>
                <a:lnTo>
                  <a:pt x="0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" name="Google Shape;1213;p36"/>
          <p:cNvSpPr/>
          <p:nvPr/>
        </p:nvSpPr>
        <p:spPr>
          <a:xfrm>
            <a:off x="8533118" y="126460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579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" name="Google Shape;1214;p36"/>
          <p:cNvSpPr/>
          <p:nvPr/>
        </p:nvSpPr>
        <p:spPr>
          <a:xfrm>
            <a:off x="8472278" y="232208"/>
            <a:ext cx="330051" cy="120547"/>
          </a:xfrm>
          <a:custGeom>
            <a:rect b="b" l="l" r="r" t="t"/>
            <a:pathLst>
              <a:path extrusionOk="0" fill="none" h="3087" w="8452">
                <a:moveTo>
                  <a:pt x="8452" y="3086"/>
                </a:moveTo>
                <a:lnTo>
                  <a:pt x="1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" name="Google Shape;1215;p36"/>
          <p:cNvSpPr/>
          <p:nvPr/>
        </p:nvSpPr>
        <p:spPr>
          <a:xfrm>
            <a:off x="7728093" y="407"/>
            <a:ext cx="704618" cy="704228"/>
          </a:xfrm>
          <a:custGeom>
            <a:rect b="b" l="l" r="r" t="t"/>
            <a:pathLst>
              <a:path extrusionOk="0" h="18034" w="18044">
                <a:moveTo>
                  <a:pt x="0" y="1"/>
                </a:moveTo>
                <a:lnTo>
                  <a:pt x="0" y="18034"/>
                </a:lnTo>
                <a:lnTo>
                  <a:pt x="18044" y="18034"/>
                </a:lnTo>
                <a:lnTo>
                  <a:pt x="180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6" name="Google Shape;1216;p36"/>
          <p:cNvSpPr/>
          <p:nvPr/>
        </p:nvSpPr>
        <p:spPr>
          <a:xfrm>
            <a:off x="7728874" y="1227"/>
            <a:ext cx="703056" cy="703017"/>
          </a:xfrm>
          <a:custGeom>
            <a:rect b="b" l="l" r="r" t="t"/>
            <a:pathLst>
              <a:path extrusionOk="0" h="18003" w="18004">
                <a:moveTo>
                  <a:pt x="9002" y="0"/>
                </a:moveTo>
                <a:cubicBezTo>
                  <a:pt x="4033" y="0"/>
                  <a:pt x="1" y="4022"/>
                  <a:pt x="1" y="9001"/>
                </a:cubicBezTo>
                <a:cubicBezTo>
                  <a:pt x="1" y="13970"/>
                  <a:pt x="4033" y="18002"/>
                  <a:pt x="9002" y="18002"/>
                </a:cubicBezTo>
                <a:cubicBezTo>
                  <a:pt x="13971" y="18002"/>
                  <a:pt x="18003" y="13970"/>
                  <a:pt x="18003" y="9001"/>
                </a:cubicBezTo>
                <a:cubicBezTo>
                  <a:pt x="18003" y="4022"/>
                  <a:pt x="13971" y="0"/>
                  <a:pt x="900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7" name="Google Shape;1217;p36"/>
          <p:cNvSpPr/>
          <p:nvPr/>
        </p:nvSpPr>
        <p:spPr>
          <a:xfrm>
            <a:off x="7828686" y="122282"/>
            <a:ext cx="505034" cy="460478"/>
          </a:xfrm>
          <a:custGeom>
            <a:rect b="b" l="l" r="r" t="t"/>
            <a:pathLst>
              <a:path extrusionOk="0" h="11792" w="12933">
                <a:moveTo>
                  <a:pt x="6466" y="1"/>
                </a:moveTo>
                <a:cubicBezTo>
                  <a:pt x="4959" y="1"/>
                  <a:pt x="3452" y="576"/>
                  <a:pt x="2302" y="1726"/>
                </a:cubicBezTo>
                <a:cubicBezTo>
                  <a:pt x="1" y="4028"/>
                  <a:pt x="1" y="7765"/>
                  <a:pt x="2302" y="10066"/>
                </a:cubicBezTo>
                <a:cubicBezTo>
                  <a:pt x="3452" y="11216"/>
                  <a:pt x="4959" y="11792"/>
                  <a:pt x="6466" y="11792"/>
                </a:cubicBezTo>
                <a:cubicBezTo>
                  <a:pt x="7973" y="11792"/>
                  <a:pt x="9480" y="11216"/>
                  <a:pt x="10631" y="10066"/>
                </a:cubicBezTo>
                <a:cubicBezTo>
                  <a:pt x="12932" y="7765"/>
                  <a:pt x="12932" y="4028"/>
                  <a:pt x="10631" y="1726"/>
                </a:cubicBezTo>
                <a:cubicBezTo>
                  <a:pt x="9480" y="576"/>
                  <a:pt x="7973" y="1"/>
                  <a:pt x="646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8" name="Google Shape;1218;p36"/>
          <p:cNvSpPr/>
          <p:nvPr/>
        </p:nvSpPr>
        <p:spPr>
          <a:xfrm>
            <a:off x="8791662" y="2112971"/>
            <a:ext cx="351958" cy="351958"/>
          </a:xfrm>
          <a:custGeom>
            <a:rect b="b" l="l" r="r" t="t"/>
            <a:pathLst>
              <a:path extrusionOk="0" h="9013" w="9013">
                <a:moveTo>
                  <a:pt x="1650" y="1"/>
                </a:moveTo>
                <a:cubicBezTo>
                  <a:pt x="734" y="1"/>
                  <a:pt x="1" y="744"/>
                  <a:pt x="1" y="1660"/>
                </a:cubicBezTo>
                <a:lnTo>
                  <a:pt x="1" y="7363"/>
                </a:lnTo>
                <a:cubicBezTo>
                  <a:pt x="1" y="8279"/>
                  <a:pt x="734" y="9012"/>
                  <a:pt x="1650" y="9012"/>
                </a:cubicBezTo>
                <a:lnTo>
                  <a:pt x="7363" y="9012"/>
                </a:lnTo>
                <a:cubicBezTo>
                  <a:pt x="8269" y="9012"/>
                  <a:pt x="9012" y="8279"/>
                  <a:pt x="9012" y="7363"/>
                </a:cubicBezTo>
                <a:lnTo>
                  <a:pt x="9012" y="1660"/>
                </a:lnTo>
                <a:cubicBezTo>
                  <a:pt x="9012" y="744"/>
                  <a:pt x="8269" y="1"/>
                  <a:pt x="73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9" name="Google Shape;1219;p36"/>
          <p:cNvSpPr/>
          <p:nvPr/>
        </p:nvSpPr>
        <p:spPr>
          <a:xfrm>
            <a:off x="7023464" y="216"/>
            <a:ext cx="704657" cy="352348"/>
          </a:xfrm>
          <a:custGeom>
            <a:rect b="b" l="l" r="r" t="t"/>
            <a:pathLst>
              <a:path extrusionOk="0" h="9023" w="18045">
                <a:moveTo>
                  <a:pt x="9012" y="0"/>
                </a:moveTo>
                <a:lnTo>
                  <a:pt x="9012" y="11"/>
                </a:lnTo>
                <a:lnTo>
                  <a:pt x="1" y="11"/>
                </a:lnTo>
                <a:lnTo>
                  <a:pt x="1" y="184"/>
                </a:lnTo>
                <a:cubicBezTo>
                  <a:pt x="1" y="5071"/>
                  <a:pt x="3962" y="9022"/>
                  <a:pt x="8839" y="9022"/>
                </a:cubicBezTo>
                <a:lnTo>
                  <a:pt x="9012" y="9022"/>
                </a:lnTo>
                <a:cubicBezTo>
                  <a:pt x="9012" y="8869"/>
                  <a:pt x="9012" y="8717"/>
                  <a:pt x="9022" y="8564"/>
                </a:cubicBezTo>
                <a:cubicBezTo>
                  <a:pt x="9134" y="6252"/>
                  <a:pt x="10122" y="4175"/>
                  <a:pt x="11649" y="2648"/>
                </a:cubicBezTo>
                <a:cubicBezTo>
                  <a:pt x="13289" y="1019"/>
                  <a:pt x="15549" y="0"/>
                  <a:pt x="1804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0" name="Google Shape;1220;p36"/>
          <p:cNvSpPr/>
          <p:nvPr/>
        </p:nvSpPr>
        <p:spPr>
          <a:xfrm>
            <a:off x="7551158" y="334402"/>
            <a:ext cx="430" cy="17963"/>
          </a:xfrm>
          <a:custGeom>
            <a:rect b="b" l="l" r="r" t="t"/>
            <a:pathLst>
              <a:path extrusionOk="0" h="460" w="11">
                <a:moveTo>
                  <a:pt x="10" y="1"/>
                </a:moveTo>
                <a:cubicBezTo>
                  <a:pt x="0" y="154"/>
                  <a:pt x="0" y="306"/>
                  <a:pt x="0" y="459"/>
                </a:cubicBezTo>
                <a:lnTo>
                  <a:pt x="10" y="459"/>
                </a:lnTo>
                <a:lnTo>
                  <a:pt x="10" y="1"/>
                </a:lnTo>
                <a:close/>
              </a:path>
            </a:pathLst>
          </a:custGeom>
          <a:solidFill>
            <a:srgbClr val="769B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1" name="Google Shape;1221;p36"/>
          <p:cNvSpPr/>
          <p:nvPr/>
        </p:nvSpPr>
        <p:spPr>
          <a:xfrm>
            <a:off x="8791684" y="4787335"/>
            <a:ext cx="352309" cy="352309"/>
          </a:xfrm>
          <a:custGeom>
            <a:rect b="b" l="l" r="r" t="t"/>
            <a:pathLst>
              <a:path extrusionOk="0" h="9022" w="9022">
                <a:moveTo>
                  <a:pt x="0" y="0"/>
                </a:moveTo>
                <a:cubicBezTo>
                  <a:pt x="0" y="4979"/>
                  <a:pt x="4043" y="9022"/>
                  <a:pt x="9022" y="9022"/>
                </a:cubicBezTo>
                <a:lnTo>
                  <a:pt x="90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2" name="Google Shape;1222;p36"/>
          <p:cNvSpPr/>
          <p:nvPr/>
        </p:nvSpPr>
        <p:spPr>
          <a:xfrm>
            <a:off x="8791684" y="4435416"/>
            <a:ext cx="351919" cy="351958"/>
          </a:xfrm>
          <a:custGeom>
            <a:rect b="b" l="l" r="r" t="t"/>
            <a:pathLst>
              <a:path extrusionOk="0" h="9013" w="9012">
                <a:moveTo>
                  <a:pt x="0" y="1"/>
                </a:moveTo>
                <a:lnTo>
                  <a:pt x="0" y="9012"/>
                </a:lnTo>
                <a:lnTo>
                  <a:pt x="9012" y="9012"/>
                </a:lnTo>
                <a:cubicBezTo>
                  <a:pt x="9012" y="4033"/>
                  <a:pt x="4979" y="1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36"/>
          <p:cNvSpPr/>
          <p:nvPr/>
        </p:nvSpPr>
        <p:spPr>
          <a:xfrm>
            <a:off x="8439765" y="4435025"/>
            <a:ext cx="351958" cy="351919"/>
          </a:xfrm>
          <a:custGeom>
            <a:rect b="b" l="l" r="r" t="t"/>
            <a:pathLst>
              <a:path extrusionOk="0" h="9012" w="9013">
                <a:moveTo>
                  <a:pt x="1" y="0"/>
                </a:moveTo>
                <a:cubicBezTo>
                  <a:pt x="1" y="4980"/>
                  <a:pt x="4043" y="9012"/>
                  <a:pt x="9012" y="9012"/>
                </a:cubicBezTo>
                <a:lnTo>
                  <a:pt x="90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" name="Google Shape;1224;p36"/>
          <p:cNvSpPr/>
          <p:nvPr/>
        </p:nvSpPr>
        <p:spPr>
          <a:xfrm>
            <a:off x="7735577" y="4435025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36"/>
          <p:cNvSpPr/>
          <p:nvPr/>
        </p:nvSpPr>
        <p:spPr>
          <a:xfrm>
            <a:off x="7735577" y="4496256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" name="Google Shape;1226;p36"/>
          <p:cNvSpPr/>
          <p:nvPr/>
        </p:nvSpPr>
        <p:spPr>
          <a:xfrm>
            <a:off x="7735577" y="4557486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7" name="Google Shape;1227;p36"/>
          <p:cNvSpPr/>
          <p:nvPr/>
        </p:nvSpPr>
        <p:spPr>
          <a:xfrm>
            <a:off x="7735577" y="4618717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8" name="Google Shape;1228;p36"/>
          <p:cNvSpPr/>
          <p:nvPr/>
        </p:nvSpPr>
        <p:spPr>
          <a:xfrm>
            <a:off x="7735577" y="4679947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36"/>
          <p:cNvSpPr/>
          <p:nvPr/>
        </p:nvSpPr>
        <p:spPr>
          <a:xfrm>
            <a:off x="7735577" y="4741177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p36"/>
          <p:cNvSpPr/>
          <p:nvPr/>
        </p:nvSpPr>
        <p:spPr>
          <a:xfrm>
            <a:off x="7735577" y="4802447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36"/>
          <p:cNvSpPr/>
          <p:nvPr/>
        </p:nvSpPr>
        <p:spPr>
          <a:xfrm>
            <a:off x="7735577" y="4863677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" name="Google Shape;1232;p36"/>
          <p:cNvSpPr/>
          <p:nvPr/>
        </p:nvSpPr>
        <p:spPr>
          <a:xfrm>
            <a:off x="7735577" y="4924908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36"/>
          <p:cNvSpPr/>
          <p:nvPr/>
        </p:nvSpPr>
        <p:spPr>
          <a:xfrm>
            <a:off x="7735577" y="4986138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36"/>
          <p:cNvSpPr/>
          <p:nvPr/>
        </p:nvSpPr>
        <p:spPr>
          <a:xfrm>
            <a:off x="7735577" y="5047369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235" name="Google Shape;1235;p36"/>
          <p:cNvSpPr/>
          <p:nvPr/>
        </p:nvSpPr>
        <p:spPr>
          <a:xfrm>
            <a:off x="7031388" y="4435025"/>
            <a:ext cx="704228" cy="704618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lnTo>
                  <a:pt x="0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36"/>
          <p:cNvSpPr/>
          <p:nvPr/>
        </p:nvSpPr>
        <p:spPr>
          <a:xfrm rot="5400000">
            <a:off x="6327199" y="4435025"/>
            <a:ext cx="704228" cy="704618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cubicBezTo>
                  <a:pt x="0" y="9969"/>
                  <a:pt x="8075" y="18044"/>
                  <a:pt x="18033" y="18044"/>
                </a:cubicBezTo>
                <a:lnTo>
                  <a:pt x="1803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36"/>
          <p:cNvSpPr/>
          <p:nvPr/>
        </p:nvSpPr>
        <p:spPr>
          <a:xfrm>
            <a:off x="7383659" y="4787531"/>
            <a:ext cx="351958" cy="351919"/>
          </a:xfrm>
          <a:custGeom>
            <a:rect b="b" l="l" r="r" t="t"/>
            <a:pathLst>
              <a:path extrusionOk="0" h="9012" w="9013">
                <a:moveTo>
                  <a:pt x="1060" y="1"/>
                </a:moveTo>
                <a:cubicBezTo>
                  <a:pt x="469" y="1"/>
                  <a:pt x="1" y="469"/>
                  <a:pt x="1" y="1060"/>
                </a:cubicBezTo>
                <a:lnTo>
                  <a:pt x="1" y="7953"/>
                </a:lnTo>
                <a:cubicBezTo>
                  <a:pt x="1" y="8544"/>
                  <a:pt x="469" y="9012"/>
                  <a:pt x="1060" y="9012"/>
                </a:cubicBezTo>
                <a:lnTo>
                  <a:pt x="7953" y="9012"/>
                </a:lnTo>
                <a:cubicBezTo>
                  <a:pt x="8544" y="9012"/>
                  <a:pt x="9012" y="8544"/>
                  <a:pt x="9012" y="7953"/>
                </a:cubicBezTo>
                <a:lnTo>
                  <a:pt x="9012" y="1060"/>
                </a:lnTo>
                <a:cubicBezTo>
                  <a:pt x="9012" y="469"/>
                  <a:pt x="8544" y="1"/>
                  <a:pt x="795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36"/>
          <p:cNvSpPr/>
          <p:nvPr/>
        </p:nvSpPr>
        <p:spPr>
          <a:xfrm>
            <a:off x="7735577" y="5114949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239" name="Google Shape;1239;p36"/>
          <p:cNvSpPr/>
          <p:nvPr/>
        </p:nvSpPr>
        <p:spPr>
          <a:xfrm>
            <a:off x="727000" y="542825"/>
            <a:ext cx="7704000" cy="40611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0" name="Google Shape;1240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38"/>
          <p:cNvSpPr/>
          <p:nvPr/>
        </p:nvSpPr>
        <p:spPr>
          <a:xfrm>
            <a:off x="6777021" y="4854501"/>
            <a:ext cx="696691" cy="32067"/>
          </a:xfrm>
          <a:custGeom>
            <a:rect b="b" l="l" r="r" t="t"/>
            <a:pathLst>
              <a:path extrusionOk="0" h="785" w="17841">
                <a:moveTo>
                  <a:pt x="1" y="0"/>
                </a:moveTo>
                <a:lnTo>
                  <a:pt x="1" y="784"/>
                </a:lnTo>
                <a:lnTo>
                  <a:pt x="17840" y="784"/>
                </a:lnTo>
                <a:lnTo>
                  <a:pt x="1784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38"/>
          <p:cNvSpPr/>
          <p:nvPr/>
        </p:nvSpPr>
        <p:spPr>
          <a:xfrm>
            <a:off x="6777021" y="4918553"/>
            <a:ext cx="696691" cy="32067"/>
          </a:xfrm>
          <a:custGeom>
            <a:rect b="b" l="l" r="r" t="t"/>
            <a:pathLst>
              <a:path extrusionOk="0" h="785" w="17841">
                <a:moveTo>
                  <a:pt x="1" y="0"/>
                </a:moveTo>
                <a:lnTo>
                  <a:pt x="1" y="784"/>
                </a:lnTo>
                <a:lnTo>
                  <a:pt x="17840" y="784"/>
                </a:lnTo>
                <a:lnTo>
                  <a:pt x="1784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38"/>
          <p:cNvSpPr/>
          <p:nvPr/>
        </p:nvSpPr>
        <p:spPr>
          <a:xfrm>
            <a:off x="6777021" y="4982606"/>
            <a:ext cx="696691" cy="32067"/>
          </a:xfrm>
          <a:custGeom>
            <a:rect b="b" l="l" r="r" t="t"/>
            <a:pathLst>
              <a:path extrusionOk="0" h="785" w="17841">
                <a:moveTo>
                  <a:pt x="1" y="1"/>
                </a:moveTo>
                <a:lnTo>
                  <a:pt x="1" y="785"/>
                </a:lnTo>
                <a:lnTo>
                  <a:pt x="17840" y="785"/>
                </a:lnTo>
                <a:lnTo>
                  <a:pt x="1784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38"/>
          <p:cNvSpPr/>
          <p:nvPr/>
        </p:nvSpPr>
        <p:spPr>
          <a:xfrm>
            <a:off x="6777021" y="5046658"/>
            <a:ext cx="696691" cy="32067"/>
          </a:xfrm>
          <a:custGeom>
            <a:rect b="b" l="l" r="r" t="t"/>
            <a:pathLst>
              <a:path extrusionOk="0" h="785" w="17841">
                <a:moveTo>
                  <a:pt x="1" y="1"/>
                </a:moveTo>
                <a:lnTo>
                  <a:pt x="1" y="785"/>
                </a:lnTo>
                <a:lnTo>
                  <a:pt x="17840" y="785"/>
                </a:lnTo>
                <a:lnTo>
                  <a:pt x="1784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38"/>
          <p:cNvSpPr/>
          <p:nvPr/>
        </p:nvSpPr>
        <p:spPr>
          <a:xfrm>
            <a:off x="6777021" y="5111119"/>
            <a:ext cx="696691" cy="31659"/>
          </a:xfrm>
          <a:custGeom>
            <a:rect b="b" l="l" r="r" t="t"/>
            <a:pathLst>
              <a:path extrusionOk="0" h="775" w="17841">
                <a:moveTo>
                  <a:pt x="1" y="1"/>
                </a:moveTo>
                <a:lnTo>
                  <a:pt x="1" y="775"/>
                </a:lnTo>
                <a:lnTo>
                  <a:pt x="17840" y="775"/>
                </a:lnTo>
                <a:lnTo>
                  <a:pt x="1784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38"/>
          <p:cNvSpPr/>
          <p:nvPr/>
        </p:nvSpPr>
        <p:spPr>
          <a:xfrm>
            <a:off x="6777021" y="4790428"/>
            <a:ext cx="696691" cy="32067"/>
          </a:xfrm>
          <a:custGeom>
            <a:rect b="b" l="l" r="r" t="t"/>
            <a:pathLst>
              <a:path extrusionOk="0" h="785" w="17841">
                <a:moveTo>
                  <a:pt x="1" y="0"/>
                </a:moveTo>
                <a:lnTo>
                  <a:pt x="1" y="784"/>
                </a:lnTo>
                <a:lnTo>
                  <a:pt x="17840" y="784"/>
                </a:lnTo>
                <a:lnTo>
                  <a:pt x="1784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38"/>
          <p:cNvSpPr/>
          <p:nvPr/>
        </p:nvSpPr>
        <p:spPr>
          <a:xfrm>
            <a:off x="7745296" y="407"/>
            <a:ext cx="704618" cy="704228"/>
          </a:xfrm>
          <a:custGeom>
            <a:rect b="b" l="l" r="r" t="t"/>
            <a:pathLst>
              <a:path extrusionOk="0" h="18034" w="18044">
                <a:moveTo>
                  <a:pt x="0" y="1"/>
                </a:moveTo>
                <a:lnTo>
                  <a:pt x="0" y="18034"/>
                </a:lnTo>
                <a:lnTo>
                  <a:pt x="18044" y="18034"/>
                </a:lnTo>
                <a:lnTo>
                  <a:pt x="1804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38"/>
          <p:cNvSpPr/>
          <p:nvPr/>
        </p:nvSpPr>
        <p:spPr>
          <a:xfrm>
            <a:off x="7746077" y="1227"/>
            <a:ext cx="703056" cy="703017"/>
          </a:xfrm>
          <a:custGeom>
            <a:rect b="b" l="l" r="r" t="t"/>
            <a:pathLst>
              <a:path extrusionOk="0" h="18003" w="18004">
                <a:moveTo>
                  <a:pt x="9002" y="0"/>
                </a:moveTo>
                <a:cubicBezTo>
                  <a:pt x="4033" y="0"/>
                  <a:pt x="1" y="4022"/>
                  <a:pt x="1" y="9001"/>
                </a:cubicBezTo>
                <a:cubicBezTo>
                  <a:pt x="1" y="13970"/>
                  <a:pt x="4033" y="18002"/>
                  <a:pt x="9002" y="18002"/>
                </a:cubicBezTo>
                <a:cubicBezTo>
                  <a:pt x="13971" y="18002"/>
                  <a:pt x="18003" y="13970"/>
                  <a:pt x="18003" y="9001"/>
                </a:cubicBezTo>
                <a:cubicBezTo>
                  <a:pt x="18003" y="4022"/>
                  <a:pt x="13971" y="0"/>
                  <a:pt x="900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38"/>
          <p:cNvSpPr/>
          <p:nvPr/>
        </p:nvSpPr>
        <p:spPr>
          <a:xfrm>
            <a:off x="7845889" y="122282"/>
            <a:ext cx="505034" cy="460478"/>
          </a:xfrm>
          <a:custGeom>
            <a:rect b="b" l="l" r="r" t="t"/>
            <a:pathLst>
              <a:path extrusionOk="0" h="11792" w="12933">
                <a:moveTo>
                  <a:pt x="6466" y="1"/>
                </a:moveTo>
                <a:cubicBezTo>
                  <a:pt x="4959" y="1"/>
                  <a:pt x="3452" y="576"/>
                  <a:pt x="2302" y="1726"/>
                </a:cubicBezTo>
                <a:cubicBezTo>
                  <a:pt x="1" y="4028"/>
                  <a:pt x="1" y="7765"/>
                  <a:pt x="2302" y="10066"/>
                </a:cubicBezTo>
                <a:cubicBezTo>
                  <a:pt x="3452" y="11216"/>
                  <a:pt x="4959" y="11792"/>
                  <a:pt x="6466" y="11792"/>
                </a:cubicBezTo>
                <a:cubicBezTo>
                  <a:pt x="7973" y="11792"/>
                  <a:pt x="9480" y="11216"/>
                  <a:pt x="10631" y="10066"/>
                </a:cubicBezTo>
                <a:cubicBezTo>
                  <a:pt x="12932" y="7765"/>
                  <a:pt x="12932" y="4028"/>
                  <a:pt x="10631" y="1726"/>
                </a:cubicBezTo>
                <a:cubicBezTo>
                  <a:pt x="9480" y="576"/>
                  <a:pt x="7973" y="1"/>
                  <a:pt x="646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38"/>
          <p:cNvSpPr/>
          <p:nvPr/>
        </p:nvSpPr>
        <p:spPr>
          <a:xfrm rot="10800000">
            <a:off x="8802172" y="4439351"/>
            <a:ext cx="351528" cy="703056"/>
          </a:xfrm>
          <a:custGeom>
            <a:rect b="b" l="l" r="r" t="t"/>
            <a:pathLst>
              <a:path extrusionOk="0" h="18004" w="9002">
                <a:moveTo>
                  <a:pt x="0" y="1"/>
                </a:moveTo>
                <a:lnTo>
                  <a:pt x="0" y="18003"/>
                </a:lnTo>
                <a:cubicBezTo>
                  <a:pt x="4969" y="18003"/>
                  <a:pt x="9002" y="13971"/>
                  <a:pt x="9002" y="9002"/>
                </a:cubicBezTo>
                <a:cubicBezTo>
                  <a:pt x="9002" y="4033"/>
                  <a:pt x="4969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38"/>
          <p:cNvSpPr/>
          <p:nvPr/>
        </p:nvSpPr>
        <p:spPr>
          <a:xfrm rot="10800000">
            <a:off x="8449082" y="4439351"/>
            <a:ext cx="351528" cy="703056"/>
          </a:xfrm>
          <a:custGeom>
            <a:rect b="b" l="l" r="r" t="t"/>
            <a:pathLst>
              <a:path extrusionOk="0" h="18004" w="9002">
                <a:moveTo>
                  <a:pt x="9002" y="1"/>
                </a:moveTo>
                <a:cubicBezTo>
                  <a:pt x="4033" y="1"/>
                  <a:pt x="0" y="4033"/>
                  <a:pt x="0" y="9002"/>
                </a:cubicBezTo>
                <a:cubicBezTo>
                  <a:pt x="0" y="13981"/>
                  <a:pt x="4033" y="18003"/>
                  <a:pt x="9002" y="18003"/>
                </a:cubicBezTo>
                <a:lnTo>
                  <a:pt x="900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38"/>
          <p:cNvSpPr/>
          <p:nvPr/>
        </p:nvSpPr>
        <p:spPr>
          <a:xfrm rot="10800000">
            <a:off x="8734186" y="4723284"/>
            <a:ext cx="134410" cy="134801"/>
          </a:xfrm>
          <a:custGeom>
            <a:rect b="b" l="l" r="r" t="t"/>
            <a:pathLst>
              <a:path extrusionOk="0" h="3452" w="344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67" y="2688"/>
                  <a:pt x="2678" y="2077"/>
                  <a:pt x="3442" y="1721"/>
                </a:cubicBezTo>
                <a:cubicBezTo>
                  <a:pt x="2678" y="1375"/>
                  <a:pt x="206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" name="Google Shape;1258;p38"/>
          <p:cNvSpPr/>
          <p:nvPr/>
        </p:nvSpPr>
        <p:spPr>
          <a:xfrm rot="10800000">
            <a:off x="8884489" y="4723284"/>
            <a:ext cx="134801" cy="134801"/>
          </a:xfrm>
          <a:custGeom>
            <a:rect b="b" l="l" r="r" t="t"/>
            <a:pathLst>
              <a:path extrusionOk="0" h="3452" w="345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77" y="2688"/>
                  <a:pt x="2688" y="2077"/>
                  <a:pt x="3452" y="1721"/>
                </a:cubicBezTo>
                <a:cubicBezTo>
                  <a:pt x="2688" y="1375"/>
                  <a:pt x="207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9" name="Google Shape;1259;p38"/>
          <p:cNvSpPr/>
          <p:nvPr/>
        </p:nvSpPr>
        <p:spPr>
          <a:xfrm rot="10800000">
            <a:off x="8585874" y="4723284"/>
            <a:ext cx="134410" cy="134801"/>
          </a:xfrm>
          <a:custGeom>
            <a:rect b="b" l="l" r="r" t="t"/>
            <a:pathLst>
              <a:path extrusionOk="0" h="3452" w="344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67" y="2688"/>
                  <a:pt x="2678" y="2077"/>
                  <a:pt x="3442" y="1721"/>
                </a:cubicBezTo>
                <a:cubicBezTo>
                  <a:pt x="2678" y="1375"/>
                  <a:pt x="206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p38"/>
          <p:cNvSpPr/>
          <p:nvPr/>
        </p:nvSpPr>
        <p:spPr>
          <a:xfrm rot="10800000">
            <a:off x="8522222" y="4318492"/>
            <a:ext cx="62871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67" y="1"/>
                  <a:pt x="0" y="367"/>
                  <a:pt x="0" y="805"/>
                </a:cubicBezTo>
                <a:cubicBezTo>
                  <a:pt x="0" y="1253"/>
                  <a:pt x="36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p38"/>
          <p:cNvSpPr/>
          <p:nvPr/>
        </p:nvSpPr>
        <p:spPr>
          <a:xfrm rot="10800000">
            <a:off x="8645894" y="4318492"/>
            <a:ext cx="62871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9" y="1253"/>
                  <a:pt x="1609" y="805"/>
                </a:cubicBezTo>
                <a:cubicBezTo>
                  <a:pt x="1609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" name="Google Shape;1262;p38"/>
          <p:cNvSpPr/>
          <p:nvPr/>
        </p:nvSpPr>
        <p:spPr>
          <a:xfrm rot="10800000">
            <a:off x="8769956" y="4318492"/>
            <a:ext cx="62871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" name="Google Shape;1263;p38"/>
          <p:cNvSpPr/>
          <p:nvPr/>
        </p:nvSpPr>
        <p:spPr>
          <a:xfrm>
            <a:off x="9027078" y="1190699"/>
            <a:ext cx="62480" cy="62870"/>
          </a:xfrm>
          <a:custGeom>
            <a:rect b="b" l="l" r="r" t="t"/>
            <a:pathLst>
              <a:path extrusionOk="0" h="1610" w="1600">
                <a:moveTo>
                  <a:pt x="805" y="1"/>
                </a:moveTo>
                <a:cubicBezTo>
                  <a:pt x="357" y="1"/>
                  <a:pt x="1" y="357"/>
                  <a:pt x="1" y="805"/>
                </a:cubicBezTo>
                <a:cubicBezTo>
                  <a:pt x="1" y="1243"/>
                  <a:pt x="357" y="1609"/>
                  <a:pt x="805" y="1609"/>
                </a:cubicBezTo>
                <a:cubicBezTo>
                  <a:pt x="1243" y="1609"/>
                  <a:pt x="1600" y="1243"/>
                  <a:pt x="1600" y="805"/>
                </a:cubicBezTo>
                <a:cubicBezTo>
                  <a:pt x="1600" y="35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4" name="Google Shape;1264;p38"/>
          <p:cNvSpPr/>
          <p:nvPr/>
        </p:nvSpPr>
        <p:spPr>
          <a:xfrm>
            <a:off x="9027078" y="1085342"/>
            <a:ext cx="62480" cy="62870"/>
          </a:xfrm>
          <a:custGeom>
            <a:rect b="b" l="l" r="r" t="t"/>
            <a:pathLst>
              <a:path extrusionOk="0" h="1610" w="1600">
                <a:moveTo>
                  <a:pt x="805" y="0"/>
                </a:moveTo>
                <a:cubicBezTo>
                  <a:pt x="357" y="0"/>
                  <a:pt x="1" y="357"/>
                  <a:pt x="1" y="805"/>
                </a:cubicBezTo>
                <a:cubicBezTo>
                  <a:pt x="1" y="1242"/>
                  <a:pt x="357" y="1609"/>
                  <a:pt x="805" y="1609"/>
                </a:cubicBezTo>
                <a:cubicBezTo>
                  <a:pt x="1243" y="1609"/>
                  <a:pt x="1600" y="1242"/>
                  <a:pt x="1600" y="805"/>
                </a:cubicBezTo>
                <a:cubicBezTo>
                  <a:pt x="1600" y="35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5" name="Google Shape;1265;p38"/>
          <p:cNvSpPr/>
          <p:nvPr/>
        </p:nvSpPr>
        <p:spPr>
          <a:xfrm>
            <a:off x="9027078" y="979555"/>
            <a:ext cx="62480" cy="62870"/>
          </a:xfrm>
          <a:custGeom>
            <a:rect b="b" l="l" r="r" t="t"/>
            <a:pathLst>
              <a:path extrusionOk="0" h="1610" w="160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0" y="1253"/>
                  <a:pt x="1600" y="805"/>
                </a:cubicBezTo>
                <a:cubicBezTo>
                  <a:pt x="160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6" name="Google Shape;1266;p38"/>
          <p:cNvSpPr/>
          <p:nvPr/>
        </p:nvSpPr>
        <p:spPr>
          <a:xfrm>
            <a:off x="9027078" y="874198"/>
            <a:ext cx="62480" cy="62870"/>
          </a:xfrm>
          <a:custGeom>
            <a:rect b="b" l="l" r="r" t="t"/>
            <a:pathLst>
              <a:path extrusionOk="0" h="1610" w="160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43" y="1609"/>
                  <a:pt x="1600" y="1253"/>
                  <a:pt x="1600" y="805"/>
                </a:cubicBezTo>
                <a:cubicBezTo>
                  <a:pt x="1600" y="36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38"/>
          <p:cNvSpPr/>
          <p:nvPr/>
        </p:nvSpPr>
        <p:spPr>
          <a:xfrm>
            <a:off x="9027078" y="768842"/>
            <a:ext cx="62480" cy="62831"/>
          </a:xfrm>
          <a:custGeom>
            <a:rect b="b" l="l" r="r" t="t"/>
            <a:pathLst>
              <a:path extrusionOk="0" h="1609" w="160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43" y="1609"/>
                  <a:pt x="1600" y="1252"/>
                  <a:pt x="1600" y="804"/>
                </a:cubicBezTo>
                <a:cubicBezTo>
                  <a:pt x="1600" y="356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38"/>
          <p:cNvSpPr/>
          <p:nvPr/>
        </p:nvSpPr>
        <p:spPr>
          <a:xfrm rot="10800000">
            <a:off x="8894018" y="4318492"/>
            <a:ext cx="62480" cy="62871"/>
          </a:xfrm>
          <a:custGeom>
            <a:rect b="b" l="l" r="r" t="t"/>
            <a:pathLst>
              <a:path extrusionOk="0" h="1610" w="160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0" y="1253"/>
                  <a:pt x="1600" y="805"/>
                </a:cubicBezTo>
                <a:cubicBezTo>
                  <a:pt x="160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p38"/>
          <p:cNvSpPr/>
          <p:nvPr/>
        </p:nvSpPr>
        <p:spPr>
          <a:xfrm>
            <a:off x="8903016" y="1190699"/>
            <a:ext cx="62871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57"/>
                  <a:pt x="1" y="805"/>
                </a:cubicBezTo>
                <a:cubicBezTo>
                  <a:pt x="1" y="1243"/>
                  <a:pt x="357" y="1609"/>
                  <a:pt x="805" y="1609"/>
                </a:cubicBezTo>
                <a:cubicBezTo>
                  <a:pt x="1243" y="1609"/>
                  <a:pt x="1610" y="1243"/>
                  <a:pt x="1610" y="805"/>
                </a:cubicBezTo>
                <a:cubicBezTo>
                  <a:pt x="1610" y="35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" name="Google Shape;1270;p38"/>
          <p:cNvSpPr/>
          <p:nvPr/>
        </p:nvSpPr>
        <p:spPr>
          <a:xfrm>
            <a:off x="8903016" y="1085342"/>
            <a:ext cx="62871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57"/>
                  <a:pt x="1" y="805"/>
                </a:cubicBezTo>
                <a:cubicBezTo>
                  <a:pt x="1" y="1242"/>
                  <a:pt x="357" y="1609"/>
                  <a:pt x="805" y="1609"/>
                </a:cubicBezTo>
                <a:cubicBezTo>
                  <a:pt x="1243" y="1609"/>
                  <a:pt x="1610" y="1242"/>
                  <a:pt x="1610" y="805"/>
                </a:cubicBezTo>
                <a:cubicBezTo>
                  <a:pt x="1610" y="35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" name="Google Shape;1271;p38"/>
          <p:cNvSpPr/>
          <p:nvPr/>
        </p:nvSpPr>
        <p:spPr>
          <a:xfrm>
            <a:off x="8903016" y="979555"/>
            <a:ext cx="62871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10" y="1253"/>
                  <a:pt x="1610" y="805"/>
                </a:cubicBezTo>
                <a:cubicBezTo>
                  <a:pt x="161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2" name="Google Shape;1272;p38"/>
          <p:cNvSpPr/>
          <p:nvPr/>
        </p:nvSpPr>
        <p:spPr>
          <a:xfrm>
            <a:off x="8903016" y="874198"/>
            <a:ext cx="62871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43" y="1609"/>
                  <a:pt x="1610" y="1253"/>
                  <a:pt x="1610" y="805"/>
                </a:cubicBezTo>
                <a:cubicBezTo>
                  <a:pt x="1610" y="36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3" name="Google Shape;1273;p38"/>
          <p:cNvSpPr/>
          <p:nvPr/>
        </p:nvSpPr>
        <p:spPr>
          <a:xfrm>
            <a:off x="8903016" y="768842"/>
            <a:ext cx="62871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43" y="1609"/>
                  <a:pt x="1610" y="1252"/>
                  <a:pt x="1610" y="804"/>
                </a:cubicBezTo>
                <a:cubicBezTo>
                  <a:pt x="1610" y="356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4" name="Google Shape;1274;p38"/>
          <p:cNvSpPr/>
          <p:nvPr/>
        </p:nvSpPr>
        <p:spPr>
          <a:xfrm rot="10800000">
            <a:off x="9017689" y="4318492"/>
            <a:ext cx="62871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10" y="1253"/>
                  <a:pt x="1610" y="805"/>
                </a:cubicBezTo>
                <a:cubicBezTo>
                  <a:pt x="161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5" name="Google Shape;1275;p38"/>
          <p:cNvSpPr/>
          <p:nvPr/>
        </p:nvSpPr>
        <p:spPr>
          <a:xfrm rot="10800000">
            <a:off x="8097163" y="4438570"/>
            <a:ext cx="351958" cy="351919"/>
          </a:xfrm>
          <a:custGeom>
            <a:rect b="b" l="l" r="r" t="t"/>
            <a:pathLst>
              <a:path extrusionOk="0" h="9012" w="9013">
                <a:moveTo>
                  <a:pt x="1650" y="0"/>
                </a:moveTo>
                <a:cubicBezTo>
                  <a:pt x="734" y="0"/>
                  <a:pt x="1" y="743"/>
                  <a:pt x="1" y="1650"/>
                </a:cubicBezTo>
                <a:lnTo>
                  <a:pt x="1" y="7362"/>
                </a:lnTo>
                <a:cubicBezTo>
                  <a:pt x="1" y="8278"/>
                  <a:pt x="734" y="9011"/>
                  <a:pt x="1650" y="9011"/>
                </a:cubicBezTo>
                <a:lnTo>
                  <a:pt x="7363" y="9011"/>
                </a:lnTo>
                <a:cubicBezTo>
                  <a:pt x="8269" y="9011"/>
                  <a:pt x="9012" y="8278"/>
                  <a:pt x="9012" y="7362"/>
                </a:cubicBezTo>
                <a:lnTo>
                  <a:pt x="9012" y="1650"/>
                </a:lnTo>
                <a:cubicBezTo>
                  <a:pt x="9012" y="743"/>
                  <a:pt x="8269" y="0"/>
                  <a:pt x="736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6" name="Google Shape;1276;p38"/>
          <p:cNvSpPr/>
          <p:nvPr/>
        </p:nvSpPr>
        <p:spPr>
          <a:xfrm rot="10800000">
            <a:off x="7745284" y="4438570"/>
            <a:ext cx="351919" cy="351919"/>
          </a:xfrm>
          <a:custGeom>
            <a:rect b="b" l="l" r="r" t="t"/>
            <a:pathLst>
              <a:path extrusionOk="0" h="9012" w="9012">
                <a:moveTo>
                  <a:pt x="1650" y="0"/>
                </a:moveTo>
                <a:cubicBezTo>
                  <a:pt x="733" y="0"/>
                  <a:pt x="0" y="743"/>
                  <a:pt x="0" y="1650"/>
                </a:cubicBezTo>
                <a:lnTo>
                  <a:pt x="0" y="7362"/>
                </a:lnTo>
                <a:cubicBezTo>
                  <a:pt x="0" y="8278"/>
                  <a:pt x="733" y="9011"/>
                  <a:pt x="1650" y="9011"/>
                </a:cubicBezTo>
                <a:lnTo>
                  <a:pt x="7352" y="9011"/>
                </a:lnTo>
                <a:cubicBezTo>
                  <a:pt x="8268" y="9011"/>
                  <a:pt x="9012" y="8278"/>
                  <a:pt x="9012" y="7362"/>
                </a:cubicBezTo>
                <a:lnTo>
                  <a:pt x="9012" y="1650"/>
                </a:lnTo>
                <a:cubicBezTo>
                  <a:pt x="9012" y="743"/>
                  <a:pt x="8268" y="0"/>
                  <a:pt x="73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" name="Google Shape;1277;p38"/>
          <p:cNvSpPr/>
          <p:nvPr/>
        </p:nvSpPr>
        <p:spPr>
          <a:xfrm rot="10800000">
            <a:off x="7745284" y="4790450"/>
            <a:ext cx="351919" cy="351958"/>
          </a:xfrm>
          <a:custGeom>
            <a:rect b="b" l="l" r="r" t="t"/>
            <a:pathLst>
              <a:path extrusionOk="0" h="9013" w="9012">
                <a:moveTo>
                  <a:pt x="1650" y="1"/>
                </a:moveTo>
                <a:cubicBezTo>
                  <a:pt x="733" y="1"/>
                  <a:pt x="0" y="744"/>
                  <a:pt x="0" y="1660"/>
                </a:cubicBezTo>
                <a:lnTo>
                  <a:pt x="0" y="7363"/>
                </a:lnTo>
                <a:cubicBezTo>
                  <a:pt x="0" y="8279"/>
                  <a:pt x="733" y="9012"/>
                  <a:pt x="1650" y="9012"/>
                </a:cubicBezTo>
                <a:lnTo>
                  <a:pt x="7352" y="9012"/>
                </a:lnTo>
                <a:cubicBezTo>
                  <a:pt x="8268" y="9012"/>
                  <a:pt x="9012" y="8279"/>
                  <a:pt x="9012" y="7363"/>
                </a:cubicBezTo>
                <a:lnTo>
                  <a:pt x="9012" y="1660"/>
                </a:lnTo>
                <a:cubicBezTo>
                  <a:pt x="9012" y="744"/>
                  <a:pt x="8268" y="1"/>
                  <a:pt x="735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8" name="Google Shape;1278;p38"/>
          <p:cNvSpPr/>
          <p:nvPr/>
        </p:nvSpPr>
        <p:spPr>
          <a:xfrm>
            <a:off x="8449562" y="382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9" name="Google Shape;1279;p38"/>
          <p:cNvSpPr/>
          <p:nvPr/>
        </p:nvSpPr>
        <p:spPr>
          <a:xfrm>
            <a:off x="8449562" y="61222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0" name="Google Shape;1280;p38"/>
          <p:cNvSpPr/>
          <p:nvPr/>
        </p:nvSpPr>
        <p:spPr>
          <a:xfrm>
            <a:off x="8449875" y="122477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" name="Google Shape;1281;p38"/>
          <p:cNvSpPr/>
          <p:nvPr/>
        </p:nvSpPr>
        <p:spPr>
          <a:xfrm>
            <a:off x="8449875" y="184098"/>
            <a:ext cx="703837" cy="30264"/>
          </a:xfrm>
          <a:custGeom>
            <a:rect b="b" l="l" r="r" t="t"/>
            <a:pathLst>
              <a:path extrusionOk="0" h="775" w="18024">
                <a:moveTo>
                  <a:pt x="1" y="1"/>
                </a:moveTo>
                <a:lnTo>
                  <a:pt x="1" y="775"/>
                </a:lnTo>
                <a:lnTo>
                  <a:pt x="18024" y="775"/>
                </a:lnTo>
                <a:lnTo>
                  <a:pt x="180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38"/>
          <p:cNvSpPr/>
          <p:nvPr/>
        </p:nvSpPr>
        <p:spPr>
          <a:xfrm>
            <a:off x="8449875" y="244938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" name="Google Shape;1283;p38"/>
          <p:cNvSpPr/>
          <p:nvPr/>
        </p:nvSpPr>
        <p:spPr>
          <a:xfrm>
            <a:off x="8449875" y="306168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38"/>
          <p:cNvSpPr/>
          <p:nvPr/>
        </p:nvSpPr>
        <p:spPr>
          <a:xfrm>
            <a:off x="8449875" y="367438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38"/>
          <p:cNvSpPr/>
          <p:nvPr/>
        </p:nvSpPr>
        <p:spPr>
          <a:xfrm>
            <a:off x="8449875" y="428668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" name="Google Shape;1286;p38"/>
          <p:cNvSpPr/>
          <p:nvPr/>
        </p:nvSpPr>
        <p:spPr>
          <a:xfrm>
            <a:off x="8449875" y="489899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7" name="Google Shape;1287;p38"/>
          <p:cNvSpPr/>
          <p:nvPr/>
        </p:nvSpPr>
        <p:spPr>
          <a:xfrm>
            <a:off x="8449875" y="551129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8" name="Google Shape;1288;p38"/>
          <p:cNvSpPr/>
          <p:nvPr/>
        </p:nvSpPr>
        <p:spPr>
          <a:xfrm>
            <a:off x="8449875" y="612359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9" name="Google Shape;1289;p38"/>
          <p:cNvSpPr/>
          <p:nvPr/>
        </p:nvSpPr>
        <p:spPr>
          <a:xfrm>
            <a:off x="8449875" y="673590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0" name="Google Shape;1290;p38"/>
          <p:cNvSpPr/>
          <p:nvPr/>
        </p:nvSpPr>
        <p:spPr>
          <a:xfrm>
            <a:off x="7040667" y="216"/>
            <a:ext cx="704657" cy="352348"/>
          </a:xfrm>
          <a:custGeom>
            <a:rect b="b" l="l" r="r" t="t"/>
            <a:pathLst>
              <a:path extrusionOk="0" h="9023" w="18045">
                <a:moveTo>
                  <a:pt x="9012" y="0"/>
                </a:moveTo>
                <a:lnTo>
                  <a:pt x="9012" y="11"/>
                </a:lnTo>
                <a:lnTo>
                  <a:pt x="1" y="11"/>
                </a:lnTo>
                <a:lnTo>
                  <a:pt x="1" y="184"/>
                </a:lnTo>
                <a:cubicBezTo>
                  <a:pt x="1" y="5071"/>
                  <a:pt x="3962" y="9022"/>
                  <a:pt x="8839" y="9022"/>
                </a:cubicBezTo>
                <a:lnTo>
                  <a:pt x="9012" y="9022"/>
                </a:lnTo>
                <a:cubicBezTo>
                  <a:pt x="9012" y="8869"/>
                  <a:pt x="9012" y="8717"/>
                  <a:pt x="9022" y="8564"/>
                </a:cubicBezTo>
                <a:cubicBezTo>
                  <a:pt x="9134" y="6252"/>
                  <a:pt x="10122" y="4175"/>
                  <a:pt x="11649" y="2648"/>
                </a:cubicBezTo>
                <a:cubicBezTo>
                  <a:pt x="13289" y="1019"/>
                  <a:pt x="15549" y="0"/>
                  <a:pt x="1804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1" name="Google Shape;1291;p38"/>
          <p:cNvSpPr/>
          <p:nvPr/>
        </p:nvSpPr>
        <p:spPr>
          <a:xfrm>
            <a:off x="7568360" y="334402"/>
            <a:ext cx="430" cy="17963"/>
          </a:xfrm>
          <a:custGeom>
            <a:rect b="b" l="l" r="r" t="t"/>
            <a:pathLst>
              <a:path extrusionOk="0" h="460" w="11">
                <a:moveTo>
                  <a:pt x="10" y="1"/>
                </a:moveTo>
                <a:cubicBezTo>
                  <a:pt x="0" y="154"/>
                  <a:pt x="0" y="306"/>
                  <a:pt x="0" y="459"/>
                </a:cubicBezTo>
                <a:lnTo>
                  <a:pt x="10" y="459"/>
                </a:lnTo>
                <a:lnTo>
                  <a:pt x="10" y="1"/>
                </a:lnTo>
                <a:close/>
              </a:path>
            </a:pathLst>
          </a:custGeom>
          <a:solidFill>
            <a:srgbClr val="769B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2" name="Google Shape;1292;p38"/>
          <p:cNvSpPr/>
          <p:nvPr/>
        </p:nvSpPr>
        <p:spPr>
          <a:xfrm rot="10800000">
            <a:off x="7039901" y="4790472"/>
            <a:ext cx="704228" cy="351919"/>
          </a:xfrm>
          <a:custGeom>
            <a:rect b="b" l="l" r="r" t="t"/>
            <a:pathLst>
              <a:path extrusionOk="0" h="9012" w="18034">
                <a:moveTo>
                  <a:pt x="1" y="0"/>
                </a:moveTo>
                <a:lnTo>
                  <a:pt x="1" y="9011"/>
                </a:lnTo>
                <a:lnTo>
                  <a:pt x="18034" y="9011"/>
                </a:lnTo>
                <a:cubicBezTo>
                  <a:pt x="18034" y="6517"/>
                  <a:pt x="17026" y="4266"/>
                  <a:pt x="15397" y="2637"/>
                </a:cubicBezTo>
                <a:cubicBezTo>
                  <a:pt x="13839" y="1079"/>
                  <a:pt x="11711" y="82"/>
                  <a:pt x="93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3" name="Google Shape;1293;p38"/>
          <p:cNvSpPr/>
          <p:nvPr/>
        </p:nvSpPr>
        <p:spPr>
          <a:xfrm rot="10800000">
            <a:off x="8097184" y="4791593"/>
            <a:ext cx="351919" cy="351919"/>
          </a:xfrm>
          <a:custGeom>
            <a:rect b="b" l="l" r="r" t="t"/>
            <a:pathLst>
              <a:path extrusionOk="0" h="9012" w="9012">
                <a:moveTo>
                  <a:pt x="1650" y="0"/>
                </a:moveTo>
                <a:cubicBezTo>
                  <a:pt x="733" y="0"/>
                  <a:pt x="0" y="743"/>
                  <a:pt x="0" y="1650"/>
                </a:cubicBezTo>
                <a:lnTo>
                  <a:pt x="0" y="7362"/>
                </a:lnTo>
                <a:cubicBezTo>
                  <a:pt x="0" y="8278"/>
                  <a:pt x="733" y="9011"/>
                  <a:pt x="1650" y="9011"/>
                </a:cubicBezTo>
                <a:lnTo>
                  <a:pt x="7352" y="9011"/>
                </a:lnTo>
                <a:cubicBezTo>
                  <a:pt x="8268" y="9011"/>
                  <a:pt x="9012" y="8278"/>
                  <a:pt x="9012" y="7362"/>
                </a:cubicBezTo>
                <a:lnTo>
                  <a:pt x="9012" y="1650"/>
                </a:lnTo>
                <a:cubicBezTo>
                  <a:pt x="9012" y="743"/>
                  <a:pt x="8268" y="0"/>
                  <a:pt x="73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4" name="Google Shape;1294;p38"/>
          <p:cNvSpPr txBox="1"/>
          <p:nvPr>
            <p:ph type="ctrTitle"/>
          </p:nvPr>
        </p:nvSpPr>
        <p:spPr>
          <a:xfrm>
            <a:off x="3268537" y="1677250"/>
            <a:ext cx="5162100" cy="135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295" name="Google Shape;1295;p38"/>
          <p:cNvSpPr txBox="1"/>
          <p:nvPr>
            <p:ph idx="1" type="subTitle"/>
          </p:nvPr>
        </p:nvSpPr>
        <p:spPr>
          <a:xfrm>
            <a:off x="3268537" y="3081350"/>
            <a:ext cx="51621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96" name="Google Shape;1296;p38"/>
          <p:cNvSpPr/>
          <p:nvPr>
            <p:ph idx="2" type="pic"/>
          </p:nvPr>
        </p:nvSpPr>
        <p:spPr>
          <a:xfrm>
            <a:off x="0" y="0"/>
            <a:ext cx="2984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297" name="Google Shape;1297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39"/>
          <p:cNvSpPr txBox="1"/>
          <p:nvPr>
            <p:ph type="title"/>
          </p:nvPr>
        </p:nvSpPr>
        <p:spPr>
          <a:xfrm>
            <a:off x="922975" y="2317627"/>
            <a:ext cx="4555800" cy="15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00" name="Google Shape;1300;p39"/>
          <p:cNvSpPr txBox="1"/>
          <p:nvPr>
            <p:ph hasCustomPrompt="1" idx="2" type="title"/>
          </p:nvPr>
        </p:nvSpPr>
        <p:spPr>
          <a:xfrm>
            <a:off x="922975" y="962402"/>
            <a:ext cx="1872300" cy="1377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09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01" name="Google Shape;1301;p39"/>
          <p:cNvSpPr/>
          <p:nvPr>
            <p:ph idx="3" type="pic"/>
          </p:nvPr>
        </p:nvSpPr>
        <p:spPr>
          <a:xfrm>
            <a:off x="5830700" y="0"/>
            <a:ext cx="33039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302" name="Google Shape;1302;p39"/>
          <p:cNvSpPr/>
          <p:nvPr/>
        </p:nvSpPr>
        <p:spPr>
          <a:xfrm flipH="1" rot="-5400000">
            <a:off x="171430" y="1037884"/>
            <a:ext cx="351528" cy="703056"/>
          </a:xfrm>
          <a:custGeom>
            <a:rect b="b" l="l" r="r" t="t"/>
            <a:pathLst>
              <a:path extrusionOk="0" h="18004" w="9002">
                <a:moveTo>
                  <a:pt x="0" y="1"/>
                </a:moveTo>
                <a:lnTo>
                  <a:pt x="0" y="18003"/>
                </a:lnTo>
                <a:cubicBezTo>
                  <a:pt x="4969" y="18003"/>
                  <a:pt x="9002" y="13971"/>
                  <a:pt x="9002" y="9002"/>
                </a:cubicBezTo>
                <a:cubicBezTo>
                  <a:pt x="9002" y="4033"/>
                  <a:pt x="4969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3" name="Google Shape;1303;p39"/>
          <p:cNvSpPr/>
          <p:nvPr/>
        </p:nvSpPr>
        <p:spPr>
          <a:xfrm flipH="1" rot="-5400000">
            <a:off x="171430" y="1390974"/>
            <a:ext cx="351528" cy="703056"/>
          </a:xfrm>
          <a:custGeom>
            <a:rect b="b" l="l" r="r" t="t"/>
            <a:pathLst>
              <a:path extrusionOk="0" h="18004" w="9002">
                <a:moveTo>
                  <a:pt x="9002" y="1"/>
                </a:moveTo>
                <a:cubicBezTo>
                  <a:pt x="4033" y="1"/>
                  <a:pt x="0" y="4033"/>
                  <a:pt x="0" y="9002"/>
                </a:cubicBezTo>
                <a:cubicBezTo>
                  <a:pt x="0" y="13981"/>
                  <a:pt x="4033" y="18003"/>
                  <a:pt x="9002" y="18003"/>
                </a:cubicBezTo>
                <a:lnTo>
                  <a:pt x="900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4" name="Google Shape;1304;p39"/>
          <p:cNvSpPr/>
          <p:nvPr/>
        </p:nvSpPr>
        <p:spPr>
          <a:xfrm flipH="1" rot="-5400000">
            <a:off x="280184" y="1498557"/>
            <a:ext cx="134410" cy="134801"/>
          </a:xfrm>
          <a:custGeom>
            <a:rect b="b" l="l" r="r" t="t"/>
            <a:pathLst>
              <a:path extrusionOk="0" h="3452" w="344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67" y="2688"/>
                  <a:pt x="2678" y="2077"/>
                  <a:pt x="3442" y="1721"/>
                </a:cubicBezTo>
                <a:cubicBezTo>
                  <a:pt x="2678" y="1375"/>
                  <a:pt x="206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5" name="Google Shape;1305;p39"/>
          <p:cNvSpPr/>
          <p:nvPr/>
        </p:nvSpPr>
        <p:spPr>
          <a:xfrm flipH="1" rot="-5400000">
            <a:off x="279989" y="1348058"/>
            <a:ext cx="134801" cy="134801"/>
          </a:xfrm>
          <a:custGeom>
            <a:rect b="b" l="l" r="r" t="t"/>
            <a:pathLst>
              <a:path extrusionOk="0" h="3452" w="345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77" y="2688"/>
                  <a:pt x="2688" y="2077"/>
                  <a:pt x="3452" y="1721"/>
                </a:cubicBezTo>
                <a:cubicBezTo>
                  <a:pt x="2688" y="1375"/>
                  <a:pt x="207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6" name="Google Shape;1306;p39"/>
          <p:cNvSpPr/>
          <p:nvPr/>
        </p:nvSpPr>
        <p:spPr>
          <a:xfrm flipH="1" rot="-5400000">
            <a:off x="280184" y="1646869"/>
            <a:ext cx="134410" cy="134801"/>
          </a:xfrm>
          <a:custGeom>
            <a:rect b="b" l="l" r="r" t="t"/>
            <a:pathLst>
              <a:path extrusionOk="0" h="3452" w="344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67" y="2688"/>
                  <a:pt x="2678" y="2077"/>
                  <a:pt x="3442" y="1721"/>
                </a:cubicBezTo>
                <a:cubicBezTo>
                  <a:pt x="2678" y="1375"/>
                  <a:pt x="206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7" name="Google Shape;1307;p39"/>
          <p:cNvSpPr/>
          <p:nvPr/>
        </p:nvSpPr>
        <p:spPr>
          <a:xfrm flipH="1">
            <a:off x="67221" y="1075518"/>
            <a:ext cx="62871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67" y="1"/>
                  <a:pt x="0" y="367"/>
                  <a:pt x="0" y="805"/>
                </a:cubicBezTo>
                <a:cubicBezTo>
                  <a:pt x="0" y="1253"/>
                  <a:pt x="36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8" name="Google Shape;1308;p39"/>
          <p:cNvSpPr/>
          <p:nvPr/>
        </p:nvSpPr>
        <p:spPr>
          <a:xfrm flipH="1">
            <a:off x="67221" y="970161"/>
            <a:ext cx="62871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67" y="0"/>
                  <a:pt x="0" y="367"/>
                  <a:pt x="0" y="805"/>
                </a:cubicBezTo>
                <a:cubicBezTo>
                  <a:pt x="0" y="1253"/>
                  <a:pt x="367" y="1609"/>
                  <a:pt x="805" y="1609"/>
                </a:cubicBezTo>
                <a:cubicBezTo>
                  <a:pt x="1253" y="1609"/>
                  <a:pt x="1609" y="1253"/>
                  <a:pt x="1609" y="805"/>
                </a:cubicBezTo>
                <a:cubicBezTo>
                  <a:pt x="1609" y="367"/>
                  <a:pt x="125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9" name="Google Shape;1309;p39"/>
          <p:cNvSpPr/>
          <p:nvPr/>
        </p:nvSpPr>
        <p:spPr>
          <a:xfrm flipH="1">
            <a:off x="67221" y="864804"/>
            <a:ext cx="62871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67" y="0"/>
                  <a:pt x="0" y="356"/>
                  <a:pt x="0" y="804"/>
                </a:cubicBezTo>
                <a:cubicBezTo>
                  <a:pt x="0" y="1252"/>
                  <a:pt x="367" y="1609"/>
                  <a:pt x="805" y="1609"/>
                </a:cubicBezTo>
                <a:cubicBezTo>
                  <a:pt x="1253" y="1609"/>
                  <a:pt x="1609" y="1252"/>
                  <a:pt x="1609" y="804"/>
                </a:cubicBezTo>
                <a:cubicBezTo>
                  <a:pt x="1609" y="356"/>
                  <a:pt x="125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0" name="Google Shape;1310;p39"/>
          <p:cNvSpPr/>
          <p:nvPr/>
        </p:nvSpPr>
        <p:spPr>
          <a:xfrm flipH="1">
            <a:off x="67221" y="759408"/>
            <a:ext cx="62871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67" y="1"/>
                  <a:pt x="0" y="367"/>
                  <a:pt x="0" y="805"/>
                </a:cubicBezTo>
                <a:cubicBezTo>
                  <a:pt x="0" y="1253"/>
                  <a:pt x="36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1" name="Google Shape;1311;p39"/>
          <p:cNvSpPr/>
          <p:nvPr/>
        </p:nvSpPr>
        <p:spPr>
          <a:xfrm flipH="1">
            <a:off x="190892" y="1075518"/>
            <a:ext cx="62870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9" y="1253"/>
                  <a:pt x="1609" y="805"/>
                </a:cubicBezTo>
                <a:cubicBezTo>
                  <a:pt x="1609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p39"/>
          <p:cNvSpPr/>
          <p:nvPr/>
        </p:nvSpPr>
        <p:spPr>
          <a:xfrm flipH="1">
            <a:off x="190892" y="970161"/>
            <a:ext cx="62870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43" y="1609"/>
                  <a:pt x="1609" y="1253"/>
                  <a:pt x="1609" y="805"/>
                </a:cubicBezTo>
                <a:cubicBezTo>
                  <a:pt x="1609" y="36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3" name="Google Shape;1313;p39"/>
          <p:cNvSpPr/>
          <p:nvPr/>
        </p:nvSpPr>
        <p:spPr>
          <a:xfrm flipH="1">
            <a:off x="190892" y="864804"/>
            <a:ext cx="62870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43" y="1609"/>
                  <a:pt x="1609" y="1252"/>
                  <a:pt x="1609" y="804"/>
                </a:cubicBezTo>
                <a:cubicBezTo>
                  <a:pt x="1609" y="356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4" name="Google Shape;1314;p39"/>
          <p:cNvSpPr/>
          <p:nvPr/>
        </p:nvSpPr>
        <p:spPr>
          <a:xfrm flipH="1">
            <a:off x="190892" y="759408"/>
            <a:ext cx="62870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9" y="1253"/>
                  <a:pt x="1609" y="805"/>
                </a:cubicBezTo>
                <a:cubicBezTo>
                  <a:pt x="1609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5" name="Google Shape;1315;p39"/>
          <p:cNvSpPr/>
          <p:nvPr/>
        </p:nvSpPr>
        <p:spPr>
          <a:xfrm flipH="1">
            <a:off x="314954" y="1075518"/>
            <a:ext cx="62870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p39"/>
          <p:cNvSpPr/>
          <p:nvPr/>
        </p:nvSpPr>
        <p:spPr>
          <a:xfrm flipH="1">
            <a:off x="314954" y="970161"/>
            <a:ext cx="62870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53" y="1609"/>
                  <a:pt x="1609" y="1253"/>
                  <a:pt x="1609" y="805"/>
                </a:cubicBezTo>
                <a:cubicBezTo>
                  <a:pt x="1609" y="367"/>
                  <a:pt x="125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7" name="Google Shape;1317;p39"/>
          <p:cNvSpPr/>
          <p:nvPr/>
        </p:nvSpPr>
        <p:spPr>
          <a:xfrm flipH="1">
            <a:off x="314954" y="864804"/>
            <a:ext cx="62870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53" y="1609"/>
                  <a:pt x="1609" y="1252"/>
                  <a:pt x="1609" y="804"/>
                </a:cubicBezTo>
                <a:cubicBezTo>
                  <a:pt x="1609" y="356"/>
                  <a:pt x="125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8" name="Google Shape;1318;p39"/>
          <p:cNvSpPr/>
          <p:nvPr/>
        </p:nvSpPr>
        <p:spPr>
          <a:xfrm flipH="1">
            <a:off x="314954" y="759408"/>
            <a:ext cx="62870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9" name="Google Shape;1319;p39"/>
          <p:cNvSpPr/>
          <p:nvPr/>
        </p:nvSpPr>
        <p:spPr>
          <a:xfrm flipH="1">
            <a:off x="439016" y="1075518"/>
            <a:ext cx="62480" cy="62870"/>
          </a:xfrm>
          <a:custGeom>
            <a:rect b="b" l="l" r="r" t="t"/>
            <a:pathLst>
              <a:path extrusionOk="0" h="1610" w="160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0" y="1253"/>
                  <a:pt x="1600" y="805"/>
                </a:cubicBezTo>
                <a:cubicBezTo>
                  <a:pt x="160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0" name="Google Shape;1320;p39"/>
          <p:cNvSpPr/>
          <p:nvPr/>
        </p:nvSpPr>
        <p:spPr>
          <a:xfrm flipH="1">
            <a:off x="439016" y="970161"/>
            <a:ext cx="62480" cy="62870"/>
          </a:xfrm>
          <a:custGeom>
            <a:rect b="b" l="l" r="r" t="t"/>
            <a:pathLst>
              <a:path extrusionOk="0" h="1610" w="160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43" y="1609"/>
                  <a:pt x="1600" y="1253"/>
                  <a:pt x="1600" y="805"/>
                </a:cubicBezTo>
                <a:cubicBezTo>
                  <a:pt x="1600" y="36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1" name="Google Shape;1321;p39"/>
          <p:cNvSpPr/>
          <p:nvPr/>
        </p:nvSpPr>
        <p:spPr>
          <a:xfrm flipH="1">
            <a:off x="439016" y="864804"/>
            <a:ext cx="62480" cy="62831"/>
          </a:xfrm>
          <a:custGeom>
            <a:rect b="b" l="l" r="r" t="t"/>
            <a:pathLst>
              <a:path extrusionOk="0" h="1609" w="160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43" y="1609"/>
                  <a:pt x="1600" y="1252"/>
                  <a:pt x="1600" y="804"/>
                </a:cubicBezTo>
                <a:cubicBezTo>
                  <a:pt x="1600" y="356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2" name="Google Shape;1322;p39"/>
          <p:cNvSpPr/>
          <p:nvPr/>
        </p:nvSpPr>
        <p:spPr>
          <a:xfrm flipH="1">
            <a:off x="439016" y="759408"/>
            <a:ext cx="62480" cy="62870"/>
          </a:xfrm>
          <a:custGeom>
            <a:rect b="b" l="l" r="r" t="t"/>
            <a:pathLst>
              <a:path extrusionOk="0" h="1610" w="160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0" y="1253"/>
                  <a:pt x="1600" y="805"/>
                </a:cubicBezTo>
                <a:cubicBezTo>
                  <a:pt x="160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3" name="Google Shape;1323;p39"/>
          <p:cNvSpPr/>
          <p:nvPr/>
        </p:nvSpPr>
        <p:spPr>
          <a:xfrm flipH="1">
            <a:off x="562687" y="1075518"/>
            <a:ext cx="62870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10" y="1253"/>
                  <a:pt x="1610" y="805"/>
                </a:cubicBezTo>
                <a:cubicBezTo>
                  <a:pt x="161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" name="Google Shape;1324;p39"/>
          <p:cNvSpPr/>
          <p:nvPr/>
        </p:nvSpPr>
        <p:spPr>
          <a:xfrm flipH="1">
            <a:off x="562687" y="970161"/>
            <a:ext cx="62870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43" y="1609"/>
                  <a:pt x="1610" y="1253"/>
                  <a:pt x="1610" y="805"/>
                </a:cubicBezTo>
                <a:cubicBezTo>
                  <a:pt x="1610" y="36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5" name="Google Shape;1325;p39"/>
          <p:cNvSpPr/>
          <p:nvPr/>
        </p:nvSpPr>
        <p:spPr>
          <a:xfrm flipH="1">
            <a:off x="562687" y="864804"/>
            <a:ext cx="62870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43" y="1609"/>
                  <a:pt x="1610" y="1252"/>
                  <a:pt x="1610" y="804"/>
                </a:cubicBezTo>
                <a:cubicBezTo>
                  <a:pt x="1610" y="356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" name="Google Shape;1326;p39"/>
          <p:cNvSpPr/>
          <p:nvPr/>
        </p:nvSpPr>
        <p:spPr>
          <a:xfrm flipH="1">
            <a:off x="562687" y="759408"/>
            <a:ext cx="62870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10" y="1253"/>
                  <a:pt x="1610" y="805"/>
                </a:cubicBezTo>
                <a:cubicBezTo>
                  <a:pt x="161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39"/>
          <p:cNvSpPr/>
          <p:nvPr/>
        </p:nvSpPr>
        <p:spPr>
          <a:xfrm flipH="1" rot="10800000">
            <a:off x="-6137" y="4431435"/>
            <a:ext cx="704228" cy="704228"/>
          </a:xfrm>
          <a:custGeom>
            <a:rect b="b" l="l" r="r" t="t"/>
            <a:pathLst>
              <a:path extrusionOk="0" h="18034" w="18034">
                <a:moveTo>
                  <a:pt x="0" y="0"/>
                </a:moveTo>
                <a:lnTo>
                  <a:pt x="0" y="18033"/>
                </a:lnTo>
                <a:lnTo>
                  <a:pt x="18033" y="18033"/>
                </a:lnTo>
                <a:lnTo>
                  <a:pt x="1803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39"/>
          <p:cNvSpPr/>
          <p:nvPr/>
        </p:nvSpPr>
        <p:spPr>
          <a:xfrm flipH="1">
            <a:off x="-6116" y="3726446"/>
            <a:ext cx="704228" cy="704618"/>
          </a:xfrm>
          <a:custGeom>
            <a:rect b="b" l="l" r="r" t="t"/>
            <a:pathLst>
              <a:path extrusionOk="0" h="18044" w="18034">
                <a:moveTo>
                  <a:pt x="1" y="0"/>
                </a:moveTo>
                <a:lnTo>
                  <a:pt x="1" y="18044"/>
                </a:lnTo>
                <a:lnTo>
                  <a:pt x="18034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" name="Google Shape;1329;p39"/>
          <p:cNvSpPr/>
          <p:nvPr/>
        </p:nvSpPr>
        <p:spPr>
          <a:xfrm flipH="1">
            <a:off x="-39934" y="3727344"/>
            <a:ext cx="771823" cy="702822"/>
          </a:xfrm>
          <a:custGeom>
            <a:rect b="b" l="l" r="r" t="t"/>
            <a:pathLst>
              <a:path extrusionOk="0" h="17998" w="19765">
                <a:moveTo>
                  <a:pt x="9882" y="0"/>
                </a:moveTo>
                <a:cubicBezTo>
                  <a:pt x="7578" y="0"/>
                  <a:pt x="5275" y="879"/>
                  <a:pt x="3513" y="2635"/>
                </a:cubicBezTo>
                <a:cubicBezTo>
                  <a:pt x="0" y="6148"/>
                  <a:pt x="0" y="11850"/>
                  <a:pt x="3513" y="15363"/>
                </a:cubicBezTo>
                <a:cubicBezTo>
                  <a:pt x="5275" y="17119"/>
                  <a:pt x="7578" y="17998"/>
                  <a:pt x="9882" y="17998"/>
                </a:cubicBezTo>
                <a:cubicBezTo>
                  <a:pt x="12186" y="17998"/>
                  <a:pt x="14490" y="17119"/>
                  <a:pt x="16251" y="15363"/>
                </a:cubicBezTo>
                <a:cubicBezTo>
                  <a:pt x="19764" y="11850"/>
                  <a:pt x="19764" y="6148"/>
                  <a:pt x="16251" y="2635"/>
                </a:cubicBezTo>
                <a:cubicBezTo>
                  <a:pt x="14490" y="879"/>
                  <a:pt x="12186" y="0"/>
                  <a:pt x="988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0" name="Google Shape;1330;p39"/>
          <p:cNvSpPr/>
          <p:nvPr/>
        </p:nvSpPr>
        <p:spPr>
          <a:xfrm flipH="1">
            <a:off x="116735" y="3848516"/>
            <a:ext cx="460087" cy="460478"/>
          </a:xfrm>
          <a:custGeom>
            <a:rect b="b" l="l" r="r" t="t"/>
            <a:pathLst>
              <a:path extrusionOk="0" h="11792" w="11782">
                <a:moveTo>
                  <a:pt x="5886" y="0"/>
                </a:moveTo>
                <a:cubicBezTo>
                  <a:pt x="2637" y="0"/>
                  <a:pt x="0" y="2638"/>
                  <a:pt x="0" y="5896"/>
                </a:cubicBezTo>
                <a:cubicBezTo>
                  <a:pt x="0" y="9154"/>
                  <a:pt x="2637" y="11792"/>
                  <a:pt x="5886" y="11792"/>
                </a:cubicBezTo>
                <a:cubicBezTo>
                  <a:pt x="9144" y="11792"/>
                  <a:pt x="11781" y="9154"/>
                  <a:pt x="11781" y="5896"/>
                </a:cubicBezTo>
                <a:cubicBezTo>
                  <a:pt x="11781" y="2638"/>
                  <a:pt x="9144" y="0"/>
                  <a:pt x="58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1" name="Google Shape;1331;p39"/>
          <p:cNvSpPr/>
          <p:nvPr/>
        </p:nvSpPr>
        <p:spPr>
          <a:xfrm flipH="1">
            <a:off x="-4349" y="3375620"/>
            <a:ext cx="351958" cy="351958"/>
          </a:xfrm>
          <a:custGeom>
            <a:rect b="b" l="l" r="r" t="t"/>
            <a:pathLst>
              <a:path extrusionOk="0" h="9013" w="9013">
                <a:moveTo>
                  <a:pt x="1650" y="1"/>
                </a:moveTo>
                <a:cubicBezTo>
                  <a:pt x="734" y="1"/>
                  <a:pt x="1" y="744"/>
                  <a:pt x="1" y="1660"/>
                </a:cubicBezTo>
                <a:lnTo>
                  <a:pt x="1" y="7363"/>
                </a:lnTo>
                <a:cubicBezTo>
                  <a:pt x="1" y="8279"/>
                  <a:pt x="734" y="9012"/>
                  <a:pt x="1650" y="9012"/>
                </a:cubicBezTo>
                <a:lnTo>
                  <a:pt x="7363" y="9012"/>
                </a:lnTo>
                <a:cubicBezTo>
                  <a:pt x="8269" y="9012"/>
                  <a:pt x="9012" y="8279"/>
                  <a:pt x="9012" y="7363"/>
                </a:cubicBezTo>
                <a:lnTo>
                  <a:pt x="9012" y="1660"/>
                </a:lnTo>
                <a:cubicBezTo>
                  <a:pt x="9012" y="744"/>
                  <a:pt x="8269" y="1"/>
                  <a:pt x="73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" name="Google Shape;1332;p39"/>
          <p:cNvSpPr/>
          <p:nvPr/>
        </p:nvSpPr>
        <p:spPr>
          <a:xfrm flipH="1" rot="-5400000">
            <a:off x="353793" y="345230"/>
            <a:ext cx="352309" cy="352309"/>
          </a:xfrm>
          <a:custGeom>
            <a:rect b="b" l="l" r="r" t="t"/>
            <a:pathLst>
              <a:path extrusionOk="0" h="9022" w="9022">
                <a:moveTo>
                  <a:pt x="0" y="0"/>
                </a:moveTo>
                <a:cubicBezTo>
                  <a:pt x="0" y="4979"/>
                  <a:pt x="4043" y="9022"/>
                  <a:pt x="9022" y="9022"/>
                </a:cubicBezTo>
                <a:lnTo>
                  <a:pt x="90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3" name="Google Shape;1333;p39"/>
          <p:cNvSpPr/>
          <p:nvPr/>
        </p:nvSpPr>
        <p:spPr>
          <a:xfrm flipH="1" rot="-5400000">
            <a:off x="1894" y="345211"/>
            <a:ext cx="351919" cy="351958"/>
          </a:xfrm>
          <a:custGeom>
            <a:rect b="b" l="l" r="r" t="t"/>
            <a:pathLst>
              <a:path extrusionOk="0" h="9013" w="9012">
                <a:moveTo>
                  <a:pt x="0" y="1"/>
                </a:moveTo>
                <a:lnTo>
                  <a:pt x="0" y="9012"/>
                </a:lnTo>
                <a:lnTo>
                  <a:pt x="9012" y="9012"/>
                </a:lnTo>
                <a:cubicBezTo>
                  <a:pt x="9012" y="4033"/>
                  <a:pt x="4979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4" name="Google Shape;1334;p39"/>
          <p:cNvSpPr/>
          <p:nvPr/>
        </p:nvSpPr>
        <p:spPr>
          <a:xfrm flipH="1" rot="-5400000">
            <a:off x="1464" y="-6669"/>
            <a:ext cx="351958" cy="351919"/>
          </a:xfrm>
          <a:custGeom>
            <a:rect b="b" l="l" r="r" t="t"/>
            <a:pathLst>
              <a:path extrusionOk="0" h="9012" w="9013">
                <a:moveTo>
                  <a:pt x="1" y="0"/>
                </a:moveTo>
                <a:cubicBezTo>
                  <a:pt x="1" y="4980"/>
                  <a:pt x="4043" y="9012"/>
                  <a:pt x="9012" y="9012"/>
                </a:cubicBezTo>
                <a:lnTo>
                  <a:pt x="90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p39"/>
          <p:cNvSpPr/>
          <p:nvPr/>
        </p:nvSpPr>
        <p:spPr>
          <a:xfrm flipH="1" rot="-5400000">
            <a:off x="530336" y="184768"/>
            <a:ext cx="704657" cy="352348"/>
          </a:xfrm>
          <a:custGeom>
            <a:rect b="b" l="l" r="r" t="t"/>
            <a:pathLst>
              <a:path extrusionOk="0" h="9023" w="18045">
                <a:moveTo>
                  <a:pt x="9012" y="0"/>
                </a:moveTo>
                <a:lnTo>
                  <a:pt x="9012" y="11"/>
                </a:lnTo>
                <a:lnTo>
                  <a:pt x="1" y="11"/>
                </a:lnTo>
                <a:lnTo>
                  <a:pt x="1" y="184"/>
                </a:lnTo>
                <a:cubicBezTo>
                  <a:pt x="1" y="5071"/>
                  <a:pt x="3962" y="9022"/>
                  <a:pt x="8839" y="9022"/>
                </a:cubicBezTo>
                <a:lnTo>
                  <a:pt x="9012" y="9022"/>
                </a:lnTo>
                <a:cubicBezTo>
                  <a:pt x="9012" y="8869"/>
                  <a:pt x="9012" y="8717"/>
                  <a:pt x="9022" y="8564"/>
                </a:cubicBezTo>
                <a:cubicBezTo>
                  <a:pt x="9134" y="6252"/>
                  <a:pt x="10122" y="4175"/>
                  <a:pt x="11649" y="2648"/>
                </a:cubicBezTo>
                <a:cubicBezTo>
                  <a:pt x="13289" y="1019"/>
                  <a:pt x="15549" y="0"/>
                  <a:pt x="1804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" name="Google Shape;1336;p39"/>
          <p:cNvSpPr/>
          <p:nvPr/>
        </p:nvSpPr>
        <p:spPr>
          <a:xfrm rot="10800000">
            <a:off x="1400684" y="4783581"/>
            <a:ext cx="351919" cy="352309"/>
          </a:xfrm>
          <a:custGeom>
            <a:rect b="b" l="l" r="r" t="t"/>
            <a:pathLst>
              <a:path extrusionOk="0" h="9022" w="9012">
                <a:moveTo>
                  <a:pt x="0" y="0"/>
                </a:moveTo>
                <a:cubicBezTo>
                  <a:pt x="0" y="4979"/>
                  <a:pt x="4032" y="9022"/>
                  <a:pt x="9011" y="9022"/>
                </a:cubicBezTo>
                <a:lnTo>
                  <a:pt x="901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7" name="Google Shape;1337;p39"/>
          <p:cNvSpPr/>
          <p:nvPr/>
        </p:nvSpPr>
        <p:spPr>
          <a:xfrm rot="10800000">
            <a:off x="-353570" y="4438702"/>
            <a:ext cx="1048571" cy="704228"/>
          </a:xfrm>
          <a:custGeom>
            <a:rect b="b" l="l" r="r" t="t"/>
            <a:pathLst>
              <a:path extrusionOk="0" h="18034" w="26852">
                <a:moveTo>
                  <a:pt x="8778" y="1"/>
                </a:moveTo>
                <a:cubicBezTo>
                  <a:pt x="3952" y="1"/>
                  <a:pt x="31" y="3951"/>
                  <a:pt x="31" y="8819"/>
                </a:cubicBezTo>
                <a:lnTo>
                  <a:pt x="31" y="9022"/>
                </a:lnTo>
                <a:lnTo>
                  <a:pt x="1" y="9022"/>
                </a:lnTo>
                <a:lnTo>
                  <a:pt x="1" y="9226"/>
                </a:lnTo>
                <a:cubicBezTo>
                  <a:pt x="1" y="14093"/>
                  <a:pt x="3921" y="18034"/>
                  <a:pt x="8747" y="18034"/>
                </a:cubicBezTo>
                <a:lnTo>
                  <a:pt x="17891" y="18034"/>
                </a:lnTo>
                <a:lnTo>
                  <a:pt x="17891" y="17127"/>
                </a:lnTo>
                <a:cubicBezTo>
                  <a:pt x="17891" y="12668"/>
                  <a:pt x="21476" y="9043"/>
                  <a:pt x="25915" y="9043"/>
                </a:cubicBezTo>
                <a:lnTo>
                  <a:pt x="26811" y="9043"/>
                </a:lnTo>
                <a:lnTo>
                  <a:pt x="2685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8" name="Google Shape;1338;p39"/>
          <p:cNvSpPr/>
          <p:nvPr/>
        </p:nvSpPr>
        <p:spPr>
          <a:xfrm rot="10800000">
            <a:off x="169310" y="4615637"/>
            <a:ext cx="351528" cy="352348"/>
          </a:xfrm>
          <a:custGeom>
            <a:rect b="b" l="l" r="r" t="t"/>
            <a:pathLst>
              <a:path extrusionOk="0" h="9023" w="9002">
                <a:moveTo>
                  <a:pt x="4461" y="1"/>
                </a:moveTo>
                <a:cubicBezTo>
                  <a:pt x="1996" y="1"/>
                  <a:pt x="1" y="2027"/>
                  <a:pt x="1" y="4512"/>
                </a:cubicBezTo>
                <a:lnTo>
                  <a:pt x="1" y="4522"/>
                </a:lnTo>
                <a:cubicBezTo>
                  <a:pt x="1" y="7006"/>
                  <a:pt x="1996" y="9023"/>
                  <a:pt x="4461" y="9023"/>
                </a:cubicBezTo>
                <a:lnTo>
                  <a:pt x="4532" y="9023"/>
                </a:lnTo>
                <a:cubicBezTo>
                  <a:pt x="6996" y="9023"/>
                  <a:pt x="9002" y="7006"/>
                  <a:pt x="9002" y="4522"/>
                </a:cubicBezTo>
                <a:lnTo>
                  <a:pt x="9002" y="4512"/>
                </a:lnTo>
                <a:cubicBezTo>
                  <a:pt x="9002" y="2017"/>
                  <a:pt x="6996" y="1"/>
                  <a:pt x="453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" name="Google Shape;1339;p39"/>
          <p:cNvSpPr/>
          <p:nvPr/>
        </p:nvSpPr>
        <p:spPr>
          <a:xfrm>
            <a:off x="696502" y="4791538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0" name="Google Shape;1340;p39"/>
          <p:cNvSpPr/>
          <p:nvPr/>
        </p:nvSpPr>
        <p:spPr>
          <a:xfrm>
            <a:off x="696502" y="4852768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1" name="Google Shape;1341;p39"/>
          <p:cNvSpPr/>
          <p:nvPr/>
        </p:nvSpPr>
        <p:spPr>
          <a:xfrm>
            <a:off x="696502" y="4913999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2" name="Google Shape;1342;p39"/>
          <p:cNvSpPr/>
          <p:nvPr/>
        </p:nvSpPr>
        <p:spPr>
          <a:xfrm>
            <a:off x="696502" y="4975229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3" name="Google Shape;1343;p39"/>
          <p:cNvSpPr/>
          <p:nvPr/>
        </p:nvSpPr>
        <p:spPr>
          <a:xfrm>
            <a:off x="696502" y="5036460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4" name="Google Shape;1344;p39"/>
          <p:cNvSpPr/>
          <p:nvPr/>
        </p:nvSpPr>
        <p:spPr>
          <a:xfrm>
            <a:off x="696502" y="5097690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" name="Google Shape;1345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40"/>
          <p:cNvSpPr/>
          <p:nvPr/>
        </p:nvSpPr>
        <p:spPr>
          <a:xfrm flipH="1" rot="-5400000">
            <a:off x="90" y="3704624"/>
            <a:ext cx="385883" cy="386051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lnTo>
                  <a:pt x="0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8" name="Google Shape;1348;p40"/>
          <p:cNvSpPr/>
          <p:nvPr/>
        </p:nvSpPr>
        <p:spPr>
          <a:xfrm flipH="1" rot="10800000">
            <a:off x="113" y="3318741"/>
            <a:ext cx="385837" cy="386096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cubicBezTo>
                  <a:pt x="0" y="9969"/>
                  <a:pt x="8075" y="18044"/>
                  <a:pt x="18033" y="18044"/>
                </a:cubicBezTo>
                <a:lnTo>
                  <a:pt x="1803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9" name="Google Shape;1349;p40"/>
          <p:cNvSpPr/>
          <p:nvPr/>
        </p:nvSpPr>
        <p:spPr>
          <a:xfrm flipH="1" rot="-5400000">
            <a:off x="375765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0" name="Google Shape;1350;p40"/>
          <p:cNvSpPr/>
          <p:nvPr/>
        </p:nvSpPr>
        <p:spPr>
          <a:xfrm flipH="1" rot="-5400000">
            <a:off x="436996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1" name="Google Shape;1351;p40"/>
          <p:cNvSpPr/>
          <p:nvPr/>
        </p:nvSpPr>
        <p:spPr>
          <a:xfrm flipH="1" rot="-5400000">
            <a:off x="498226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2" name="Google Shape;1352;p40"/>
          <p:cNvSpPr/>
          <p:nvPr/>
        </p:nvSpPr>
        <p:spPr>
          <a:xfrm flipH="1" rot="-5400000">
            <a:off x="559456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" name="Google Shape;1353;p40"/>
          <p:cNvSpPr/>
          <p:nvPr/>
        </p:nvSpPr>
        <p:spPr>
          <a:xfrm flipH="1" rot="-5400000">
            <a:off x="620706" y="4768231"/>
            <a:ext cx="703837" cy="30693"/>
          </a:xfrm>
          <a:custGeom>
            <a:rect b="b" l="l" r="r" t="t"/>
            <a:pathLst>
              <a:path extrusionOk="0" h="786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40"/>
          <p:cNvSpPr/>
          <p:nvPr/>
        </p:nvSpPr>
        <p:spPr>
          <a:xfrm flipH="1" rot="-5400000">
            <a:off x="681956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" name="Google Shape;1355;p40"/>
          <p:cNvSpPr/>
          <p:nvPr/>
        </p:nvSpPr>
        <p:spPr>
          <a:xfrm flipH="1" rot="-5400000">
            <a:off x="743187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6" name="Google Shape;1356;p40"/>
          <p:cNvSpPr/>
          <p:nvPr/>
        </p:nvSpPr>
        <p:spPr>
          <a:xfrm flipH="1" rot="-5400000">
            <a:off x="804222" y="4768446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7" name="Google Shape;1357;p40"/>
          <p:cNvSpPr/>
          <p:nvPr/>
        </p:nvSpPr>
        <p:spPr>
          <a:xfrm flipH="1" rot="-5400000">
            <a:off x="865257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40"/>
          <p:cNvSpPr/>
          <p:nvPr/>
        </p:nvSpPr>
        <p:spPr>
          <a:xfrm flipH="1" rot="-5400000">
            <a:off x="926683" y="4768446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" name="Google Shape;1359;p40"/>
          <p:cNvSpPr/>
          <p:nvPr/>
        </p:nvSpPr>
        <p:spPr>
          <a:xfrm flipH="1" rot="-5400000">
            <a:off x="987718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p40"/>
          <p:cNvSpPr/>
          <p:nvPr/>
        </p:nvSpPr>
        <p:spPr>
          <a:xfrm flipH="1" rot="-5400000">
            <a:off x="1048948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40"/>
          <p:cNvSpPr/>
          <p:nvPr/>
        </p:nvSpPr>
        <p:spPr>
          <a:xfrm flipH="1" rot="-5400000">
            <a:off x="338332" y="4068874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5" y="14002"/>
                </a:lnTo>
                <a:lnTo>
                  <a:pt x="78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" name="Google Shape;1362;p40"/>
          <p:cNvSpPr/>
          <p:nvPr/>
        </p:nvSpPr>
        <p:spPr>
          <a:xfrm flipH="1" rot="-5400000">
            <a:off x="338332" y="4005908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3" name="Google Shape;1363;p40"/>
          <p:cNvSpPr/>
          <p:nvPr/>
        </p:nvSpPr>
        <p:spPr>
          <a:xfrm flipH="1" rot="-5400000">
            <a:off x="338332" y="3942942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4" name="Google Shape;1364;p40"/>
          <p:cNvSpPr/>
          <p:nvPr/>
        </p:nvSpPr>
        <p:spPr>
          <a:xfrm flipH="1" rot="-5400000">
            <a:off x="338332" y="3879977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5" name="Google Shape;1365;p40"/>
          <p:cNvSpPr/>
          <p:nvPr/>
        </p:nvSpPr>
        <p:spPr>
          <a:xfrm flipH="1" rot="-5400000">
            <a:off x="338332" y="3817011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6" name="Google Shape;1366;p40"/>
          <p:cNvSpPr/>
          <p:nvPr/>
        </p:nvSpPr>
        <p:spPr>
          <a:xfrm flipH="1" rot="-5400000">
            <a:off x="338332" y="3754045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7" name="Google Shape;1367;p40"/>
          <p:cNvSpPr/>
          <p:nvPr/>
        </p:nvSpPr>
        <p:spPr>
          <a:xfrm flipH="1" rot="-5400000">
            <a:off x="1416350" y="4431074"/>
            <a:ext cx="704228" cy="704618"/>
          </a:xfrm>
          <a:custGeom>
            <a:rect b="b" l="l" r="r" t="t"/>
            <a:pathLst>
              <a:path extrusionOk="0" h="18044" w="18034">
                <a:moveTo>
                  <a:pt x="1" y="0"/>
                </a:moveTo>
                <a:lnTo>
                  <a:pt x="1" y="18044"/>
                </a:lnTo>
                <a:lnTo>
                  <a:pt x="18034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" name="Google Shape;1368;p40"/>
          <p:cNvSpPr/>
          <p:nvPr/>
        </p:nvSpPr>
        <p:spPr>
          <a:xfrm flipH="1" rot="-5400000">
            <a:off x="1382552" y="4431991"/>
            <a:ext cx="771823" cy="702822"/>
          </a:xfrm>
          <a:custGeom>
            <a:rect b="b" l="l" r="r" t="t"/>
            <a:pathLst>
              <a:path extrusionOk="0" h="17998" w="19765">
                <a:moveTo>
                  <a:pt x="9882" y="0"/>
                </a:moveTo>
                <a:cubicBezTo>
                  <a:pt x="7578" y="0"/>
                  <a:pt x="5275" y="879"/>
                  <a:pt x="3513" y="2635"/>
                </a:cubicBezTo>
                <a:cubicBezTo>
                  <a:pt x="0" y="6148"/>
                  <a:pt x="0" y="11850"/>
                  <a:pt x="3513" y="15363"/>
                </a:cubicBezTo>
                <a:cubicBezTo>
                  <a:pt x="5275" y="17119"/>
                  <a:pt x="7578" y="17998"/>
                  <a:pt x="9882" y="17998"/>
                </a:cubicBezTo>
                <a:cubicBezTo>
                  <a:pt x="12186" y="17998"/>
                  <a:pt x="14490" y="17119"/>
                  <a:pt x="16251" y="15363"/>
                </a:cubicBezTo>
                <a:cubicBezTo>
                  <a:pt x="19764" y="11850"/>
                  <a:pt x="19764" y="6148"/>
                  <a:pt x="16251" y="2635"/>
                </a:cubicBezTo>
                <a:cubicBezTo>
                  <a:pt x="14490" y="879"/>
                  <a:pt x="12186" y="0"/>
                  <a:pt x="988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9" name="Google Shape;1369;p40"/>
          <p:cNvSpPr/>
          <p:nvPr/>
        </p:nvSpPr>
        <p:spPr>
          <a:xfrm flipH="1" rot="-5400000">
            <a:off x="1538420" y="4552363"/>
            <a:ext cx="460087" cy="460478"/>
          </a:xfrm>
          <a:custGeom>
            <a:rect b="b" l="l" r="r" t="t"/>
            <a:pathLst>
              <a:path extrusionOk="0" h="11792" w="11782">
                <a:moveTo>
                  <a:pt x="5886" y="0"/>
                </a:moveTo>
                <a:cubicBezTo>
                  <a:pt x="2637" y="0"/>
                  <a:pt x="0" y="2638"/>
                  <a:pt x="0" y="5896"/>
                </a:cubicBezTo>
                <a:cubicBezTo>
                  <a:pt x="0" y="9154"/>
                  <a:pt x="2637" y="11792"/>
                  <a:pt x="5886" y="11792"/>
                </a:cubicBezTo>
                <a:cubicBezTo>
                  <a:pt x="9144" y="11792"/>
                  <a:pt x="11781" y="9154"/>
                  <a:pt x="11781" y="5896"/>
                </a:cubicBezTo>
                <a:cubicBezTo>
                  <a:pt x="11781" y="2638"/>
                  <a:pt x="9144" y="0"/>
                  <a:pt x="588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0" name="Google Shape;1370;p40"/>
          <p:cNvSpPr/>
          <p:nvPr/>
        </p:nvSpPr>
        <p:spPr>
          <a:xfrm flipH="1" rot="-5400000">
            <a:off x="184733" y="4607404"/>
            <a:ext cx="351528" cy="39"/>
          </a:xfrm>
          <a:custGeom>
            <a:rect b="b" l="l" r="r" t="t"/>
            <a:pathLst>
              <a:path extrusionOk="0" fill="none" h="1" w="9002">
                <a:moveTo>
                  <a:pt x="1" y="0"/>
                </a:moveTo>
                <a:lnTo>
                  <a:pt x="900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1" name="Google Shape;1371;p40"/>
          <p:cNvSpPr/>
          <p:nvPr/>
        </p:nvSpPr>
        <p:spPr>
          <a:xfrm flipH="1" rot="-5400000">
            <a:off x="255511" y="4558103"/>
            <a:ext cx="330051" cy="120118"/>
          </a:xfrm>
          <a:custGeom>
            <a:rect b="b" l="l" r="r" t="t"/>
            <a:pathLst>
              <a:path extrusionOk="0" fill="none" h="3076" w="8452">
                <a:moveTo>
                  <a:pt x="1" y="3075"/>
                </a:moveTo>
                <a:lnTo>
                  <a:pt x="845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2" name="Google Shape;1372;p40"/>
          <p:cNvSpPr/>
          <p:nvPr/>
        </p:nvSpPr>
        <p:spPr>
          <a:xfrm flipH="1" rot="-5400000">
            <a:off x="338804" y="4535650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0" y="5784"/>
                </a:moveTo>
                <a:lnTo>
                  <a:pt x="6894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3" name="Google Shape;1373;p40"/>
          <p:cNvSpPr/>
          <p:nvPr/>
        </p:nvSpPr>
        <p:spPr>
          <a:xfrm flipH="1" rot="-5400000">
            <a:off x="424695" y="4543206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0" y="7790"/>
                </a:moveTo>
                <a:lnTo>
                  <a:pt x="4501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4" name="Google Shape;1374;p40"/>
          <p:cNvSpPr/>
          <p:nvPr/>
        </p:nvSpPr>
        <p:spPr>
          <a:xfrm flipH="1" rot="-5400000">
            <a:off x="503029" y="4579796"/>
            <a:ext cx="60840" cy="345944"/>
          </a:xfrm>
          <a:custGeom>
            <a:rect b="b" l="l" r="r" t="t"/>
            <a:pathLst>
              <a:path extrusionOk="0" fill="none" h="8859" w="1558">
                <a:moveTo>
                  <a:pt x="0" y="8859"/>
                </a:moveTo>
                <a:lnTo>
                  <a:pt x="1558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5" name="Google Shape;1375;p40"/>
          <p:cNvSpPr/>
          <p:nvPr/>
        </p:nvSpPr>
        <p:spPr>
          <a:xfrm flipH="1" rot="-5400000">
            <a:off x="502814" y="4640850"/>
            <a:ext cx="61269" cy="345944"/>
          </a:xfrm>
          <a:custGeom>
            <a:rect b="b" l="l" r="r" t="t"/>
            <a:pathLst>
              <a:path extrusionOk="0" fill="none" h="8859" w="1569">
                <a:moveTo>
                  <a:pt x="1568" y="885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6" name="Google Shape;1376;p40"/>
          <p:cNvSpPr/>
          <p:nvPr/>
        </p:nvSpPr>
        <p:spPr>
          <a:xfrm flipH="1" rot="-5400000">
            <a:off x="424695" y="4718970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4501" y="779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7" name="Google Shape;1377;p40"/>
          <p:cNvSpPr/>
          <p:nvPr/>
        </p:nvSpPr>
        <p:spPr>
          <a:xfrm flipH="1" rot="-5400000">
            <a:off x="338804" y="4804860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6894" y="578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8" name="Google Shape;1378;p40"/>
          <p:cNvSpPr/>
          <p:nvPr/>
        </p:nvSpPr>
        <p:spPr>
          <a:xfrm flipH="1" rot="-5400000">
            <a:off x="255315" y="4888349"/>
            <a:ext cx="330441" cy="120118"/>
          </a:xfrm>
          <a:custGeom>
            <a:rect b="b" l="l" r="r" t="t"/>
            <a:pathLst>
              <a:path extrusionOk="0" fill="none" h="3076" w="8462">
                <a:moveTo>
                  <a:pt x="8462" y="3075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9" name="Google Shape;1379;p40"/>
          <p:cNvSpPr/>
          <p:nvPr/>
        </p:nvSpPr>
        <p:spPr>
          <a:xfrm flipH="1" rot="-5400000">
            <a:off x="184733" y="4958932"/>
            <a:ext cx="351528" cy="39"/>
          </a:xfrm>
          <a:custGeom>
            <a:rect b="b" l="l" r="r" t="t"/>
            <a:pathLst>
              <a:path extrusionOk="0" fill="none" h="1" w="9002">
                <a:moveTo>
                  <a:pt x="9001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40"/>
          <p:cNvSpPr/>
          <p:nvPr/>
        </p:nvSpPr>
        <p:spPr>
          <a:xfrm flipH="1" rot="-5400000">
            <a:off x="135022" y="4888134"/>
            <a:ext cx="330441" cy="120547"/>
          </a:xfrm>
          <a:custGeom>
            <a:rect b="b" l="l" r="r" t="t"/>
            <a:pathLst>
              <a:path extrusionOk="0" fill="none" h="3087" w="8462">
                <a:moveTo>
                  <a:pt x="8462" y="1"/>
                </a:moveTo>
                <a:lnTo>
                  <a:pt x="0" y="3086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40"/>
          <p:cNvSpPr/>
          <p:nvPr/>
        </p:nvSpPr>
        <p:spPr>
          <a:xfrm flipH="1" rot="-5400000">
            <a:off x="112763" y="4804646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0"/>
                </a:moveTo>
                <a:lnTo>
                  <a:pt x="0" y="5794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40"/>
          <p:cNvSpPr/>
          <p:nvPr/>
        </p:nvSpPr>
        <p:spPr>
          <a:xfrm flipH="1" rot="-5400000">
            <a:off x="120320" y="4718755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1"/>
                </a:moveTo>
                <a:lnTo>
                  <a:pt x="0" y="780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40"/>
          <p:cNvSpPr/>
          <p:nvPr/>
        </p:nvSpPr>
        <p:spPr>
          <a:xfrm flipH="1" rot="-5400000">
            <a:off x="156695" y="4640636"/>
            <a:ext cx="61269" cy="346374"/>
          </a:xfrm>
          <a:custGeom>
            <a:rect b="b" l="l" r="r" t="t"/>
            <a:pathLst>
              <a:path extrusionOk="0" fill="none" h="8870" w="1569">
                <a:moveTo>
                  <a:pt x="1568" y="0"/>
                </a:moveTo>
                <a:lnTo>
                  <a:pt x="0" y="8869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40"/>
          <p:cNvSpPr/>
          <p:nvPr/>
        </p:nvSpPr>
        <p:spPr>
          <a:xfrm flipH="1" rot="-5400000">
            <a:off x="156909" y="4579581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40"/>
          <p:cNvSpPr/>
          <p:nvPr/>
        </p:nvSpPr>
        <p:spPr>
          <a:xfrm flipH="1" rot="-5400000">
            <a:off x="156909" y="4579581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6" name="Google Shape;1386;p40"/>
          <p:cNvSpPr/>
          <p:nvPr/>
        </p:nvSpPr>
        <p:spPr>
          <a:xfrm flipH="1" rot="-5400000">
            <a:off x="120320" y="4542991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7800"/>
                </a:moveTo>
                <a:lnTo>
                  <a:pt x="0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40"/>
          <p:cNvSpPr/>
          <p:nvPr/>
        </p:nvSpPr>
        <p:spPr>
          <a:xfrm flipH="1" rot="-5400000">
            <a:off x="112763" y="4535435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579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8" name="Google Shape;1388;p40"/>
          <p:cNvSpPr/>
          <p:nvPr/>
        </p:nvSpPr>
        <p:spPr>
          <a:xfrm flipH="1" rot="-5400000">
            <a:off x="135217" y="4557889"/>
            <a:ext cx="330051" cy="120547"/>
          </a:xfrm>
          <a:custGeom>
            <a:rect b="b" l="l" r="r" t="t"/>
            <a:pathLst>
              <a:path extrusionOk="0" fill="none" h="3087" w="8452">
                <a:moveTo>
                  <a:pt x="8452" y="3086"/>
                </a:moveTo>
                <a:lnTo>
                  <a:pt x="1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9" name="Google Shape;1389;p40"/>
          <p:cNvSpPr/>
          <p:nvPr/>
        </p:nvSpPr>
        <p:spPr>
          <a:xfrm flipH="1" rot="-5400000">
            <a:off x="2120757" y="4782980"/>
            <a:ext cx="351958" cy="351958"/>
          </a:xfrm>
          <a:custGeom>
            <a:rect b="b" l="l" r="r" t="t"/>
            <a:pathLst>
              <a:path extrusionOk="0" h="9013" w="9013">
                <a:moveTo>
                  <a:pt x="1650" y="1"/>
                </a:moveTo>
                <a:cubicBezTo>
                  <a:pt x="734" y="1"/>
                  <a:pt x="1" y="744"/>
                  <a:pt x="1" y="1660"/>
                </a:cubicBezTo>
                <a:lnTo>
                  <a:pt x="1" y="7363"/>
                </a:lnTo>
                <a:cubicBezTo>
                  <a:pt x="1" y="8279"/>
                  <a:pt x="734" y="9012"/>
                  <a:pt x="1650" y="9012"/>
                </a:cubicBezTo>
                <a:lnTo>
                  <a:pt x="7363" y="9012"/>
                </a:lnTo>
                <a:cubicBezTo>
                  <a:pt x="8269" y="9012"/>
                  <a:pt x="9012" y="8279"/>
                  <a:pt x="9012" y="7363"/>
                </a:cubicBezTo>
                <a:lnTo>
                  <a:pt x="9012" y="1660"/>
                </a:lnTo>
                <a:cubicBezTo>
                  <a:pt x="9012" y="744"/>
                  <a:pt x="8269" y="1"/>
                  <a:pt x="73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0" name="Google Shape;1390;p40"/>
          <p:cNvSpPr/>
          <p:nvPr/>
        </p:nvSpPr>
        <p:spPr>
          <a:xfrm>
            <a:off x="8791684" y="352310"/>
            <a:ext cx="352309" cy="352309"/>
          </a:xfrm>
          <a:custGeom>
            <a:rect b="b" l="l" r="r" t="t"/>
            <a:pathLst>
              <a:path extrusionOk="0" h="9022" w="9022">
                <a:moveTo>
                  <a:pt x="0" y="0"/>
                </a:moveTo>
                <a:cubicBezTo>
                  <a:pt x="0" y="4979"/>
                  <a:pt x="4043" y="9022"/>
                  <a:pt x="9022" y="9022"/>
                </a:cubicBezTo>
                <a:lnTo>
                  <a:pt x="90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1" name="Google Shape;1391;p40"/>
          <p:cNvSpPr/>
          <p:nvPr/>
        </p:nvSpPr>
        <p:spPr>
          <a:xfrm>
            <a:off x="8791684" y="391"/>
            <a:ext cx="351919" cy="351958"/>
          </a:xfrm>
          <a:custGeom>
            <a:rect b="b" l="l" r="r" t="t"/>
            <a:pathLst>
              <a:path extrusionOk="0" h="9013" w="9012">
                <a:moveTo>
                  <a:pt x="0" y="1"/>
                </a:moveTo>
                <a:lnTo>
                  <a:pt x="0" y="9012"/>
                </a:lnTo>
                <a:lnTo>
                  <a:pt x="9012" y="9012"/>
                </a:lnTo>
                <a:cubicBezTo>
                  <a:pt x="9012" y="4033"/>
                  <a:pt x="4979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40"/>
          <p:cNvSpPr/>
          <p:nvPr/>
        </p:nvSpPr>
        <p:spPr>
          <a:xfrm>
            <a:off x="8439765" y="0"/>
            <a:ext cx="351958" cy="351919"/>
          </a:xfrm>
          <a:custGeom>
            <a:rect b="b" l="l" r="r" t="t"/>
            <a:pathLst>
              <a:path extrusionOk="0" h="9012" w="9013">
                <a:moveTo>
                  <a:pt x="1" y="0"/>
                </a:moveTo>
                <a:cubicBezTo>
                  <a:pt x="1" y="4980"/>
                  <a:pt x="4043" y="9012"/>
                  <a:pt x="9012" y="9012"/>
                </a:cubicBezTo>
                <a:lnTo>
                  <a:pt x="90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3" name="Google Shape;1393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94" name="Google Shape;1394;p40"/>
          <p:cNvSpPr txBox="1"/>
          <p:nvPr>
            <p:ph idx="1" type="body"/>
          </p:nvPr>
        </p:nvSpPr>
        <p:spPr>
          <a:xfrm>
            <a:off x="720000" y="1215751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30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395" name="Google Shape;1395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p41"/>
          <p:cNvSpPr/>
          <p:nvPr/>
        </p:nvSpPr>
        <p:spPr>
          <a:xfrm>
            <a:off x="7031388" y="4435025"/>
            <a:ext cx="704228" cy="704618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lnTo>
                  <a:pt x="0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8" name="Google Shape;1398;p41"/>
          <p:cNvSpPr/>
          <p:nvPr/>
        </p:nvSpPr>
        <p:spPr>
          <a:xfrm rot="5400000">
            <a:off x="6327199" y="4435025"/>
            <a:ext cx="704228" cy="704618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cubicBezTo>
                  <a:pt x="0" y="9969"/>
                  <a:pt x="8075" y="18044"/>
                  <a:pt x="18033" y="18044"/>
                </a:cubicBezTo>
                <a:lnTo>
                  <a:pt x="1803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9" name="Google Shape;1399;p41"/>
          <p:cNvSpPr/>
          <p:nvPr/>
        </p:nvSpPr>
        <p:spPr>
          <a:xfrm>
            <a:off x="7745974" y="396"/>
            <a:ext cx="351528" cy="703056"/>
          </a:xfrm>
          <a:custGeom>
            <a:rect b="b" l="l" r="r" t="t"/>
            <a:pathLst>
              <a:path extrusionOk="0" h="18004" w="9002">
                <a:moveTo>
                  <a:pt x="0" y="1"/>
                </a:moveTo>
                <a:lnTo>
                  <a:pt x="0" y="18003"/>
                </a:lnTo>
                <a:cubicBezTo>
                  <a:pt x="4969" y="18003"/>
                  <a:pt x="9002" y="13971"/>
                  <a:pt x="9002" y="9002"/>
                </a:cubicBezTo>
                <a:cubicBezTo>
                  <a:pt x="9002" y="4033"/>
                  <a:pt x="4969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0" name="Google Shape;1400;p41"/>
          <p:cNvSpPr/>
          <p:nvPr/>
        </p:nvSpPr>
        <p:spPr>
          <a:xfrm>
            <a:off x="8099064" y="396"/>
            <a:ext cx="351528" cy="703056"/>
          </a:xfrm>
          <a:custGeom>
            <a:rect b="b" l="l" r="r" t="t"/>
            <a:pathLst>
              <a:path extrusionOk="0" h="18004" w="9002">
                <a:moveTo>
                  <a:pt x="9002" y="1"/>
                </a:moveTo>
                <a:cubicBezTo>
                  <a:pt x="4033" y="1"/>
                  <a:pt x="0" y="4033"/>
                  <a:pt x="0" y="9002"/>
                </a:cubicBezTo>
                <a:cubicBezTo>
                  <a:pt x="0" y="13981"/>
                  <a:pt x="4033" y="18003"/>
                  <a:pt x="9002" y="18003"/>
                </a:cubicBezTo>
                <a:lnTo>
                  <a:pt x="900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1" name="Google Shape;1401;p41"/>
          <p:cNvSpPr/>
          <p:nvPr/>
        </p:nvSpPr>
        <p:spPr>
          <a:xfrm>
            <a:off x="8031078" y="284719"/>
            <a:ext cx="134410" cy="134801"/>
          </a:xfrm>
          <a:custGeom>
            <a:rect b="b" l="l" r="r" t="t"/>
            <a:pathLst>
              <a:path extrusionOk="0" h="3452" w="344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67" y="2688"/>
                  <a:pt x="2678" y="2077"/>
                  <a:pt x="3442" y="1721"/>
                </a:cubicBezTo>
                <a:cubicBezTo>
                  <a:pt x="2678" y="1375"/>
                  <a:pt x="206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2" name="Google Shape;1402;p41"/>
          <p:cNvSpPr/>
          <p:nvPr/>
        </p:nvSpPr>
        <p:spPr>
          <a:xfrm>
            <a:off x="7880384" y="284719"/>
            <a:ext cx="134801" cy="134801"/>
          </a:xfrm>
          <a:custGeom>
            <a:rect b="b" l="l" r="r" t="t"/>
            <a:pathLst>
              <a:path extrusionOk="0" h="3452" w="345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77" y="2688"/>
                  <a:pt x="2688" y="2077"/>
                  <a:pt x="3452" y="1721"/>
                </a:cubicBezTo>
                <a:cubicBezTo>
                  <a:pt x="2688" y="1375"/>
                  <a:pt x="207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3" name="Google Shape;1403;p41"/>
          <p:cNvSpPr/>
          <p:nvPr/>
        </p:nvSpPr>
        <p:spPr>
          <a:xfrm>
            <a:off x="8179390" y="284719"/>
            <a:ext cx="134410" cy="134801"/>
          </a:xfrm>
          <a:custGeom>
            <a:rect b="b" l="l" r="r" t="t"/>
            <a:pathLst>
              <a:path extrusionOk="0" h="3452" w="344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67" y="2688"/>
                  <a:pt x="2678" y="2077"/>
                  <a:pt x="3442" y="1721"/>
                </a:cubicBezTo>
                <a:cubicBezTo>
                  <a:pt x="2678" y="1375"/>
                  <a:pt x="206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4" name="Google Shape;1404;p41"/>
          <p:cNvSpPr/>
          <p:nvPr/>
        </p:nvSpPr>
        <p:spPr>
          <a:xfrm>
            <a:off x="8448977" y="704194"/>
            <a:ext cx="704618" cy="704618"/>
          </a:xfrm>
          <a:custGeom>
            <a:rect b="b" l="l" r="r" t="t"/>
            <a:pathLst>
              <a:path extrusionOk="0" h="18044" w="18044">
                <a:moveTo>
                  <a:pt x="0" y="0"/>
                </a:moveTo>
                <a:lnTo>
                  <a:pt x="0" y="18044"/>
                </a:lnTo>
                <a:lnTo>
                  <a:pt x="18044" y="18044"/>
                </a:lnTo>
                <a:lnTo>
                  <a:pt x="1804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5" name="Google Shape;1405;p41"/>
          <p:cNvSpPr/>
          <p:nvPr/>
        </p:nvSpPr>
        <p:spPr>
          <a:xfrm>
            <a:off x="9017584" y="1288694"/>
            <a:ext cx="62871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67" y="1"/>
                  <a:pt x="0" y="357"/>
                  <a:pt x="0" y="805"/>
                </a:cubicBezTo>
                <a:cubicBezTo>
                  <a:pt x="0" y="1243"/>
                  <a:pt x="367" y="1609"/>
                  <a:pt x="805" y="1609"/>
                </a:cubicBezTo>
                <a:cubicBezTo>
                  <a:pt x="1253" y="1609"/>
                  <a:pt x="1609" y="1243"/>
                  <a:pt x="1609" y="805"/>
                </a:cubicBezTo>
                <a:cubicBezTo>
                  <a:pt x="1609" y="35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p41"/>
          <p:cNvSpPr/>
          <p:nvPr/>
        </p:nvSpPr>
        <p:spPr>
          <a:xfrm>
            <a:off x="9017584" y="1183337"/>
            <a:ext cx="62871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67" y="0"/>
                  <a:pt x="0" y="357"/>
                  <a:pt x="0" y="805"/>
                </a:cubicBezTo>
                <a:cubicBezTo>
                  <a:pt x="0" y="1242"/>
                  <a:pt x="367" y="1609"/>
                  <a:pt x="805" y="1609"/>
                </a:cubicBezTo>
                <a:cubicBezTo>
                  <a:pt x="1253" y="1609"/>
                  <a:pt x="1609" y="1242"/>
                  <a:pt x="1609" y="805"/>
                </a:cubicBezTo>
                <a:cubicBezTo>
                  <a:pt x="1609" y="357"/>
                  <a:pt x="125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7" name="Google Shape;1407;p41"/>
          <p:cNvSpPr/>
          <p:nvPr/>
        </p:nvSpPr>
        <p:spPr>
          <a:xfrm>
            <a:off x="9017584" y="1077551"/>
            <a:ext cx="62871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67" y="1"/>
                  <a:pt x="0" y="367"/>
                  <a:pt x="0" y="805"/>
                </a:cubicBezTo>
                <a:cubicBezTo>
                  <a:pt x="0" y="1253"/>
                  <a:pt x="36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8" name="Google Shape;1408;p41"/>
          <p:cNvSpPr/>
          <p:nvPr/>
        </p:nvSpPr>
        <p:spPr>
          <a:xfrm>
            <a:off x="9017584" y="972194"/>
            <a:ext cx="62871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67" y="0"/>
                  <a:pt x="0" y="367"/>
                  <a:pt x="0" y="805"/>
                </a:cubicBezTo>
                <a:cubicBezTo>
                  <a:pt x="0" y="1253"/>
                  <a:pt x="367" y="1609"/>
                  <a:pt x="805" y="1609"/>
                </a:cubicBezTo>
                <a:cubicBezTo>
                  <a:pt x="1253" y="1609"/>
                  <a:pt x="1609" y="1253"/>
                  <a:pt x="1609" y="805"/>
                </a:cubicBezTo>
                <a:cubicBezTo>
                  <a:pt x="1609" y="367"/>
                  <a:pt x="125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9" name="Google Shape;1409;p41"/>
          <p:cNvSpPr/>
          <p:nvPr/>
        </p:nvSpPr>
        <p:spPr>
          <a:xfrm>
            <a:off x="9017584" y="866837"/>
            <a:ext cx="62871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67" y="0"/>
                  <a:pt x="0" y="356"/>
                  <a:pt x="0" y="804"/>
                </a:cubicBezTo>
                <a:cubicBezTo>
                  <a:pt x="0" y="1252"/>
                  <a:pt x="367" y="1609"/>
                  <a:pt x="805" y="1609"/>
                </a:cubicBezTo>
                <a:cubicBezTo>
                  <a:pt x="1253" y="1609"/>
                  <a:pt x="1609" y="1252"/>
                  <a:pt x="1609" y="804"/>
                </a:cubicBezTo>
                <a:cubicBezTo>
                  <a:pt x="1609" y="356"/>
                  <a:pt x="125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0" name="Google Shape;1410;p41"/>
          <p:cNvSpPr/>
          <p:nvPr/>
        </p:nvSpPr>
        <p:spPr>
          <a:xfrm>
            <a:off x="9017584" y="761441"/>
            <a:ext cx="62871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67" y="1"/>
                  <a:pt x="0" y="367"/>
                  <a:pt x="0" y="805"/>
                </a:cubicBezTo>
                <a:cubicBezTo>
                  <a:pt x="0" y="1253"/>
                  <a:pt x="36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1" name="Google Shape;1411;p41"/>
          <p:cNvSpPr/>
          <p:nvPr/>
        </p:nvSpPr>
        <p:spPr>
          <a:xfrm>
            <a:off x="8893912" y="1288694"/>
            <a:ext cx="62871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57"/>
                  <a:pt x="1" y="805"/>
                </a:cubicBezTo>
                <a:cubicBezTo>
                  <a:pt x="1" y="1243"/>
                  <a:pt x="357" y="1609"/>
                  <a:pt x="805" y="1609"/>
                </a:cubicBezTo>
                <a:cubicBezTo>
                  <a:pt x="1243" y="1609"/>
                  <a:pt x="1609" y="1243"/>
                  <a:pt x="1609" y="805"/>
                </a:cubicBezTo>
                <a:cubicBezTo>
                  <a:pt x="1609" y="35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2" name="Google Shape;1412;p41"/>
          <p:cNvSpPr/>
          <p:nvPr/>
        </p:nvSpPr>
        <p:spPr>
          <a:xfrm>
            <a:off x="8893912" y="1183337"/>
            <a:ext cx="62871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57"/>
                  <a:pt x="1" y="805"/>
                </a:cubicBezTo>
                <a:cubicBezTo>
                  <a:pt x="1" y="1242"/>
                  <a:pt x="357" y="1609"/>
                  <a:pt x="805" y="1609"/>
                </a:cubicBezTo>
                <a:cubicBezTo>
                  <a:pt x="1243" y="1609"/>
                  <a:pt x="1609" y="1242"/>
                  <a:pt x="1609" y="805"/>
                </a:cubicBezTo>
                <a:cubicBezTo>
                  <a:pt x="1609" y="35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3" name="Google Shape;1413;p41"/>
          <p:cNvSpPr/>
          <p:nvPr/>
        </p:nvSpPr>
        <p:spPr>
          <a:xfrm>
            <a:off x="8893912" y="1077551"/>
            <a:ext cx="62871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9" y="1253"/>
                  <a:pt x="1609" y="805"/>
                </a:cubicBezTo>
                <a:cubicBezTo>
                  <a:pt x="1609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4" name="Google Shape;1414;p41"/>
          <p:cNvSpPr/>
          <p:nvPr/>
        </p:nvSpPr>
        <p:spPr>
          <a:xfrm>
            <a:off x="8893912" y="972194"/>
            <a:ext cx="62871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43" y="1609"/>
                  <a:pt x="1609" y="1253"/>
                  <a:pt x="1609" y="805"/>
                </a:cubicBezTo>
                <a:cubicBezTo>
                  <a:pt x="1609" y="36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5" name="Google Shape;1415;p41"/>
          <p:cNvSpPr/>
          <p:nvPr/>
        </p:nvSpPr>
        <p:spPr>
          <a:xfrm>
            <a:off x="8893912" y="866837"/>
            <a:ext cx="62871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43" y="1609"/>
                  <a:pt x="1609" y="1252"/>
                  <a:pt x="1609" y="804"/>
                </a:cubicBezTo>
                <a:cubicBezTo>
                  <a:pt x="1609" y="356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6" name="Google Shape;1416;p41"/>
          <p:cNvSpPr/>
          <p:nvPr/>
        </p:nvSpPr>
        <p:spPr>
          <a:xfrm>
            <a:off x="8893912" y="761441"/>
            <a:ext cx="62871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9" y="1253"/>
                  <a:pt x="1609" y="805"/>
                </a:cubicBezTo>
                <a:cubicBezTo>
                  <a:pt x="1609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7" name="Google Shape;1417;p41"/>
          <p:cNvSpPr/>
          <p:nvPr/>
        </p:nvSpPr>
        <p:spPr>
          <a:xfrm>
            <a:off x="8769850" y="1288694"/>
            <a:ext cx="62871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57"/>
                  <a:pt x="1" y="805"/>
                </a:cubicBezTo>
                <a:cubicBezTo>
                  <a:pt x="1" y="1243"/>
                  <a:pt x="357" y="1609"/>
                  <a:pt x="805" y="1609"/>
                </a:cubicBezTo>
                <a:cubicBezTo>
                  <a:pt x="1253" y="1609"/>
                  <a:pt x="1609" y="1243"/>
                  <a:pt x="1609" y="805"/>
                </a:cubicBezTo>
                <a:cubicBezTo>
                  <a:pt x="1609" y="35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8" name="Google Shape;1418;p41"/>
          <p:cNvSpPr/>
          <p:nvPr/>
        </p:nvSpPr>
        <p:spPr>
          <a:xfrm>
            <a:off x="8769850" y="1183337"/>
            <a:ext cx="62871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57"/>
                  <a:pt x="1" y="805"/>
                </a:cubicBezTo>
                <a:cubicBezTo>
                  <a:pt x="1" y="1242"/>
                  <a:pt x="357" y="1609"/>
                  <a:pt x="805" y="1609"/>
                </a:cubicBezTo>
                <a:cubicBezTo>
                  <a:pt x="1253" y="1609"/>
                  <a:pt x="1609" y="1242"/>
                  <a:pt x="1609" y="805"/>
                </a:cubicBezTo>
                <a:cubicBezTo>
                  <a:pt x="1609" y="357"/>
                  <a:pt x="125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9" name="Google Shape;1419;p41"/>
          <p:cNvSpPr/>
          <p:nvPr/>
        </p:nvSpPr>
        <p:spPr>
          <a:xfrm>
            <a:off x="8769850" y="1077551"/>
            <a:ext cx="62871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0" name="Google Shape;1420;p41"/>
          <p:cNvSpPr/>
          <p:nvPr/>
        </p:nvSpPr>
        <p:spPr>
          <a:xfrm>
            <a:off x="8769850" y="972194"/>
            <a:ext cx="62871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53" y="1609"/>
                  <a:pt x="1609" y="1253"/>
                  <a:pt x="1609" y="805"/>
                </a:cubicBezTo>
                <a:cubicBezTo>
                  <a:pt x="1609" y="367"/>
                  <a:pt x="125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1" name="Google Shape;1421;p41"/>
          <p:cNvSpPr/>
          <p:nvPr/>
        </p:nvSpPr>
        <p:spPr>
          <a:xfrm>
            <a:off x="8769850" y="866837"/>
            <a:ext cx="62871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53" y="1609"/>
                  <a:pt x="1609" y="1252"/>
                  <a:pt x="1609" y="804"/>
                </a:cubicBezTo>
                <a:cubicBezTo>
                  <a:pt x="1609" y="356"/>
                  <a:pt x="125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2" name="Google Shape;1422;p41"/>
          <p:cNvSpPr/>
          <p:nvPr/>
        </p:nvSpPr>
        <p:spPr>
          <a:xfrm>
            <a:off x="8769850" y="761441"/>
            <a:ext cx="62871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3" name="Google Shape;1423;p41"/>
          <p:cNvSpPr/>
          <p:nvPr/>
        </p:nvSpPr>
        <p:spPr>
          <a:xfrm>
            <a:off x="8646179" y="1288694"/>
            <a:ext cx="62480" cy="62870"/>
          </a:xfrm>
          <a:custGeom>
            <a:rect b="b" l="l" r="r" t="t"/>
            <a:pathLst>
              <a:path extrusionOk="0" h="1610" w="1600">
                <a:moveTo>
                  <a:pt x="805" y="1"/>
                </a:moveTo>
                <a:cubicBezTo>
                  <a:pt x="357" y="1"/>
                  <a:pt x="1" y="357"/>
                  <a:pt x="1" y="805"/>
                </a:cubicBezTo>
                <a:cubicBezTo>
                  <a:pt x="1" y="1243"/>
                  <a:pt x="357" y="1609"/>
                  <a:pt x="805" y="1609"/>
                </a:cubicBezTo>
                <a:cubicBezTo>
                  <a:pt x="1243" y="1609"/>
                  <a:pt x="1600" y="1243"/>
                  <a:pt x="1600" y="805"/>
                </a:cubicBezTo>
                <a:cubicBezTo>
                  <a:pt x="1600" y="35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4" name="Google Shape;1424;p41"/>
          <p:cNvSpPr/>
          <p:nvPr/>
        </p:nvSpPr>
        <p:spPr>
          <a:xfrm>
            <a:off x="8646179" y="1183337"/>
            <a:ext cx="62480" cy="62870"/>
          </a:xfrm>
          <a:custGeom>
            <a:rect b="b" l="l" r="r" t="t"/>
            <a:pathLst>
              <a:path extrusionOk="0" h="1610" w="1600">
                <a:moveTo>
                  <a:pt x="805" y="0"/>
                </a:moveTo>
                <a:cubicBezTo>
                  <a:pt x="357" y="0"/>
                  <a:pt x="1" y="357"/>
                  <a:pt x="1" y="805"/>
                </a:cubicBezTo>
                <a:cubicBezTo>
                  <a:pt x="1" y="1242"/>
                  <a:pt x="357" y="1609"/>
                  <a:pt x="805" y="1609"/>
                </a:cubicBezTo>
                <a:cubicBezTo>
                  <a:pt x="1243" y="1609"/>
                  <a:pt x="1600" y="1242"/>
                  <a:pt x="1600" y="805"/>
                </a:cubicBezTo>
                <a:cubicBezTo>
                  <a:pt x="1600" y="35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5" name="Google Shape;1425;p41"/>
          <p:cNvSpPr/>
          <p:nvPr/>
        </p:nvSpPr>
        <p:spPr>
          <a:xfrm>
            <a:off x="8646179" y="1077551"/>
            <a:ext cx="62480" cy="62870"/>
          </a:xfrm>
          <a:custGeom>
            <a:rect b="b" l="l" r="r" t="t"/>
            <a:pathLst>
              <a:path extrusionOk="0" h="1610" w="160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0" y="1253"/>
                  <a:pt x="1600" y="805"/>
                </a:cubicBezTo>
                <a:cubicBezTo>
                  <a:pt x="160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6" name="Google Shape;1426;p41"/>
          <p:cNvSpPr/>
          <p:nvPr/>
        </p:nvSpPr>
        <p:spPr>
          <a:xfrm>
            <a:off x="8646179" y="972194"/>
            <a:ext cx="62480" cy="62870"/>
          </a:xfrm>
          <a:custGeom>
            <a:rect b="b" l="l" r="r" t="t"/>
            <a:pathLst>
              <a:path extrusionOk="0" h="1610" w="160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43" y="1609"/>
                  <a:pt x="1600" y="1253"/>
                  <a:pt x="1600" y="805"/>
                </a:cubicBezTo>
                <a:cubicBezTo>
                  <a:pt x="1600" y="36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7" name="Google Shape;1427;p41"/>
          <p:cNvSpPr/>
          <p:nvPr/>
        </p:nvSpPr>
        <p:spPr>
          <a:xfrm>
            <a:off x="8646179" y="866837"/>
            <a:ext cx="62480" cy="62831"/>
          </a:xfrm>
          <a:custGeom>
            <a:rect b="b" l="l" r="r" t="t"/>
            <a:pathLst>
              <a:path extrusionOk="0" h="1609" w="160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43" y="1609"/>
                  <a:pt x="1600" y="1252"/>
                  <a:pt x="1600" y="804"/>
                </a:cubicBezTo>
                <a:cubicBezTo>
                  <a:pt x="1600" y="356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8" name="Google Shape;1428;p41"/>
          <p:cNvSpPr/>
          <p:nvPr/>
        </p:nvSpPr>
        <p:spPr>
          <a:xfrm>
            <a:off x="8646179" y="761441"/>
            <a:ext cx="62480" cy="62871"/>
          </a:xfrm>
          <a:custGeom>
            <a:rect b="b" l="l" r="r" t="t"/>
            <a:pathLst>
              <a:path extrusionOk="0" h="1610" w="160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0" y="1253"/>
                  <a:pt x="1600" y="805"/>
                </a:cubicBezTo>
                <a:cubicBezTo>
                  <a:pt x="160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9" name="Google Shape;1429;p41"/>
          <p:cNvSpPr/>
          <p:nvPr/>
        </p:nvSpPr>
        <p:spPr>
          <a:xfrm>
            <a:off x="8522117" y="1288694"/>
            <a:ext cx="62871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57"/>
                  <a:pt x="1" y="805"/>
                </a:cubicBezTo>
                <a:cubicBezTo>
                  <a:pt x="1" y="1243"/>
                  <a:pt x="357" y="1609"/>
                  <a:pt x="805" y="1609"/>
                </a:cubicBezTo>
                <a:cubicBezTo>
                  <a:pt x="1243" y="1609"/>
                  <a:pt x="1610" y="1243"/>
                  <a:pt x="1610" y="805"/>
                </a:cubicBezTo>
                <a:cubicBezTo>
                  <a:pt x="1610" y="35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41"/>
          <p:cNvSpPr/>
          <p:nvPr/>
        </p:nvSpPr>
        <p:spPr>
          <a:xfrm>
            <a:off x="8522117" y="1183337"/>
            <a:ext cx="62871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57"/>
                  <a:pt x="1" y="805"/>
                </a:cubicBezTo>
                <a:cubicBezTo>
                  <a:pt x="1" y="1242"/>
                  <a:pt x="357" y="1609"/>
                  <a:pt x="805" y="1609"/>
                </a:cubicBezTo>
                <a:cubicBezTo>
                  <a:pt x="1243" y="1609"/>
                  <a:pt x="1610" y="1242"/>
                  <a:pt x="1610" y="805"/>
                </a:cubicBezTo>
                <a:cubicBezTo>
                  <a:pt x="1610" y="35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1" name="Google Shape;1431;p41"/>
          <p:cNvSpPr/>
          <p:nvPr/>
        </p:nvSpPr>
        <p:spPr>
          <a:xfrm>
            <a:off x="8522117" y="1077551"/>
            <a:ext cx="62871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10" y="1253"/>
                  <a:pt x="1610" y="805"/>
                </a:cubicBezTo>
                <a:cubicBezTo>
                  <a:pt x="161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2" name="Google Shape;1432;p41"/>
          <p:cNvSpPr/>
          <p:nvPr/>
        </p:nvSpPr>
        <p:spPr>
          <a:xfrm>
            <a:off x="8522117" y="972194"/>
            <a:ext cx="62871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43" y="1609"/>
                  <a:pt x="1610" y="1253"/>
                  <a:pt x="1610" y="805"/>
                </a:cubicBezTo>
                <a:cubicBezTo>
                  <a:pt x="1610" y="36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3" name="Google Shape;1433;p41"/>
          <p:cNvSpPr/>
          <p:nvPr/>
        </p:nvSpPr>
        <p:spPr>
          <a:xfrm>
            <a:off x="8522117" y="866837"/>
            <a:ext cx="62871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43" y="1609"/>
                  <a:pt x="1610" y="1252"/>
                  <a:pt x="1610" y="804"/>
                </a:cubicBezTo>
                <a:cubicBezTo>
                  <a:pt x="1610" y="356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4" name="Google Shape;1434;p41"/>
          <p:cNvSpPr/>
          <p:nvPr/>
        </p:nvSpPr>
        <p:spPr>
          <a:xfrm>
            <a:off x="8522117" y="761441"/>
            <a:ext cx="62871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10" y="1253"/>
                  <a:pt x="1610" y="805"/>
                </a:cubicBezTo>
                <a:cubicBezTo>
                  <a:pt x="161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5" name="Google Shape;1435;p41"/>
          <p:cNvSpPr/>
          <p:nvPr/>
        </p:nvSpPr>
        <p:spPr>
          <a:xfrm rot="10800000">
            <a:off x="8448585" y="4433583"/>
            <a:ext cx="704228" cy="704228"/>
          </a:xfrm>
          <a:custGeom>
            <a:rect b="b" l="l" r="r" t="t"/>
            <a:pathLst>
              <a:path extrusionOk="0" h="18034" w="18034">
                <a:moveTo>
                  <a:pt x="0" y="0"/>
                </a:moveTo>
                <a:lnTo>
                  <a:pt x="0" y="18033"/>
                </a:lnTo>
                <a:lnTo>
                  <a:pt x="18033" y="18033"/>
                </a:lnTo>
                <a:lnTo>
                  <a:pt x="1803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6" name="Google Shape;1436;p41"/>
          <p:cNvSpPr/>
          <p:nvPr/>
        </p:nvSpPr>
        <p:spPr>
          <a:xfrm rot="10800000">
            <a:off x="8448585" y="4433192"/>
            <a:ext cx="352348" cy="352309"/>
          </a:xfrm>
          <a:custGeom>
            <a:rect b="b" l="l" r="r" t="t"/>
            <a:pathLst>
              <a:path extrusionOk="0" h="9022" w="9023">
                <a:moveTo>
                  <a:pt x="1060" y="0"/>
                </a:moveTo>
                <a:cubicBezTo>
                  <a:pt x="479" y="0"/>
                  <a:pt x="1" y="468"/>
                  <a:pt x="1" y="1059"/>
                </a:cubicBezTo>
                <a:lnTo>
                  <a:pt x="1" y="7953"/>
                </a:lnTo>
                <a:cubicBezTo>
                  <a:pt x="1" y="8543"/>
                  <a:pt x="479" y="9022"/>
                  <a:pt x="1060" y="9022"/>
                </a:cubicBezTo>
                <a:lnTo>
                  <a:pt x="7953" y="9022"/>
                </a:lnTo>
                <a:cubicBezTo>
                  <a:pt x="8544" y="9022"/>
                  <a:pt x="9022" y="8543"/>
                  <a:pt x="9022" y="7953"/>
                </a:cubicBezTo>
                <a:lnTo>
                  <a:pt x="9022" y="1059"/>
                </a:lnTo>
                <a:cubicBezTo>
                  <a:pt x="9022" y="468"/>
                  <a:pt x="8544" y="0"/>
                  <a:pt x="795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7" name="Google Shape;1437;p41"/>
          <p:cNvSpPr/>
          <p:nvPr/>
        </p:nvSpPr>
        <p:spPr>
          <a:xfrm rot="10800000">
            <a:off x="8801675" y="4786282"/>
            <a:ext cx="351138" cy="351528"/>
          </a:xfrm>
          <a:custGeom>
            <a:rect b="b" l="l" r="r" t="t"/>
            <a:pathLst>
              <a:path extrusionOk="0" h="9002" w="8992">
                <a:moveTo>
                  <a:pt x="0" y="0"/>
                </a:moveTo>
                <a:lnTo>
                  <a:pt x="0" y="9002"/>
                </a:lnTo>
                <a:lnTo>
                  <a:pt x="7046" y="9002"/>
                </a:lnTo>
                <a:cubicBezTo>
                  <a:pt x="8116" y="9002"/>
                  <a:pt x="8991" y="8126"/>
                  <a:pt x="8991" y="7057"/>
                </a:cubicBezTo>
                <a:lnTo>
                  <a:pt x="899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8" name="Google Shape;1438;p41"/>
          <p:cNvSpPr/>
          <p:nvPr/>
        </p:nvSpPr>
        <p:spPr>
          <a:xfrm>
            <a:off x="8448563" y="3728594"/>
            <a:ext cx="704228" cy="704618"/>
          </a:xfrm>
          <a:custGeom>
            <a:rect b="b" l="l" r="r" t="t"/>
            <a:pathLst>
              <a:path extrusionOk="0" h="18044" w="18034">
                <a:moveTo>
                  <a:pt x="1" y="0"/>
                </a:moveTo>
                <a:lnTo>
                  <a:pt x="1" y="18044"/>
                </a:lnTo>
                <a:lnTo>
                  <a:pt x="18034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9" name="Google Shape;1439;p41"/>
          <p:cNvSpPr/>
          <p:nvPr/>
        </p:nvSpPr>
        <p:spPr>
          <a:xfrm>
            <a:off x="8414785" y="3729492"/>
            <a:ext cx="771823" cy="702822"/>
          </a:xfrm>
          <a:custGeom>
            <a:rect b="b" l="l" r="r" t="t"/>
            <a:pathLst>
              <a:path extrusionOk="0" h="17998" w="19765">
                <a:moveTo>
                  <a:pt x="9882" y="0"/>
                </a:moveTo>
                <a:cubicBezTo>
                  <a:pt x="7578" y="0"/>
                  <a:pt x="5275" y="879"/>
                  <a:pt x="3513" y="2635"/>
                </a:cubicBezTo>
                <a:cubicBezTo>
                  <a:pt x="0" y="6148"/>
                  <a:pt x="0" y="11850"/>
                  <a:pt x="3513" y="15363"/>
                </a:cubicBezTo>
                <a:cubicBezTo>
                  <a:pt x="5275" y="17119"/>
                  <a:pt x="7578" y="17998"/>
                  <a:pt x="9882" y="17998"/>
                </a:cubicBezTo>
                <a:cubicBezTo>
                  <a:pt x="12186" y="17998"/>
                  <a:pt x="14490" y="17119"/>
                  <a:pt x="16251" y="15363"/>
                </a:cubicBezTo>
                <a:cubicBezTo>
                  <a:pt x="19764" y="11850"/>
                  <a:pt x="19764" y="6148"/>
                  <a:pt x="16251" y="2635"/>
                </a:cubicBezTo>
                <a:cubicBezTo>
                  <a:pt x="14490" y="879"/>
                  <a:pt x="12186" y="0"/>
                  <a:pt x="988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0" name="Google Shape;1440;p41"/>
          <p:cNvSpPr/>
          <p:nvPr/>
        </p:nvSpPr>
        <p:spPr>
          <a:xfrm>
            <a:off x="8569853" y="3850664"/>
            <a:ext cx="460087" cy="460478"/>
          </a:xfrm>
          <a:custGeom>
            <a:rect b="b" l="l" r="r" t="t"/>
            <a:pathLst>
              <a:path extrusionOk="0" h="11792" w="11782">
                <a:moveTo>
                  <a:pt x="5886" y="0"/>
                </a:moveTo>
                <a:cubicBezTo>
                  <a:pt x="2637" y="0"/>
                  <a:pt x="0" y="2638"/>
                  <a:pt x="0" y="5896"/>
                </a:cubicBezTo>
                <a:cubicBezTo>
                  <a:pt x="0" y="9154"/>
                  <a:pt x="2637" y="11792"/>
                  <a:pt x="5886" y="11792"/>
                </a:cubicBezTo>
                <a:cubicBezTo>
                  <a:pt x="9144" y="11792"/>
                  <a:pt x="11781" y="9154"/>
                  <a:pt x="11781" y="5896"/>
                </a:cubicBezTo>
                <a:cubicBezTo>
                  <a:pt x="11781" y="2638"/>
                  <a:pt x="9144" y="0"/>
                  <a:pt x="58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1" name="Google Shape;1441;p41"/>
          <p:cNvSpPr/>
          <p:nvPr/>
        </p:nvSpPr>
        <p:spPr>
          <a:xfrm>
            <a:off x="8459401" y="352716"/>
            <a:ext cx="351528" cy="39"/>
          </a:xfrm>
          <a:custGeom>
            <a:rect b="b" l="l" r="r" t="t"/>
            <a:pathLst>
              <a:path extrusionOk="0" fill="none" h="1" w="9002">
                <a:moveTo>
                  <a:pt x="1" y="0"/>
                </a:moveTo>
                <a:lnTo>
                  <a:pt x="900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2" name="Google Shape;1442;p41"/>
          <p:cNvSpPr/>
          <p:nvPr/>
        </p:nvSpPr>
        <p:spPr>
          <a:xfrm>
            <a:off x="8480879" y="352716"/>
            <a:ext cx="330051" cy="120118"/>
          </a:xfrm>
          <a:custGeom>
            <a:rect b="b" l="l" r="r" t="t"/>
            <a:pathLst>
              <a:path extrusionOk="0" fill="none" h="3076" w="8452">
                <a:moveTo>
                  <a:pt x="1" y="3075"/>
                </a:moveTo>
                <a:lnTo>
                  <a:pt x="845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3" name="Google Shape;1443;p41"/>
          <p:cNvSpPr/>
          <p:nvPr/>
        </p:nvSpPr>
        <p:spPr>
          <a:xfrm>
            <a:off x="8541719" y="352716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0" y="5784"/>
                </a:moveTo>
                <a:lnTo>
                  <a:pt x="6894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4" name="Google Shape;1444;p41"/>
          <p:cNvSpPr/>
          <p:nvPr/>
        </p:nvSpPr>
        <p:spPr>
          <a:xfrm>
            <a:off x="8635166" y="352716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0" y="7790"/>
                </a:moveTo>
                <a:lnTo>
                  <a:pt x="4501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5" name="Google Shape;1445;p41"/>
          <p:cNvSpPr/>
          <p:nvPr/>
        </p:nvSpPr>
        <p:spPr>
          <a:xfrm>
            <a:off x="8750090" y="352716"/>
            <a:ext cx="60840" cy="345944"/>
          </a:xfrm>
          <a:custGeom>
            <a:rect b="b" l="l" r="r" t="t"/>
            <a:pathLst>
              <a:path extrusionOk="0" fill="none" h="8859" w="1558">
                <a:moveTo>
                  <a:pt x="0" y="8859"/>
                </a:moveTo>
                <a:lnTo>
                  <a:pt x="1558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6" name="Google Shape;1446;p41"/>
          <p:cNvSpPr/>
          <p:nvPr/>
        </p:nvSpPr>
        <p:spPr>
          <a:xfrm>
            <a:off x="8810930" y="352716"/>
            <a:ext cx="61269" cy="345944"/>
          </a:xfrm>
          <a:custGeom>
            <a:rect b="b" l="l" r="r" t="t"/>
            <a:pathLst>
              <a:path extrusionOk="0" fill="none" h="8859" w="1569">
                <a:moveTo>
                  <a:pt x="1568" y="885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7" name="Google Shape;1447;p41"/>
          <p:cNvSpPr/>
          <p:nvPr/>
        </p:nvSpPr>
        <p:spPr>
          <a:xfrm>
            <a:off x="8810930" y="352716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4501" y="779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8" name="Google Shape;1448;p41"/>
          <p:cNvSpPr/>
          <p:nvPr/>
        </p:nvSpPr>
        <p:spPr>
          <a:xfrm>
            <a:off x="8810930" y="352716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6894" y="578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9" name="Google Shape;1449;p41"/>
          <p:cNvSpPr/>
          <p:nvPr/>
        </p:nvSpPr>
        <p:spPr>
          <a:xfrm>
            <a:off x="8810930" y="352716"/>
            <a:ext cx="330441" cy="120118"/>
          </a:xfrm>
          <a:custGeom>
            <a:rect b="b" l="l" r="r" t="t"/>
            <a:pathLst>
              <a:path extrusionOk="0" fill="none" h="3076" w="8462">
                <a:moveTo>
                  <a:pt x="8462" y="3075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0" name="Google Shape;1450;p41"/>
          <p:cNvSpPr/>
          <p:nvPr/>
        </p:nvSpPr>
        <p:spPr>
          <a:xfrm>
            <a:off x="8810930" y="352716"/>
            <a:ext cx="351528" cy="39"/>
          </a:xfrm>
          <a:custGeom>
            <a:rect b="b" l="l" r="r" t="t"/>
            <a:pathLst>
              <a:path extrusionOk="0" fill="none" h="1" w="9002">
                <a:moveTo>
                  <a:pt x="9001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1" name="Google Shape;1451;p41"/>
          <p:cNvSpPr/>
          <p:nvPr/>
        </p:nvSpPr>
        <p:spPr>
          <a:xfrm>
            <a:off x="8810930" y="232208"/>
            <a:ext cx="330441" cy="120547"/>
          </a:xfrm>
          <a:custGeom>
            <a:rect b="b" l="l" r="r" t="t"/>
            <a:pathLst>
              <a:path extrusionOk="0" fill="none" h="3087" w="8462">
                <a:moveTo>
                  <a:pt x="8462" y="1"/>
                </a:moveTo>
                <a:lnTo>
                  <a:pt x="0" y="3086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2" name="Google Shape;1452;p41"/>
          <p:cNvSpPr/>
          <p:nvPr/>
        </p:nvSpPr>
        <p:spPr>
          <a:xfrm>
            <a:off x="8810930" y="126460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0"/>
                </a:moveTo>
                <a:lnTo>
                  <a:pt x="0" y="5794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41"/>
          <p:cNvSpPr/>
          <p:nvPr/>
        </p:nvSpPr>
        <p:spPr>
          <a:xfrm>
            <a:off x="8810930" y="48126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1"/>
                </a:moveTo>
                <a:lnTo>
                  <a:pt x="0" y="780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4" name="Google Shape;1454;p41"/>
          <p:cNvSpPr/>
          <p:nvPr/>
        </p:nvSpPr>
        <p:spPr>
          <a:xfrm>
            <a:off x="8810930" y="6382"/>
            <a:ext cx="61269" cy="346374"/>
          </a:xfrm>
          <a:custGeom>
            <a:rect b="b" l="l" r="r" t="t"/>
            <a:pathLst>
              <a:path extrusionOk="0" fill="none" h="8870" w="1569">
                <a:moveTo>
                  <a:pt x="1568" y="0"/>
                </a:moveTo>
                <a:lnTo>
                  <a:pt x="0" y="8869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5" name="Google Shape;1455;p41"/>
          <p:cNvSpPr/>
          <p:nvPr/>
        </p:nvSpPr>
        <p:spPr>
          <a:xfrm>
            <a:off x="8750090" y="6382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1025">
            <a:solidFill>
              <a:srgbClr val="262B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6" name="Google Shape;1456;p41"/>
          <p:cNvSpPr/>
          <p:nvPr/>
        </p:nvSpPr>
        <p:spPr>
          <a:xfrm>
            <a:off x="8750090" y="6382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7" name="Google Shape;1457;p41"/>
          <p:cNvSpPr/>
          <p:nvPr/>
        </p:nvSpPr>
        <p:spPr>
          <a:xfrm>
            <a:off x="8635166" y="48126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7800"/>
                </a:moveTo>
                <a:lnTo>
                  <a:pt x="0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8" name="Google Shape;1458;p41"/>
          <p:cNvSpPr/>
          <p:nvPr/>
        </p:nvSpPr>
        <p:spPr>
          <a:xfrm>
            <a:off x="8541719" y="126460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579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9" name="Google Shape;1459;p41"/>
          <p:cNvSpPr/>
          <p:nvPr/>
        </p:nvSpPr>
        <p:spPr>
          <a:xfrm>
            <a:off x="8480879" y="232208"/>
            <a:ext cx="330051" cy="120547"/>
          </a:xfrm>
          <a:custGeom>
            <a:rect b="b" l="l" r="r" t="t"/>
            <a:pathLst>
              <a:path extrusionOk="0" fill="none" h="3087" w="8452">
                <a:moveTo>
                  <a:pt x="8452" y="3086"/>
                </a:moveTo>
                <a:lnTo>
                  <a:pt x="1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0" name="Google Shape;1460;p41"/>
          <p:cNvSpPr/>
          <p:nvPr/>
        </p:nvSpPr>
        <p:spPr>
          <a:xfrm rot="5400000">
            <a:off x="8623419" y="3200116"/>
            <a:ext cx="704657" cy="352348"/>
          </a:xfrm>
          <a:custGeom>
            <a:rect b="b" l="l" r="r" t="t"/>
            <a:pathLst>
              <a:path extrusionOk="0" h="9023" w="18045">
                <a:moveTo>
                  <a:pt x="9012" y="0"/>
                </a:moveTo>
                <a:lnTo>
                  <a:pt x="9012" y="11"/>
                </a:lnTo>
                <a:lnTo>
                  <a:pt x="1" y="11"/>
                </a:lnTo>
                <a:lnTo>
                  <a:pt x="1" y="184"/>
                </a:lnTo>
                <a:cubicBezTo>
                  <a:pt x="1" y="5071"/>
                  <a:pt x="3962" y="9022"/>
                  <a:pt x="8839" y="9022"/>
                </a:cubicBezTo>
                <a:lnTo>
                  <a:pt x="9012" y="9022"/>
                </a:lnTo>
                <a:cubicBezTo>
                  <a:pt x="9012" y="8869"/>
                  <a:pt x="9012" y="8717"/>
                  <a:pt x="9022" y="8564"/>
                </a:cubicBezTo>
                <a:cubicBezTo>
                  <a:pt x="9134" y="6252"/>
                  <a:pt x="10122" y="4175"/>
                  <a:pt x="11649" y="2648"/>
                </a:cubicBezTo>
                <a:cubicBezTo>
                  <a:pt x="13289" y="1019"/>
                  <a:pt x="15549" y="0"/>
                  <a:pt x="1804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1" name="Google Shape;1461;p41"/>
          <p:cNvSpPr/>
          <p:nvPr/>
        </p:nvSpPr>
        <p:spPr>
          <a:xfrm flipH="1" rot="5400000">
            <a:off x="7745584" y="704387"/>
            <a:ext cx="352309" cy="352309"/>
          </a:xfrm>
          <a:custGeom>
            <a:rect b="b" l="l" r="r" t="t"/>
            <a:pathLst>
              <a:path extrusionOk="0" h="9022" w="9022">
                <a:moveTo>
                  <a:pt x="0" y="0"/>
                </a:moveTo>
                <a:cubicBezTo>
                  <a:pt x="0" y="4979"/>
                  <a:pt x="4043" y="9022"/>
                  <a:pt x="9022" y="9022"/>
                </a:cubicBezTo>
                <a:lnTo>
                  <a:pt x="90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2" name="Google Shape;1462;p41"/>
          <p:cNvSpPr/>
          <p:nvPr/>
        </p:nvSpPr>
        <p:spPr>
          <a:xfrm flipH="1" rot="5400000">
            <a:off x="8097874" y="704758"/>
            <a:ext cx="351919" cy="351958"/>
          </a:xfrm>
          <a:custGeom>
            <a:rect b="b" l="l" r="r" t="t"/>
            <a:pathLst>
              <a:path extrusionOk="0" h="9013" w="9012">
                <a:moveTo>
                  <a:pt x="0" y="1"/>
                </a:moveTo>
                <a:lnTo>
                  <a:pt x="0" y="9012"/>
                </a:lnTo>
                <a:lnTo>
                  <a:pt x="9012" y="9012"/>
                </a:lnTo>
                <a:cubicBezTo>
                  <a:pt x="9012" y="4033"/>
                  <a:pt x="4979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3" name="Google Shape;1463;p41"/>
          <p:cNvSpPr/>
          <p:nvPr/>
        </p:nvSpPr>
        <p:spPr>
          <a:xfrm flipH="1" rot="5400000">
            <a:off x="8098264" y="1056676"/>
            <a:ext cx="351958" cy="351919"/>
          </a:xfrm>
          <a:custGeom>
            <a:rect b="b" l="l" r="r" t="t"/>
            <a:pathLst>
              <a:path extrusionOk="0" h="9012" w="9013">
                <a:moveTo>
                  <a:pt x="1" y="0"/>
                </a:moveTo>
                <a:cubicBezTo>
                  <a:pt x="1" y="4980"/>
                  <a:pt x="4043" y="9012"/>
                  <a:pt x="9012" y="9012"/>
                </a:cubicBezTo>
                <a:lnTo>
                  <a:pt x="901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4" name="Google Shape;1464;p41"/>
          <p:cNvSpPr/>
          <p:nvPr/>
        </p:nvSpPr>
        <p:spPr>
          <a:xfrm>
            <a:off x="7735577" y="4435025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5" name="Google Shape;1465;p41"/>
          <p:cNvSpPr/>
          <p:nvPr/>
        </p:nvSpPr>
        <p:spPr>
          <a:xfrm>
            <a:off x="7735577" y="4496256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6" name="Google Shape;1466;p41"/>
          <p:cNvSpPr/>
          <p:nvPr/>
        </p:nvSpPr>
        <p:spPr>
          <a:xfrm>
            <a:off x="7735577" y="4557486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7" name="Google Shape;1467;p41"/>
          <p:cNvSpPr/>
          <p:nvPr/>
        </p:nvSpPr>
        <p:spPr>
          <a:xfrm>
            <a:off x="7735577" y="4618717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8" name="Google Shape;1468;p41"/>
          <p:cNvSpPr/>
          <p:nvPr/>
        </p:nvSpPr>
        <p:spPr>
          <a:xfrm>
            <a:off x="7735577" y="4679947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9" name="Google Shape;1469;p41"/>
          <p:cNvSpPr/>
          <p:nvPr/>
        </p:nvSpPr>
        <p:spPr>
          <a:xfrm>
            <a:off x="7735577" y="4741177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0" name="Google Shape;1470;p41"/>
          <p:cNvSpPr/>
          <p:nvPr/>
        </p:nvSpPr>
        <p:spPr>
          <a:xfrm>
            <a:off x="7735577" y="4802447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1" name="Google Shape;1471;p41"/>
          <p:cNvSpPr/>
          <p:nvPr/>
        </p:nvSpPr>
        <p:spPr>
          <a:xfrm>
            <a:off x="7735577" y="4863677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2" name="Google Shape;1472;p41"/>
          <p:cNvSpPr/>
          <p:nvPr/>
        </p:nvSpPr>
        <p:spPr>
          <a:xfrm>
            <a:off x="7735577" y="4924908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3" name="Google Shape;1473;p41"/>
          <p:cNvSpPr/>
          <p:nvPr/>
        </p:nvSpPr>
        <p:spPr>
          <a:xfrm>
            <a:off x="7735577" y="4986138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4" name="Google Shape;1474;p41"/>
          <p:cNvSpPr/>
          <p:nvPr/>
        </p:nvSpPr>
        <p:spPr>
          <a:xfrm>
            <a:off x="7735577" y="5047369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5" name="Google Shape;1475;p41"/>
          <p:cNvSpPr/>
          <p:nvPr/>
        </p:nvSpPr>
        <p:spPr>
          <a:xfrm>
            <a:off x="7735577" y="5108989"/>
            <a:ext cx="704228" cy="30264"/>
          </a:xfrm>
          <a:custGeom>
            <a:rect b="b" l="l" r="r" t="t"/>
            <a:pathLst>
              <a:path extrusionOk="0" h="775" w="18034">
                <a:moveTo>
                  <a:pt x="1" y="1"/>
                </a:moveTo>
                <a:lnTo>
                  <a:pt x="1" y="774"/>
                </a:lnTo>
                <a:lnTo>
                  <a:pt x="18034" y="774"/>
                </a:lnTo>
                <a:lnTo>
                  <a:pt x="180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6" name="Google Shape;1476;p41"/>
          <p:cNvSpPr/>
          <p:nvPr/>
        </p:nvSpPr>
        <p:spPr>
          <a:xfrm>
            <a:off x="727000" y="542825"/>
            <a:ext cx="7704000" cy="40611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7" name="Google Shape;1477;p41"/>
          <p:cNvSpPr/>
          <p:nvPr/>
        </p:nvSpPr>
        <p:spPr>
          <a:xfrm>
            <a:off x="7034887" y="-4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8" name="Google Shape;1478;p41"/>
          <p:cNvSpPr/>
          <p:nvPr/>
        </p:nvSpPr>
        <p:spPr>
          <a:xfrm>
            <a:off x="7034887" y="61226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9" name="Google Shape;1479;p41"/>
          <p:cNvSpPr/>
          <p:nvPr/>
        </p:nvSpPr>
        <p:spPr>
          <a:xfrm>
            <a:off x="7034887" y="122456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0" name="Google Shape;1480;p41"/>
          <p:cNvSpPr/>
          <p:nvPr/>
        </p:nvSpPr>
        <p:spPr>
          <a:xfrm>
            <a:off x="7034887" y="183687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1" name="Google Shape;1481;p41"/>
          <p:cNvSpPr/>
          <p:nvPr/>
        </p:nvSpPr>
        <p:spPr>
          <a:xfrm>
            <a:off x="7034887" y="244917"/>
            <a:ext cx="703837" cy="30693"/>
          </a:xfrm>
          <a:custGeom>
            <a:rect b="b" l="l" r="r" t="t"/>
            <a:pathLst>
              <a:path extrusionOk="0" h="786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2" name="Google Shape;1482;p41"/>
          <p:cNvSpPr/>
          <p:nvPr/>
        </p:nvSpPr>
        <p:spPr>
          <a:xfrm>
            <a:off x="7383659" y="4787531"/>
            <a:ext cx="351958" cy="351919"/>
          </a:xfrm>
          <a:custGeom>
            <a:rect b="b" l="l" r="r" t="t"/>
            <a:pathLst>
              <a:path extrusionOk="0" h="9012" w="9013">
                <a:moveTo>
                  <a:pt x="1060" y="1"/>
                </a:moveTo>
                <a:cubicBezTo>
                  <a:pt x="469" y="1"/>
                  <a:pt x="1" y="469"/>
                  <a:pt x="1" y="1060"/>
                </a:cubicBezTo>
                <a:lnTo>
                  <a:pt x="1" y="7953"/>
                </a:lnTo>
                <a:cubicBezTo>
                  <a:pt x="1" y="8544"/>
                  <a:pt x="469" y="9012"/>
                  <a:pt x="1060" y="9012"/>
                </a:cubicBezTo>
                <a:lnTo>
                  <a:pt x="7953" y="9012"/>
                </a:lnTo>
                <a:cubicBezTo>
                  <a:pt x="8544" y="9012"/>
                  <a:pt x="9012" y="8544"/>
                  <a:pt x="9012" y="7953"/>
                </a:cubicBezTo>
                <a:lnTo>
                  <a:pt x="9012" y="1060"/>
                </a:lnTo>
                <a:cubicBezTo>
                  <a:pt x="9012" y="469"/>
                  <a:pt x="8544" y="1"/>
                  <a:pt x="795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3" name="Google Shape;1483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84" name="Google Shape;1484;p41"/>
          <p:cNvSpPr txBox="1"/>
          <p:nvPr>
            <p:ph idx="1" type="subTitle"/>
          </p:nvPr>
        </p:nvSpPr>
        <p:spPr>
          <a:xfrm>
            <a:off x="4178970" y="2421749"/>
            <a:ext cx="2945100" cy="13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85" name="Google Shape;1485;p41"/>
          <p:cNvSpPr txBox="1"/>
          <p:nvPr>
            <p:ph idx="2" type="subTitle"/>
          </p:nvPr>
        </p:nvSpPr>
        <p:spPr>
          <a:xfrm>
            <a:off x="713225" y="2421749"/>
            <a:ext cx="2945100" cy="13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86" name="Google Shape;1486;p41"/>
          <p:cNvSpPr txBox="1"/>
          <p:nvPr>
            <p:ph idx="3" type="subTitle"/>
          </p:nvPr>
        </p:nvSpPr>
        <p:spPr>
          <a:xfrm>
            <a:off x="713225" y="1997175"/>
            <a:ext cx="2945100" cy="4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1487" name="Google Shape;1487;p41"/>
          <p:cNvSpPr txBox="1"/>
          <p:nvPr>
            <p:ph idx="4" type="subTitle"/>
          </p:nvPr>
        </p:nvSpPr>
        <p:spPr>
          <a:xfrm>
            <a:off x="4178970" y="1997175"/>
            <a:ext cx="2945100" cy="4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1488" name="Google Shape;1488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42"/>
          <p:cNvSpPr/>
          <p:nvPr/>
        </p:nvSpPr>
        <p:spPr>
          <a:xfrm>
            <a:off x="8791684" y="391"/>
            <a:ext cx="351919" cy="351958"/>
          </a:xfrm>
          <a:custGeom>
            <a:rect b="b" l="l" r="r" t="t"/>
            <a:pathLst>
              <a:path extrusionOk="0" h="9013" w="9012">
                <a:moveTo>
                  <a:pt x="0" y="1"/>
                </a:moveTo>
                <a:lnTo>
                  <a:pt x="0" y="9012"/>
                </a:lnTo>
                <a:lnTo>
                  <a:pt x="9012" y="9012"/>
                </a:lnTo>
                <a:cubicBezTo>
                  <a:pt x="9012" y="4033"/>
                  <a:pt x="4979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1" name="Google Shape;1491;p42"/>
          <p:cNvSpPr/>
          <p:nvPr/>
        </p:nvSpPr>
        <p:spPr>
          <a:xfrm>
            <a:off x="8439765" y="0"/>
            <a:ext cx="351958" cy="351919"/>
          </a:xfrm>
          <a:custGeom>
            <a:rect b="b" l="l" r="r" t="t"/>
            <a:pathLst>
              <a:path extrusionOk="0" h="9012" w="9013">
                <a:moveTo>
                  <a:pt x="1" y="0"/>
                </a:moveTo>
                <a:cubicBezTo>
                  <a:pt x="1" y="4980"/>
                  <a:pt x="4043" y="9012"/>
                  <a:pt x="9012" y="9012"/>
                </a:cubicBezTo>
                <a:lnTo>
                  <a:pt x="901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2" name="Google Shape;1492;p42"/>
          <p:cNvSpPr/>
          <p:nvPr/>
        </p:nvSpPr>
        <p:spPr>
          <a:xfrm>
            <a:off x="7735577" y="0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3" name="Google Shape;1493;p42"/>
          <p:cNvSpPr/>
          <p:nvPr/>
        </p:nvSpPr>
        <p:spPr>
          <a:xfrm>
            <a:off x="7735577" y="61231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4" name="Google Shape;1494;p42"/>
          <p:cNvSpPr/>
          <p:nvPr/>
        </p:nvSpPr>
        <p:spPr>
          <a:xfrm>
            <a:off x="7735577" y="122461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5" name="Google Shape;1495;p42"/>
          <p:cNvSpPr/>
          <p:nvPr/>
        </p:nvSpPr>
        <p:spPr>
          <a:xfrm>
            <a:off x="7735577" y="183692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6" name="Google Shape;1496;p42"/>
          <p:cNvSpPr/>
          <p:nvPr/>
        </p:nvSpPr>
        <p:spPr>
          <a:xfrm>
            <a:off x="7735577" y="244922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7" name="Google Shape;1497;p42"/>
          <p:cNvSpPr/>
          <p:nvPr/>
        </p:nvSpPr>
        <p:spPr>
          <a:xfrm>
            <a:off x="7735577" y="306152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8" name="Google Shape;1498;p42"/>
          <p:cNvSpPr/>
          <p:nvPr/>
        </p:nvSpPr>
        <p:spPr>
          <a:xfrm>
            <a:off x="7031388" y="0"/>
            <a:ext cx="704228" cy="704618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lnTo>
                  <a:pt x="0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9" name="Google Shape;1499;p42"/>
          <p:cNvSpPr/>
          <p:nvPr/>
        </p:nvSpPr>
        <p:spPr>
          <a:xfrm rot="-5400000">
            <a:off x="198" y="-1"/>
            <a:ext cx="704228" cy="704618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cubicBezTo>
                  <a:pt x="0" y="9969"/>
                  <a:pt x="8075" y="18044"/>
                  <a:pt x="18033" y="18044"/>
                </a:cubicBezTo>
                <a:lnTo>
                  <a:pt x="1803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0" name="Google Shape;1500;p42"/>
          <p:cNvSpPr/>
          <p:nvPr/>
        </p:nvSpPr>
        <p:spPr>
          <a:xfrm>
            <a:off x="8791684" y="352310"/>
            <a:ext cx="352309" cy="352309"/>
          </a:xfrm>
          <a:custGeom>
            <a:rect b="b" l="l" r="r" t="t"/>
            <a:pathLst>
              <a:path extrusionOk="0" h="9022" w="9022">
                <a:moveTo>
                  <a:pt x="0" y="0"/>
                </a:moveTo>
                <a:cubicBezTo>
                  <a:pt x="0" y="4979"/>
                  <a:pt x="4043" y="9022"/>
                  <a:pt x="9022" y="9022"/>
                </a:cubicBezTo>
                <a:lnTo>
                  <a:pt x="90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1" name="Google Shape;1501;p42"/>
          <p:cNvSpPr/>
          <p:nvPr/>
        </p:nvSpPr>
        <p:spPr>
          <a:xfrm>
            <a:off x="7735577" y="367422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2" name="Google Shape;1502;p42"/>
          <p:cNvSpPr/>
          <p:nvPr/>
        </p:nvSpPr>
        <p:spPr>
          <a:xfrm>
            <a:off x="7735577" y="428652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3" name="Google Shape;1503;p42"/>
          <p:cNvSpPr/>
          <p:nvPr/>
        </p:nvSpPr>
        <p:spPr>
          <a:xfrm>
            <a:off x="7735577" y="489883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4" name="Google Shape;1504;p42"/>
          <p:cNvSpPr/>
          <p:nvPr/>
        </p:nvSpPr>
        <p:spPr>
          <a:xfrm>
            <a:off x="7735577" y="551113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5" name="Google Shape;1505;p42"/>
          <p:cNvSpPr/>
          <p:nvPr/>
        </p:nvSpPr>
        <p:spPr>
          <a:xfrm>
            <a:off x="7735577" y="612344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6" name="Google Shape;1506;p42"/>
          <p:cNvSpPr/>
          <p:nvPr/>
        </p:nvSpPr>
        <p:spPr>
          <a:xfrm>
            <a:off x="7735577" y="673964"/>
            <a:ext cx="704228" cy="30264"/>
          </a:xfrm>
          <a:custGeom>
            <a:rect b="b" l="l" r="r" t="t"/>
            <a:pathLst>
              <a:path extrusionOk="0" h="775" w="18034">
                <a:moveTo>
                  <a:pt x="1" y="1"/>
                </a:moveTo>
                <a:lnTo>
                  <a:pt x="1" y="774"/>
                </a:lnTo>
                <a:lnTo>
                  <a:pt x="18034" y="774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7" name="Google Shape;1507;p42"/>
          <p:cNvSpPr/>
          <p:nvPr/>
        </p:nvSpPr>
        <p:spPr>
          <a:xfrm>
            <a:off x="7383659" y="352506"/>
            <a:ext cx="351958" cy="351919"/>
          </a:xfrm>
          <a:custGeom>
            <a:rect b="b" l="l" r="r" t="t"/>
            <a:pathLst>
              <a:path extrusionOk="0" h="9012" w="9013">
                <a:moveTo>
                  <a:pt x="1060" y="1"/>
                </a:moveTo>
                <a:cubicBezTo>
                  <a:pt x="469" y="1"/>
                  <a:pt x="1" y="469"/>
                  <a:pt x="1" y="1060"/>
                </a:cubicBezTo>
                <a:lnTo>
                  <a:pt x="1" y="7953"/>
                </a:lnTo>
                <a:cubicBezTo>
                  <a:pt x="1" y="8544"/>
                  <a:pt x="469" y="9012"/>
                  <a:pt x="1060" y="9012"/>
                </a:cubicBezTo>
                <a:lnTo>
                  <a:pt x="7953" y="9012"/>
                </a:lnTo>
                <a:cubicBezTo>
                  <a:pt x="8544" y="9012"/>
                  <a:pt x="9012" y="8544"/>
                  <a:pt x="9012" y="7953"/>
                </a:cubicBezTo>
                <a:lnTo>
                  <a:pt x="9012" y="1060"/>
                </a:lnTo>
                <a:cubicBezTo>
                  <a:pt x="9012" y="469"/>
                  <a:pt x="8544" y="1"/>
                  <a:pt x="795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8" name="Google Shape;1508;p42"/>
          <p:cNvSpPr/>
          <p:nvPr/>
        </p:nvSpPr>
        <p:spPr>
          <a:xfrm>
            <a:off x="727000" y="542825"/>
            <a:ext cx="7704000" cy="40611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9" name="Google Shape;1509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10" name="Google Shape;1510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43"/>
          <p:cNvSpPr/>
          <p:nvPr/>
        </p:nvSpPr>
        <p:spPr>
          <a:xfrm>
            <a:off x="8433598" y="704596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3" name="Google Shape;1513;p43"/>
          <p:cNvSpPr/>
          <p:nvPr/>
        </p:nvSpPr>
        <p:spPr>
          <a:xfrm>
            <a:off x="8433598" y="765826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4" name="Google Shape;1514;p43"/>
          <p:cNvSpPr/>
          <p:nvPr/>
        </p:nvSpPr>
        <p:spPr>
          <a:xfrm>
            <a:off x="8433598" y="827056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5" name="Google Shape;1515;p43"/>
          <p:cNvSpPr/>
          <p:nvPr/>
        </p:nvSpPr>
        <p:spPr>
          <a:xfrm>
            <a:off x="8433598" y="888287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6" name="Google Shape;1516;p43"/>
          <p:cNvSpPr/>
          <p:nvPr/>
        </p:nvSpPr>
        <p:spPr>
          <a:xfrm>
            <a:off x="8433598" y="949517"/>
            <a:ext cx="703837" cy="30693"/>
          </a:xfrm>
          <a:custGeom>
            <a:rect b="b" l="l" r="r" t="t"/>
            <a:pathLst>
              <a:path extrusionOk="0" h="786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7" name="Google Shape;1517;p43"/>
          <p:cNvSpPr/>
          <p:nvPr/>
        </p:nvSpPr>
        <p:spPr>
          <a:xfrm>
            <a:off x="8433598" y="1010787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8" name="Google Shape;1518;p43"/>
          <p:cNvSpPr/>
          <p:nvPr/>
        </p:nvSpPr>
        <p:spPr>
          <a:xfrm>
            <a:off x="8433598" y="1072017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9" name="Google Shape;1519;p43"/>
          <p:cNvSpPr/>
          <p:nvPr/>
        </p:nvSpPr>
        <p:spPr>
          <a:xfrm>
            <a:off x="8433598" y="1133247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0" name="Google Shape;1520;p43"/>
          <p:cNvSpPr/>
          <p:nvPr/>
        </p:nvSpPr>
        <p:spPr>
          <a:xfrm>
            <a:off x="8433598" y="1194087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1" name="Google Shape;1521;p43"/>
          <p:cNvSpPr/>
          <p:nvPr/>
        </p:nvSpPr>
        <p:spPr>
          <a:xfrm>
            <a:off x="8433598" y="1255708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2" name="Google Shape;1522;p43"/>
          <p:cNvSpPr/>
          <p:nvPr/>
        </p:nvSpPr>
        <p:spPr>
          <a:xfrm>
            <a:off x="8433598" y="1316548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3" name="Google Shape;1523;p43"/>
          <p:cNvSpPr/>
          <p:nvPr/>
        </p:nvSpPr>
        <p:spPr>
          <a:xfrm>
            <a:off x="8433598" y="1377778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4" name="Google Shape;1524;p43"/>
          <p:cNvSpPr/>
          <p:nvPr/>
        </p:nvSpPr>
        <p:spPr>
          <a:xfrm>
            <a:off x="8433207" y="1408394"/>
            <a:ext cx="704228" cy="704618"/>
          </a:xfrm>
          <a:custGeom>
            <a:rect b="b" l="l" r="r" t="t"/>
            <a:pathLst>
              <a:path extrusionOk="0" h="18044" w="18034">
                <a:moveTo>
                  <a:pt x="1" y="0"/>
                </a:moveTo>
                <a:lnTo>
                  <a:pt x="1" y="18044"/>
                </a:lnTo>
                <a:lnTo>
                  <a:pt x="18034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5" name="Google Shape;1525;p43"/>
          <p:cNvSpPr/>
          <p:nvPr/>
        </p:nvSpPr>
        <p:spPr>
          <a:xfrm>
            <a:off x="8399429" y="1409292"/>
            <a:ext cx="771823" cy="702822"/>
          </a:xfrm>
          <a:custGeom>
            <a:rect b="b" l="l" r="r" t="t"/>
            <a:pathLst>
              <a:path extrusionOk="0" h="17998" w="19765">
                <a:moveTo>
                  <a:pt x="9882" y="0"/>
                </a:moveTo>
                <a:cubicBezTo>
                  <a:pt x="7578" y="0"/>
                  <a:pt x="5275" y="879"/>
                  <a:pt x="3513" y="2635"/>
                </a:cubicBezTo>
                <a:cubicBezTo>
                  <a:pt x="0" y="6148"/>
                  <a:pt x="0" y="11850"/>
                  <a:pt x="3513" y="15363"/>
                </a:cubicBezTo>
                <a:cubicBezTo>
                  <a:pt x="5275" y="17119"/>
                  <a:pt x="7578" y="17998"/>
                  <a:pt x="9882" y="17998"/>
                </a:cubicBezTo>
                <a:cubicBezTo>
                  <a:pt x="12186" y="17998"/>
                  <a:pt x="14490" y="17119"/>
                  <a:pt x="16251" y="15363"/>
                </a:cubicBezTo>
                <a:cubicBezTo>
                  <a:pt x="19764" y="11850"/>
                  <a:pt x="19764" y="6148"/>
                  <a:pt x="16251" y="2635"/>
                </a:cubicBezTo>
                <a:cubicBezTo>
                  <a:pt x="14490" y="879"/>
                  <a:pt x="12186" y="0"/>
                  <a:pt x="988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6" name="Google Shape;1526;p43"/>
          <p:cNvSpPr/>
          <p:nvPr/>
        </p:nvSpPr>
        <p:spPr>
          <a:xfrm>
            <a:off x="8554497" y="1530464"/>
            <a:ext cx="460087" cy="460478"/>
          </a:xfrm>
          <a:custGeom>
            <a:rect b="b" l="l" r="r" t="t"/>
            <a:pathLst>
              <a:path extrusionOk="0" h="11792" w="11782">
                <a:moveTo>
                  <a:pt x="5886" y="0"/>
                </a:moveTo>
                <a:cubicBezTo>
                  <a:pt x="2637" y="0"/>
                  <a:pt x="0" y="2638"/>
                  <a:pt x="0" y="5896"/>
                </a:cubicBezTo>
                <a:cubicBezTo>
                  <a:pt x="0" y="9154"/>
                  <a:pt x="2637" y="11792"/>
                  <a:pt x="5886" y="11792"/>
                </a:cubicBezTo>
                <a:cubicBezTo>
                  <a:pt x="9144" y="11792"/>
                  <a:pt x="11781" y="9154"/>
                  <a:pt x="11781" y="5896"/>
                </a:cubicBezTo>
                <a:cubicBezTo>
                  <a:pt x="11781" y="2638"/>
                  <a:pt x="9144" y="0"/>
                  <a:pt x="588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7" name="Google Shape;1527;p43"/>
          <p:cNvSpPr/>
          <p:nvPr/>
        </p:nvSpPr>
        <p:spPr>
          <a:xfrm>
            <a:off x="8450800" y="352716"/>
            <a:ext cx="351528" cy="39"/>
          </a:xfrm>
          <a:custGeom>
            <a:rect b="b" l="l" r="r" t="t"/>
            <a:pathLst>
              <a:path extrusionOk="0" fill="none" h="1" w="9002">
                <a:moveTo>
                  <a:pt x="1" y="0"/>
                </a:moveTo>
                <a:lnTo>
                  <a:pt x="900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8" name="Google Shape;1528;p43"/>
          <p:cNvSpPr/>
          <p:nvPr/>
        </p:nvSpPr>
        <p:spPr>
          <a:xfrm>
            <a:off x="8472278" y="352716"/>
            <a:ext cx="330051" cy="120118"/>
          </a:xfrm>
          <a:custGeom>
            <a:rect b="b" l="l" r="r" t="t"/>
            <a:pathLst>
              <a:path extrusionOk="0" fill="none" h="3076" w="8452">
                <a:moveTo>
                  <a:pt x="1" y="3075"/>
                </a:moveTo>
                <a:lnTo>
                  <a:pt x="845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9" name="Google Shape;1529;p43"/>
          <p:cNvSpPr/>
          <p:nvPr/>
        </p:nvSpPr>
        <p:spPr>
          <a:xfrm>
            <a:off x="8533118" y="352716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0" y="5784"/>
                </a:moveTo>
                <a:lnTo>
                  <a:pt x="6894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0" name="Google Shape;1530;p43"/>
          <p:cNvSpPr/>
          <p:nvPr/>
        </p:nvSpPr>
        <p:spPr>
          <a:xfrm>
            <a:off x="8626564" y="352716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0" y="7790"/>
                </a:moveTo>
                <a:lnTo>
                  <a:pt x="4501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1" name="Google Shape;1531;p43"/>
          <p:cNvSpPr/>
          <p:nvPr/>
        </p:nvSpPr>
        <p:spPr>
          <a:xfrm>
            <a:off x="8741488" y="352716"/>
            <a:ext cx="60840" cy="345944"/>
          </a:xfrm>
          <a:custGeom>
            <a:rect b="b" l="l" r="r" t="t"/>
            <a:pathLst>
              <a:path extrusionOk="0" fill="none" h="8859" w="1558">
                <a:moveTo>
                  <a:pt x="0" y="8859"/>
                </a:moveTo>
                <a:lnTo>
                  <a:pt x="1558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2" name="Google Shape;1532;p43"/>
          <p:cNvSpPr/>
          <p:nvPr/>
        </p:nvSpPr>
        <p:spPr>
          <a:xfrm>
            <a:off x="8802328" y="352716"/>
            <a:ext cx="61269" cy="345944"/>
          </a:xfrm>
          <a:custGeom>
            <a:rect b="b" l="l" r="r" t="t"/>
            <a:pathLst>
              <a:path extrusionOk="0" fill="none" h="8859" w="1569">
                <a:moveTo>
                  <a:pt x="1568" y="885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3" name="Google Shape;1533;p43"/>
          <p:cNvSpPr/>
          <p:nvPr/>
        </p:nvSpPr>
        <p:spPr>
          <a:xfrm>
            <a:off x="8802328" y="352716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4501" y="779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4" name="Google Shape;1534;p43"/>
          <p:cNvSpPr/>
          <p:nvPr/>
        </p:nvSpPr>
        <p:spPr>
          <a:xfrm>
            <a:off x="8802328" y="352716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6894" y="578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5" name="Google Shape;1535;p43"/>
          <p:cNvSpPr/>
          <p:nvPr/>
        </p:nvSpPr>
        <p:spPr>
          <a:xfrm>
            <a:off x="8802328" y="352716"/>
            <a:ext cx="330441" cy="120118"/>
          </a:xfrm>
          <a:custGeom>
            <a:rect b="b" l="l" r="r" t="t"/>
            <a:pathLst>
              <a:path extrusionOk="0" fill="none" h="3076" w="8462">
                <a:moveTo>
                  <a:pt x="8462" y="3075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6" name="Google Shape;1536;p43"/>
          <p:cNvSpPr/>
          <p:nvPr/>
        </p:nvSpPr>
        <p:spPr>
          <a:xfrm>
            <a:off x="8802328" y="352716"/>
            <a:ext cx="351528" cy="39"/>
          </a:xfrm>
          <a:custGeom>
            <a:rect b="b" l="l" r="r" t="t"/>
            <a:pathLst>
              <a:path extrusionOk="0" fill="none" h="1" w="9002">
                <a:moveTo>
                  <a:pt x="9001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7" name="Google Shape;1537;p43"/>
          <p:cNvSpPr/>
          <p:nvPr/>
        </p:nvSpPr>
        <p:spPr>
          <a:xfrm>
            <a:off x="8802328" y="232208"/>
            <a:ext cx="330441" cy="120547"/>
          </a:xfrm>
          <a:custGeom>
            <a:rect b="b" l="l" r="r" t="t"/>
            <a:pathLst>
              <a:path extrusionOk="0" fill="none" h="3087" w="8462">
                <a:moveTo>
                  <a:pt x="8462" y="1"/>
                </a:moveTo>
                <a:lnTo>
                  <a:pt x="0" y="3086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8" name="Google Shape;1538;p43"/>
          <p:cNvSpPr/>
          <p:nvPr/>
        </p:nvSpPr>
        <p:spPr>
          <a:xfrm>
            <a:off x="8802328" y="126460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0"/>
                </a:moveTo>
                <a:lnTo>
                  <a:pt x="0" y="5794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9" name="Google Shape;1539;p43"/>
          <p:cNvSpPr/>
          <p:nvPr/>
        </p:nvSpPr>
        <p:spPr>
          <a:xfrm>
            <a:off x="8802328" y="48126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1"/>
                </a:moveTo>
                <a:lnTo>
                  <a:pt x="0" y="780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0" name="Google Shape;1540;p43"/>
          <p:cNvSpPr/>
          <p:nvPr/>
        </p:nvSpPr>
        <p:spPr>
          <a:xfrm>
            <a:off x="8802328" y="6382"/>
            <a:ext cx="61269" cy="346374"/>
          </a:xfrm>
          <a:custGeom>
            <a:rect b="b" l="l" r="r" t="t"/>
            <a:pathLst>
              <a:path extrusionOk="0" fill="none" h="8870" w="1569">
                <a:moveTo>
                  <a:pt x="1568" y="0"/>
                </a:moveTo>
                <a:lnTo>
                  <a:pt x="0" y="8869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1" name="Google Shape;1541;p43"/>
          <p:cNvSpPr/>
          <p:nvPr/>
        </p:nvSpPr>
        <p:spPr>
          <a:xfrm>
            <a:off x="8741488" y="6382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1025">
            <a:solidFill>
              <a:srgbClr val="262B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2" name="Google Shape;1542;p43"/>
          <p:cNvSpPr/>
          <p:nvPr/>
        </p:nvSpPr>
        <p:spPr>
          <a:xfrm>
            <a:off x="8741488" y="6382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3" name="Google Shape;1543;p43"/>
          <p:cNvSpPr/>
          <p:nvPr/>
        </p:nvSpPr>
        <p:spPr>
          <a:xfrm>
            <a:off x="8626564" y="48126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7800"/>
                </a:moveTo>
                <a:lnTo>
                  <a:pt x="0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4" name="Google Shape;1544;p43"/>
          <p:cNvSpPr/>
          <p:nvPr/>
        </p:nvSpPr>
        <p:spPr>
          <a:xfrm>
            <a:off x="8533118" y="126460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579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5" name="Google Shape;1545;p43"/>
          <p:cNvSpPr/>
          <p:nvPr/>
        </p:nvSpPr>
        <p:spPr>
          <a:xfrm>
            <a:off x="8472278" y="232208"/>
            <a:ext cx="330051" cy="120547"/>
          </a:xfrm>
          <a:custGeom>
            <a:rect b="b" l="l" r="r" t="t"/>
            <a:pathLst>
              <a:path extrusionOk="0" fill="none" h="3087" w="8452">
                <a:moveTo>
                  <a:pt x="8452" y="3086"/>
                </a:moveTo>
                <a:lnTo>
                  <a:pt x="1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6" name="Google Shape;1546;p43"/>
          <p:cNvSpPr/>
          <p:nvPr/>
        </p:nvSpPr>
        <p:spPr>
          <a:xfrm>
            <a:off x="7728093" y="407"/>
            <a:ext cx="704618" cy="704228"/>
          </a:xfrm>
          <a:custGeom>
            <a:rect b="b" l="l" r="r" t="t"/>
            <a:pathLst>
              <a:path extrusionOk="0" h="18034" w="18044">
                <a:moveTo>
                  <a:pt x="0" y="1"/>
                </a:moveTo>
                <a:lnTo>
                  <a:pt x="0" y="18034"/>
                </a:lnTo>
                <a:lnTo>
                  <a:pt x="18044" y="18034"/>
                </a:lnTo>
                <a:lnTo>
                  <a:pt x="180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7" name="Google Shape;1547;p43"/>
          <p:cNvSpPr/>
          <p:nvPr/>
        </p:nvSpPr>
        <p:spPr>
          <a:xfrm>
            <a:off x="7728874" y="1227"/>
            <a:ext cx="703056" cy="703017"/>
          </a:xfrm>
          <a:custGeom>
            <a:rect b="b" l="l" r="r" t="t"/>
            <a:pathLst>
              <a:path extrusionOk="0" h="18003" w="18004">
                <a:moveTo>
                  <a:pt x="9002" y="0"/>
                </a:moveTo>
                <a:cubicBezTo>
                  <a:pt x="4033" y="0"/>
                  <a:pt x="1" y="4022"/>
                  <a:pt x="1" y="9001"/>
                </a:cubicBezTo>
                <a:cubicBezTo>
                  <a:pt x="1" y="13970"/>
                  <a:pt x="4033" y="18002"/>
                  <a:pt x="9002" y="18002"/>
                </a:cubicBezTo>
                <a:cubicBezTo>
                  <a:pt x="13971" y="18002"/>
                  <a:pt x="18003" y="13970"/>
                  <a:pt x="18003" y="9001"/>
                </a:cubicBezTo>
                <a:cubicBezTo>
                  <a:pt x="18003" y="4022"/>
                  <a:pt x="13971" y="0"/>
                  <a:pt x="900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8" name="Google Shape;1548;p43"/>
          <p:cNvSpPr/>
          <p:nvPr/>
        </p:nvSpPr>
        <p:spPr>
          <a:xfrm>
            <a:off x="7828686" y="122282"/>
            <a:ext cx="505034" cy="460478"/>
          </a:xfrm>
          <a:custGeom>
            <a:rect b="b" l="l" r="r" t="t"/>
            <a:pathLst>
              <a:path extrusionOk="0" h="11792" w="12933">
                <a:moveTo>
                  <a:pt x="6466" y="1"/>
                </a:moveTo>
                <a:cubicBezTo>
                  <a:pt x="4959" y="1"/>
                  <a:pt x="3452" y="576"/>
                  <a:pt x="2302" y="1726"/>
                </a:cubicBezTo>
                <a:cubicBezTo>
                  <a:pt x="1" y="4028"/>
                  <a:pt x="1" y="7765"/>
                  <a:pt x="2302" y="10066"/>
                </a:cubicBezTo>
                <a:cubicBezTo>
                  <a:pt x="3452" y="11216"/>
                  <a:pt x="4959" y="11792"/>
                  <a:pt x="6466" y="11792"/>
                </a:cubicBezTo>
                <a:cubicBezTo>
                  <a:pt x="7973" y="11792"/>
                  <a:pt x="9480" y="11216"/>
                  <a:pt x="10631" y="10066"/>
                </a:cubicBezTo>
                <a:cubicBezTo>
                  <a:pt x="12932" y="7765"/>
                  <a:pt x="12932" y="4028"/>
                  <a:pt x="10631" y="1726"/>
                </a:cubicBezTo>
                <a:cubicBezTo>
                  <a:pt x="9480" y="576"/>
                  <a:pt x="7973" y="1"/>
                  <a:pt x="646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9" name="Google Shape;1549;p43"/>
          <p:cNvSpPr/>
          <p:nvPr/>
        </p:nvSpPr>
        <p:spPr>
          <a:xfrm>
            <a:off x="8791662" y="2112971"/>
            <a:ext cx="351958" cy="351958"/>
          </a:xfrm>
          <a:custGeom>
            <a:rect b="b" l="l" r="r" t="t"/>
            <a:pathLst>
              <a:path extrusionOk="0" h="9013" w="9013">
                <a:moveTo>
                  <a:pt x="1650" y="1"/>
                </a:moveTo>
                <a:cubicBezTo>
                  <a:pt x="734" y="1"/>
                  <a:pt x="1" y="744"/>
                  <a:pt x="1" y="1660"/>
                </a:cubicBezTo>
                <a:lnTo>
                  <a:pt x="1" y="7363"/>
                </a:lnTo>
                <a:cubicBezTo>
                  <a:pt x="1" y="8279"/>
                  <a:pt x="734" y="9012"/>
                  <a:pt x="1650" y="9012"/>
                </a:cubicBezTo>
                <a:lnTo>
                  <a:pt x="7363" y="9012"/>
                </a:lnTo>
                <a:cubicBezTo>
                  <a:pt x="8269" y="9012"/>
                  <a:pt x="9012" y="8279"/>
                  <a:pt x="9012" y="7363"/>
                </a:cubicBezTo>
                <a:lnTo>
                  <a:pt x="9012" y="1660"/>
                </a:lnTo>
                <a:cubicBezTo>
                  <a:pt x="9012" y="744"/>
                  <a:pt x="8269" y="1"/>
                  <a:pt x="73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0" name="Google Shape;1550;p43"/>
          <p:cNvSpPr/>
          <p:nvPr/>
        </p:nvSpPr>
        <p:spPr>
          <a:xfrm>
            <a:off x="7023464" y="216"/>
            <a:ext cx="704657" cy="352348"/>
          </a:xfrm>
          <a:custGeom>
            <a:rect b="b" l="l" r="r" t="t"/>
            <a:pathLst>
              <a:path extrusionOk="0" h="9023" w="18045">
                <a:moveTo>
                  <a:pt x="9012" y="0"/>
                </a:moveTo>
                <a:lnTo>
                  <a:pt x="9012" y="11"/>
                </a:lnTo>
                <a:lnTo>
                  <a:pt x="1" y="11"/>
                </a:lnTo>
                <a:lnTo>
                  <a:pt x="1" y="184"/>
                </a:lnTo>
                <a:cubicBezTo>
                  <a:pt x="1" y="5071"/>
                  <a:pt x="3962" y="9022"/>
                  <a:pt x="8839" y="9022"/>
                </a:cubicBezTo>
                <a:lnTo>
                  <a:pt x="9012" y="9022"/>
                </a:lnTo>
                <a:cubicBezTo>
                  <a:pt x="9012" y="8869"/>
                  <a:pt x="9012" y="8717"/>
                  <a:pt x="9022" y="8564"/>
                </a:cubicBezTo>
                <a:cubicBezTo>
                  <a:pt x="9134" y="6252"/>
                  <a:pt x="10122" y="4175"/>
                  <a:pt x="11649" y="2648"/>
                </a:cubicBezTo>
                <a:cubicBezTo>
                  <a:pt x="13289" y="1019"/>
                  <a:pt x="15549" y="0"/>
                  <a:pt x="1804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1" name="Google Shape;1551;p43"/>
          <p:cNvSpPr/>
          <p:nvPr/>
        </p:nvSpPr>
        <p:spPr>
          <a:xfrm>
            <a:off x="7551158" y="334402"/>
            <a:ext cx="430" cy="17963"/>
          </a:xfrm>
          <a:custGeom>
            <a:rect b="b" l="l" r="r" t="t"/>
            <a:pathLst>
              <a:path extrusionOk="0" h="460" w="11">
                <a:moveTo>
                  <a:pt x="10" y="1"/>
                </a:moveTo>
                <a:cubicBezTo>
                  <a:pt x="0" y="154"/>
                  <a:pt x="0" y="306"/>
                  <a:pt x="0" y="459"/>
                </a:cubicBezTo>
                <a:lnTo>
                  <a:pt x="10" y="459"/>
                </a:lnTo>
                <a:lnTo>
                  <a:pt x="10" y="1"/>
                </a:lnTo>
                <a:close/>
              </a:path>
            </a:pathLst>
          </a:custGeom>
          <a:solidFill>
            <a:srgbClr val="769B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2" name="Google Shape;1552;p43"/>
          <p:cNvSpPr/>
          <p:nvPr/>
        </p:nvSpPr>
        <p:spPr>
          <a:xfrm>
            <a:off x="8791684" y="4787335"/>
            <a:ext cx="352309" cy="352309"/>
          </a:xfrm>
          <a:custGeom>
            <a:rect b="b" l="l" r="r" t="t"/>
            <a:pathLst>
              <a:path extrusionOk="0" h="9022" w="9022">
                <a:moveTo>
                  <a:pt x="0" y="0"/>
                </a:moveTo>
                <a:cubicBezTo>
                  <a:pt x="0" y="4979"/>
                  <a:pt x="4043" y="9022"/>
                  <a:pt x="9022" y="9022"/>
                </a:cubicBezTo>
                <a:lnTo>
                  <a:pt x="90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3" name="Google Shape;1553;p43"/>
          <p:cNvSpPr/>
          <p:nvPr/>
        </p:nvSpPr>
        <p:spPr>
          <a:xfrm>
            <a:off x="8791684" y="4435416"/>
            <a:ext cx="351919" cy="351958"/>
          </a:xfrm>
          <a:custGeom>
            <a:rect b="b" l="l" r="r" t="t"/>
            <a:pathLst>
              <a:path extrusionOk="0" h="9013" w="9012">
                <a:moveTo>
                  <a:pt x="0" y="1"/>
                </a:moveTo>
                <a:lnTo>
                  <a:pt x="0" y="9012"/>
                </a:lnTo>
                <a:lnTo>
                  <a:pt x="9012" y="9012"/>
                </a:lnTo>
                <a:cubicBezTo>
                  <a:pt x="9012" y="4033"/>
                  <a:pt x="4979" y="1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4" name="Google Shape;1554;p43"/>
          <p:cNvSpPr/>
          <p:nvPr/>
        </p:nvSpPr>
        <p:spPr>
          <a:xfrm>
            <a:off x="8439765" y="4435025"/>
            <a:ext cx="351958" cy="351919"/>
          </a:xfrm>
          <a:custGeom>
            <a:rect b="b" l="l" r="r" t="t"/>
            <a:pathLst>
              <a:path extrusionOk="0" h="9012" w="9013">
                <a:moveTo>
                  <a:pt x="1" y="0"/>
                </a:moveTo>
                <a:cubicBezTo>
                  <a:pt x="1" y="4980"/>
                  <a:pt x="4043" y="9012"/>
                  <a:pt x="9012" y="9012"/>
                </a:cubicBezTo>
                <a:lnTo>
                  <a:pt x="90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5" name="Google Shape;1555;p43"/>
          <p:cNvSpPr/>
          <p:nvPr/>
        </p:nvSpPr>
        <p:spPr>
          <a:xfrm>
            <a:off x="7735577" y="4435025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6" name="Google Shape;1556;p43"/>
          <p:cNvSpPr/>
          <p:nvPr/>
        </p:nvSpPr>
        <p:spPr>
          <a:xfrm>
            <a:off x="7735577" y="4496256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7" name="Google Shape;1557;p43"/>
          <p:cNvSpPr/>
          <p:nvPr/>
        </p:nvSpPr>
        <p:spPr>
          <a:xfrm>
            <a:off x="7735577" y="4557486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8" name="Google Shape;1558;p43"/>
          <p:cNvSpPr/>
          <p:nvPr/>
        </p:nvSpPr>
        <p:spPr>
          <a:xfrm>
            <a:off x="7735577" y="4618717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9" name="Google Shape;1559;p43"/>
          <p:cNvSpPr/>
          <p:nvPr/>
        </p:nvSpPr>
        <p:spPr>
          <a:xfrm>
            <a:off x="7735577" y="4679947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0" name="Google Shape;1560;p43"/>
          <p:cNvSpPr/>
          <p:nvPr/>
        </p:nvSpPr>
        <p:spPr>
          <a:xfrm>
            <a:off x="7735577" y="4741177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1" name="Google Shape;1561;p43"/>
          <p:cNvSpPr/>
          <p:nvPr/>
        </p:nvSpPr>
        <p:spPr>
          <a:xfrm>
            <a:off x="7735577" y="4802447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2" name="Google Shape;1562;p43"/>
          <p:cNvSpPr/>
          <p:nvPr/>
        </p:nvSpPr>
        <p:spPr>
          <a:xfrm>
            <a:off x="7735577" y="4863677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3" name="Google Shape;1563;p43"/>
          <p:cNvSpPr/>
          <p:nvPr/>
        </p:nvSpPr>
        <p:spPr>
          <a:xfrm>
            <a:off x="7735577" y="4924908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4" name="Google Shape;1564;p43"/>
          <p:cNvSpPr/>
          <p:nvPr/>
        </p:nvSpPr>
        <p:spPr>
          <a:xfrm>
            <a:off x="7735577" y="4986138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5" name="Google Shape;1565;p43"/>
          <p:cNvSpPr/>
          <p:nvPr/>
        </p:nvSpPr>
        <p:spPr>
          <a:xfrm>
            <a:off x="7735577" y="5047369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66" name="Google Shape;1566;p43"/>
          <p:cNvSpPr/>
          <p:nvPr/>
        </p:nvSpPr>
        <p:spPr>
          <a:xfrm>
            <a:off x="7031388" y="4435025"/>
            <a:ext cx="704228" cy="704618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lnTo>
                  <a:pt x="0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7" name="Google Shape;1567;p43"/>
          <p:cNvSpPr/>
          <p:nvPr/>
        </p:nvSpPr>
        <p:spPr>
          <a:xfrm rot="5400000">
            <a:off x="6327199" y="4435025"/>
            <a:ext cx="704228" cy="704618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cubicBezTo>
                  <a:pt x="0" y="9969"/>
                  <a:pt x="8075" y="18044"/>
                  <a:pt x="18033" y="18044"/>
                </a:cubicBezTo>
                <a:lnTo>
                  <a:pt x="1803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8" name="Google Shape;1568;p43"/>
          <p:cNvSpPr/>
          <p:nvPr/>
        </p:nvSpPr>
        <p:spPr>
          <a:xfrm>
            <a:off x="7383659" y="4787531"/>
            <a:ext cx="351958" cy="351919"/>
          </a:xfrm>
          <a:custGeom>
            <a:rect b="b" l="l" r="r" t="t"/>
            <a:pathLst>
              <a:path extrusionOk="0" h="9012" w="9013">
                <a:moveTo>
                  <a:pt x="1060" y="1"/>
                </a:moveTo>
                <a:cubicBezTo>
                  <a:pt x="469" y="1"/>
                  <a:pt x="1" y="469"/>
                  <a:pt x="1" y="1060"/>
                </a:cubicBezTo>
                <a:lnTo>
                  <a:pt x="1" y="7953"/>
                </a:lnTo>
                <a:cubicBezTo>
                  <a:pt x="1" y="8544"/>
                  <a:pt x="469" y="9012"/>
                  <a:pt x="1060" y="9012"/>
                </a:cubicBezTo>
                <a:lnTo>
                  <a:pt x="7953" y="9012"/>
                </a:lnTo>
                <a:cubicBezTo>
                  <a:pt x="8544" y="9012"/>
                  <a:pt x="9012" y="8544"/>
                  <a:pt x="9012" y="7953"/>
                </a:cubicBezTo>
                <a:lnTo>
                  <a:pt x="9012" y="1060"/>
                </a:lnTo>
                <a:cubicBezTo>
                  <a:pt x="9012" y="469"/>
                  <a:pt x="8544" y="1"/>
                  <a:pt x="795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9" name="Google Shape;1569;p43"/>
          <p:cNvSpPr/>
          <p:nvPr/>
        </p:nvSpPr>
        <p:spPr>
          <a:xfrm>
            <a:off x="7735577" y="5114949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570" name="Google Shape;1570;p43"/>
          <p:cNvSpPr txBox="1"/>
          <p:nvPr>
            <p:ph type="title"/>
          </p:nvPr>
        </p:nvSpPr>
        <p:spPr>
          <a:xfrm>
            <a:off x="713225" y="676950"/>
            <a:ext cx="4533600" cy="12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71" name="Google Shape;1571;p43"/>
          <p:cNvSpPr txBox="1"/>
          <p:nvPr>
            <p:ph idx="1" type="subTitle"/>
          </p:nvPr>
        </p:nvSpPr>
        <p:spPr>
          <a:xfrm>
            <a:off x="713225" y="1972200"/>
            <a:ext cx="45336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Open Sans"/>
              <a:buAutoNum type="arabicPeriod"/>
              <a:defRPr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/>
        </p:txBody>
      </p:sp>
      <p:sp>
        <p:nvSpPr>
          <p:cNvPr id="1572" name="Google Shape;1572;p43"/>
          <p:cNvSpPr/>
          <p:nvPr>
            <p:ph idx="2" type="pic"/>
          </p:nvPr>
        </p:nvSpPr>
        <p:spPr>
          <a:xfrm>
            <a:off x="5823000" y="704625"/>
            <a:ext cx="2607900" cy="3730500"/>
          </a:xfrm>
          <a:prstGeom prst="rect">
            <a:avLst/>
          </a:prstGeom>
          <a:noFill/>
          <a:ln>
            <a:noFill/>
          </a:ln>
        </p:spPr>
      </p:sp>
      <p:sp>
        <p:nvSpPr>
          <p:cNvPr id="1573" name="Google Shape;1573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74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p44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76" name="Google Shape;1576;p44"/>
          <p:cNvSpPr/>
          <p:nvPr/>
        </p:nvSpPr>
        <p:spPr>
          <a:xfrm>
            <a:off x="8406348" y="550971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7" name="Google Shape;1577;p44"/>
          <p:cNvSpPr/>
          <p:nvPr/>
        </p:nvSpPr>
        <p:spPr>
          <a:xfrm>
            <a:off x="8406348" y="612201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8" name="Google Shape;1578;p44"/>
          <p:cNvSpPr/>
          <p:nvPr/>
        </p:nvSpPr>
        <p:spPr>
          <a:xfrm>
            <a:off x="8406348" y="673431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9" name="Google Shape;1579;p44"/>
          <p:cNvSpPr/>
          <p:nvPr/>
        </p:nvSpPr>
        <p:spPr>
          <a:xfrm>
            <a:off x="8406348" y="734662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0" name="Google Shape;1580;p44"/>
          <p:cNvSpPr/>
          <p:nvPr/>
        </p:nvSpPr>
        <p:spPr>
          <a:xfrm>
            <a:off x="8406348" y="795892"/>
            <a:ext cx="703837" cy="30693"/>
          </a:xfrm>
          <a:custGeom>
            <a:rect b="b" l="l" r="r" t="t"/>
            <a:pathLst>
              <a:path extrusionOk="0" h="786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1" name="Google Shape;1581;p44"/>
          <p:cNvSpPr/>
          <p:nvPr/>
        </p:nvSpPr>
        <p:spPr>
          <a:xfrm>
            <a:off x="8406348" y="857162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2" name="Google Shape;1582;p44"/>
          <p:cNvSpPr/>
          <p:nvPr/>
        </p:nvSpPr>
        <p:spPr>
          <a:xfrm>
            <a:off x="8406348" y="918392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3" name="Google Shape;1583;p44"/>
          <p:cNvSpPr/>
          <p:nvPr/>
        </p:nvSpPr>
        <p:spPr>
          <a:xfrm>
            <a:off x="8406348" y="979622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4" name="Google Shape;1584;p44"/>
          <p:cNvSpPr/>
          <p:nvPr/>
        </p:nvSpPr>
        <p:spPr>
          <a:xfrm>
            <a:off x="8406348" y="1040462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5" name="Google Shape;1585;p44"/>
          <p:cNvSpPr/>
          <p:nvPr/>
        </p:nvSpPr>
        <p:spPr>
          <a:xfrm>
            <a:off x="8406348" y="1102083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6" name="Google Shape;1586;p44"/>
          <p:cNvSpPr/>
          <p:nvPr/>
        </p:nvSpPr>
        <p:spPr>
          <a:xfrm>
            <a:off x="8406348" y="1162923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7" name="Google Shape;1587;p44"/>
          <p:cNvSpPr/>
          <p:nvPr/>
        </p:nvSpPr>
        <p:spPr>
          <a:xfrm>
            <a:off x="8406348" y="1224153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8" name="Google Shape;1588;p44"/>
          <p:cNvSpPr/>
          <p:nvPr/>
        </p:nvSpPr>
        <p:spPr>
          <a:xfrm>
            <a:off x="8405957" y="1254769"/>
            <a:ext cx="704228" cy="704618"/>
          </a:xfrm>
          <a:custGeom>
            <a:rect b="b" l="l" r="r" t="t"/>
            <a:pathLst>
              <a:path extrusionOk="0" h="18044" w="18034">
                <a:moveTo>
                  <a:pt x="1" y="0"/>
                </a:moveTo>
                <a:lnTo>
                  <a:pt x="1" y="18044"/>
                </a:lnTo>
                <a:lnTo>
                  <a:pt x="18034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9" name="Google Shape;1589;p44"/>
          <p:cNvSpPr/>
          <p:nvPr/>
        </p:nvSpPr>
        <p:spPr>
          <a:xfrm>
            <a:off x="8372179" y="1255667"/>
            <a:ext cx="771823" cy="702822"/>
          </a:xfrm>
          <a:custGeom>
            <a:rect b="b" l="l" r="r" t="t"/>
            <a:pathLst>
              <a:path extrusionOk="0" h="17998" w="19765">
                <a:moveTo>
                  <a:pt x="9882" y="0"/>
                </a:moveTo>
                <a:cubicBezTo>
                  <a:pt x="7578" y="0"/>
                  <a:pt x="5275" y="879"/>
                  <a:pt x="3513" y="2635"/>
                </a:cubicBezTo>
                <a:cubicBezTo>
                  <a:pt x="0" y="6148"/>
                  <a:pt x="0" y="11850"/>
                  <a:pt x="3513" y="15363"/>
                </a:cubicBezTo>
                <a:cubicBezTo>
                  <a:pt x="5275" y="17119"/>
                  <a:pt x="7578" y="17998"/>
                  <a:pt x="9882" y="17998"/>
                </a:cubicBezTo>
                <a:cubicBezTo>
                  <a:pt x="12186" y="17998"/>
                  <a:pt x="14490" y="17119"/>
                  <a:pt x="16251" y="15363"/>
                </a:cubicBezTo>
                <a:cubicBezTo>
                  <a:pt x="19764" y="11850"/>
                  <a:pt x="19764" y="6148"/>
                  <a:pt x="16251" y="2635"/>
                </a:cubicBezTo>
                <a:cubicBezTo>
                  <a:pt x="14490" y="879"/>
                  <a:pt x="12186" y="0"/>
                  <a:pt x="9882" y="0"/>
                </a:cubicBezTo>
                <a:close/>
              </a:path>
            </a:pathLst>
          </a:custGeom>
          <a:solidFill>
            <a:srgbClr val="F4F0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0" name="Google Shape;1590;p44"/>
          <p:cNvSpPr/>
          <p:nvPr/>
        </p:nvSpPr>
        <p:spPr>
          <a:xfrm>
            <a:off x="8527247" y="1376839"/>
            <a:ext cx="460087" cy="460478"/>
          </a:xfrm>
          <a:custGeom>
            <a:rect b="b" l="l" r="r" t="t"/>
            <a:pathLst>
              <a:path extrusionOk="0" h="11792" w="11782">
                <a:moveTo>
                  <a:pt x="5886" y="0"/>
                </a:moveTo>
                <a:cubicBezTo>
                  <a:pt x="2637" y="0"/>
                  <a:pt x="0" y="2638"/>
                  <a:pt x="0" y="5896"/>
                </a:cubicBezTo>
                <a:cubicBezTo>
                  <a:pt x="0" y="9154"/>
                  <a:pt x="2637" y="11792"/>
                  <a:pt x="5886" y="11792"/>
                </a:cubicBezTo>
                <a:cubicBezTo>
                  <a:pt x="9144" y="11792"/>
                  <a:pt x="11781" y="9154"/>
                  <a:pt x="11781" y="5896"/>
                </a:cubicBezTo>
                <a:cubicBezTo>
                  <a:pt x="11781" y="2638"/>
                  <a:pt x="9144" y="0"/>
                  <a:pt x="588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1" name="Google Shape;1591;p44"/>
          <p:cNvSpPr/>
          <p:nvPr/>
        </p:nvSpPr>
        <p:spPr>
          <a:xfrm>
            <a:off x="8423550" y="199091"/>
            <a:ext cx="351528" cy="39"/>
          </a:xfrm>
          <a:custGeom>
            <a:rect b="b" l="l" r="r" t="t"/>
            <a:pathLst>
              <a:path extrusionOk="0" fill="none" h="1" w="9002">
                <a:moveTo>
                  <a:pt x="1" y="0"/>
                </a:moveTo>
                <a:lnTo>
                  <a:pt x="900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2" name="Google Shape;1592;p44"/>
          <p:cNvSpPr/>
          <p:nvPr/>
        </p:nvSpPr>
        <p:spPr>
          <a:xfrm>
            <a:off x="8445028" y="199091"/>
            <a:ext cx="330051" cy="120118"/>
          </a:xfrm>
          <a:custGeom>
            <a:rect b="b" l="l" r="r" t="t"/>
            <a:pathLst>
              <a:path extrusionOk="0" fill="none" h="3076" w="8452">
                <a:moveTo>
                  <a:pt x="1" y="3075"/>
                </a:moveTo>
                <a:lnTo>
                  <a:pt x="845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3" name="Google Shape;1593;p44"/>
          <p:cNvSpPr/>
          <p:nvPr/>
        </p:nvSpPr>
        <p:spPr>
          <a:xfrm>
            <a:off x="8505868" y="199091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0" y="5784"/>
                </a:moveTo>
                <a:lnTo>
                  <a:pt x="6894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4" name="Google Shape;1594;p44"/>
          <p:cNvSpPr/>
          <p:nvPr/>
        </p:nvSpPr>
        <p:spPr>
          <a:xfrm>
            <a:off x="8599314" y="199091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0" y="7790"/>
                </a:moveTo>
                <a:lnTo>
                  <a:pt x="4501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5" name="Google Shape;1595;p44"/>
          <p:cNvSpPr/>
          <p:nvPr/>
        </p:nvSpPr>
        <p:spPr>
          <a:xfrm>
            <a:off x="8714238" y="199091"/>
            <a:ext cx="60840" cy="345944"/>
          </a:xfrm>
          <a:custGeom>
            <a:rect b="b" l="l" r="r" t="t"/>
            <a:pathLst>
              <a:path extrusionOk="0" fill="none" h="8859" w="1558">
                <a:moveTo>
                  <a:pt x="0" y="8859"/>
                </a:moveTo>
                <a:lnTo>
                  <a:pt x="1558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6" name="Google Shape;1596;p44"/>
          <p:cNvSpPr/>
          <p:nvPr/>
        </p:nvSpPr>
        <p:spPr>
          <a:xfrm>
            <a:off x="8775078" y="199091"/>
            <a:ext cx="61269" cy="345944"/>
          </a:xfrm>
          <a:custGeom>
            <a:rect b="b" l="l" r="r" t="t"/>
            <a:pathLst>
              <a:path extrusionOk="0" fill="none" h="8859" w="1569">
                <a:moveTo>
                  <a:pt x="1568" y="885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7" name="Google Shape;1597;p44"/>
          <p:cNvSpPr/>
          <p:nvPr/>
        </p:nvSpPr>
        <p:spPr>
          <a:xfrm>
            <a:off x="8775078" y="199091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4501" y="779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8" name="Google Shape;1598;p44"/>
          <p:cNvSpPr/>
          <p:nvPr/>
        </p:nvSpPr>
        <p:spPr>
          <a:xfrm>
            <a:off x="8775078" y="199091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6894" y="578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9" name="Google Shape;1599;p44"/>
          <p:cNvSpPr/>
          <p:nvPr/>
        </p:nvSpPr>
        <p:spPr>
          <a:xfrm>
            <a:off x="8775078" y="199091"/>
            <a:ext cx="330441" cy="120118"/>
          </a:xfrm>
          <a:custGeom>
            <a:rect b="b" l="l" r="r" t="t"/>
            <a:pathLst>
              <a:path extrusionOk="0" fill="none" h="3076" w="8462">
                <a:moveTo>
                  <a:pt x="8462" y="3075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0" name="Google Shape;1600;p44"/>
          <p:cNvSpPr/>
          <p:nvPr/>
        </p:nvSpPr>
        <p:spPr>
          <a:xfrm>
            <a:off x="8775078" y="199091"/>
            <a:ext cx="351528" cy="39"/>
          </a:xfrm>
          <a:custGeom>
            <a:rect b="b" l="l" r="r" t="t"/>
            <a:pathLst>
              <a:path extrusionOk="0" fill="none" h="1" w="9002">
                <a:moveTo>
                  <a:pt x="9001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1" name="Google Shape;1601;p44"/>
          <p:cNvSpPr/>
          <p:nvPr/>
        </p:nvSpPr>
        <p:spPr>
          <a:xfrm>
            <a:off x="8775078" y="78583"/>
            <a:ext cx="330441" cy="120547"/>
          </a:xfrm>
          <a:custGeom>
            <a:rect b="b" l="l" r="r" t="t"/>
            <a:pathLst>
              <a:path extrusionOk="0" fill="none" h="3087" w="8462">
                <a:moveTo>
                  <a:pt x="8462" y="1"/>
                </a:moveTo>
                <a:lnTo>
                  <a:pt x="0" y="3086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2" name="Google Shape;1602;p44"/>
          <p:cNvSpPr/>
          <p:nvPr/>
        </p:nvSpPr>
        <p:spPr>
          <a:xfrm>
            <a:off x="8775078" y="-27165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0"/>
                </a:moveTo>
                <a:lnTo>
                  <a:pt x="0" y="5794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3" name="Google Shape;1603;p44"/>
          <p:cNvSpPr/>
          <p:nvPr/>
        </p:nvSpPr>
        <p:spPr>
          <a:xfrm>
            <a:off x="8775078" y="-105499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1"/>
                </a:moveTo>
                <a:lnTo>
                  <a:pt x="0" y="780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4" name="Google Shape;1604;p44"/>
          <p:cNvSpPr/>
          <p:nvPr/>
        </p:nvSpPr>
        <p:spPr>
          <a:xfrm>
            <a:off x="8775078" y="-147243"/>
            <a:ext cx="61269" cy="346374"/>
          </a:xfrm>
          <a:custGeom>
            <a:rect b="b" l="l" r="r" t="t"/>
            <a:pathLst>
              <a:path extrusionOk="0" fill="none" h="8870" w="1569">
                <a:moveTo>
                  <a:pt x="1568" y="0"/>
                </a:moveTo>
                <a:lnTo>
                  <a:pt x="0" y="8869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5" name="Google Shape;1605;p44"/>
          <p:cNvSpPr/>
          <p:nvPr/>
        </p:nvSpPr>
        <p:spPr>
          <a:xfrm>
            <a:off x="8714238" y="-147243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1025">
            <a:solidFill>
              <a:srgbClr val="262B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6" name="Google Shape;1606;p44"/>
          <p:cNvSpPr/>
          <p:nvPr/>
        </p:nvSpPr>
        <p:spPr>
          <a:xfrm>
            <a:off x="8714238" y="-147243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7" name="Google Shape;1607;p44"/>
          <p:cNvSpPr/>
          <p:nvPr/>
        </p:nvSpPr>
        <p:spPr>
          <a:xfrm>
            <a:off x="8599314" y="-105499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7800"/>
                </a:moveTo>
                <a:lnTo>
                  <a:pt x="0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8" name="Google Shape;1608;p44"/>
          <p:cNvSpPr/>
          <p:nvPr/>
        </p:nvSpPr>
        <p:spPr>
          <a:xfrm>
            <a:off x="8505868" y="-27165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579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9" name="Google Shape;1609;p44"/>
          <p:cNvSpPr/>
          <p:nvPr/>
        </p:nvSpPr>
        <p:spPr>
          <a:xfrm>
            <a:off x="8445028" y="78583"/>
            <a:ext cx="330051" cy="120547"/>
          </a:xfrm>
          <a:custGeom>
            <a:rect b="b" l="l" r="r" t="t"/>
            <a:pathLst>
              <a:path extrusionOk="0" fill="none" h="3087" w="8452">
                <a:moveTo>
                  <a:pt x="8452" y="3086"/>
                </a:moveTo>
                <a:lnTo>
                  <a:pt x="1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0" name="Google Shape;1610;p44"/>
          <p:cNvSpPr/>
          <p:nvPr/>
        </p:nvSpPr>
        <p:spPr>
          <a:xfrm>
            <a:off x="7700843" y="-153218"/>
            <a:ext cx="704618" cy="704228"/>
          </a:xfrm>
          <a:custGeom>
            <a:rect b="b" l="l" r="r" t="t"/>
            <a:pathLst>
              <a:path extrusionOk="0" h="18034" w="18044">
                <a:moveTo>
                  <a:pt x="0" y="1"/>
                </a:moveTo>
                <a:lnTo>
                  <a:pt x="0" y="18034"/>
                </a:lnTo>
                <a:lnTo>
                  <a:pt x="18044" y="18034"/>
                </a:lnTo>
                <a:lnTo>
                  <a:pt x="180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1" name="Google Shape;1611;p44"/>
          <p:cNvSpPr/>
          <p:nvPr/>
        </p:nvSpPr>
        <p:spPr>
          <a:xfrm>
            <a:off x="7701624" y="-152398"/>
            <a:ext cx="703056" cy="703017"/>
          </a:xfrm>
          <a:custGeom>
            <a:rect b="b" l="l" r="r" t="t"/>
            <a:pathLst>
              <a:path extrusionOk="0" h="18003" w="18004">
                <a:moveTo>
                  <a:pt x="9002" y="0"/>
                </a:moveTo>
                <a:cubicBezTo>
                  <a:pt x="4033" y="0"/>
                  <a:pt x="1" y="4022"/>
                  <a:pt x="1" y="9001"/>
                </a:cubicBezTo>
                <a:cubicBezTo>
                  <a:pt x="1" y="13970"/>
                  <a:pt x="4033" y="18002"/>
                  <a:pt x="9002" y="18002"/>
                </a:cubicBezTo>
                <a:cubicBezTo>
                  <a:pt x="13971" y="18002"/>
                  <a:pt x="18003" y="13970"/>
                  <a:pt x="18003" y="9001"/>
                </a:cubicBezTo>
                <a:cubicBezTo>
                  <a:pt x="18003" y="4022"/>
                  <a:pt x="13971" y="0"/>
                  <a:pt x="900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2" name="Google Shape;1612;p44"/>
          <p:cNvSpPr/>
          <p:nvPr/>
        </p:nvSpPr>
        <p:spPr>
          <a:xfrm>
            <a:off x="7801436" y="-31343"/>
            <a:ext cx="505034" cy="460478"/>
          </a:xfrm>
          <a:custGeom>
            <a:rect b="b" l="l" r="r" t="t"/>
            <a:pathLst>
              <a:path extrusionOk="0" h="11792" w="12933">
                <a:moveTo>
                  <a:pt x="6466" y="1"/>
                </a:moveTo>
                <a:cubicBezTo>
                  <a:pt x="4959" y="1"/>
                  <a:pt x="3452" y="576"/>
                  <a:pt x="2302" y="1726"/>
                </a:cubicBezTo>
                <a:cubicBezTo>
                  <a:pt x="1" y="4028"/>
                  <a:pt x="1" y="7765"/>
                  <a:pt x="2302" y="10066"/>
                </a:cubicBezTo>
                <a:cubicBezTo>
                  <a:pt x="3452" y="11216"/>
                  <a:pt x="4959" y="11792"/>
                  <a:pt x="6466" y="11792"/>
                </a:cubicBezTo>
                <a:cubicBezTo>
                  <a:pt x="7973" y="11792"/>
                  <a:pt x="9480" y="11216"/>
                  <a:pt x="10631" y="10066"/>
                </a:cubicBezTo>
                <a:cubicBezTo>
                  <a:pt x="12932" y="7765"/>
                  <a:pt x="12932" y="4028"/>
                  <a:pt x="10631" y="1726"/>
                </a:cubicBezTo>
                <a:cubicBezTo>
                  <a:pt x="9480" y="576"/>
                  <a:pt x="7973" y="1"/>
                  <a:pt x="646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3" name="Google Shape;1613;p44"/>
          <p:cNvSpPr/>
          <p:nvPr/>
        </p:nvSpPr>
        <p:spPr>
          <a:xfrm>
            <a:off x="8764412" y="1959346"/>
            <a:ext cx="351958" cy="351958"/>
          </a:xfrm>
          <a:custGeom>
            <a:rect b="b" l="l" r="r" t="t"/>
            <a:pathLst>
              <a:path extrusionOk="0" h="9013" w="9013">
                <a:moveTo>
                  <a:pt x="1650" y="1"/>
                </a:moveTo>
                <a:cubicBezTo>
                  <a:pt x="734" y="1"/>
                  <a:pt x="1" y="744"/>
                  <a:pt x="1" y="1660"/>
                </a:cubicBezTo>
                <a:lnTo>
                  <a:pt x="1" y="7363"/>
                </a:lnTo>
                <a:cubicBezTo>
                  <a:pt x="1" y="8279"/>
                  <a:pt x="734" y="9012"/>
                  <a:pt x="1650" y="9012"/>
                </a:cubicBezTo>
                <a:lnTo>
                  <a:pt x="7363" y="9012"/>
                </a:lnTo>
                <a:cubicBezTo>
                  <a:pt x="8269" y="9012"/>
                  <a:pt x="9012" y="8279"/>
                  <a:pt x="9012" y="7363"/>
                </a:cubicBezTo>
                <a:lnTo>
                  <a:pt x="9012" y="1660"/>
                </a:lnTo>
                <a:cubicBezTo>
                  <a:pt x="9012" y="744"/>
                  <a:pt x="8269" y="1"/>
                  <a:pt x="73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4" name="Google Shape;1614;p44"/>
          <p:cNvSpPr/>
          <p:nvPr/>
        </p:nvSpPr>
        <p:spPr>
          <a:xfrm>
            <a:off x="6996214" y="-153409"/>
            <a:ext cx="704657" cy="352348"/>
          </a:xfrm>
          <a:custGeom>
            <a:rect b="b" l="l" r="r" t="t"/>
            <a:pathLst>
              <a:path extrusionOk="0" h="9023" w="18045">
                <a:moveTo>
                  <a:pt x="9012" y="0"/>
                </a:moveTo>
                <a:lnTo>
                  <a:pt x="9012" y="11"/>
                </a:lnTo>
                <a:lnTo>
                  <a:pt x="1" y="11"/>
                </a:lnTo>
                <a:lnTo>
                  <a:pt x="1" y="184"/>
                </a:lnTo>
                <a:cubicBezTo>
                  <a:pt x="1" y="5071"/>
                  <a:pt x="3962" y="9022"/>
                  <a:pt x="8839" y="9022"/>
                </a:cubicBezTo>
                <a:lnTo>
                  <a:pt x="9012" y="9022"/>
                </a:lnTo>
                <a:cubicBezTo>
                  <a:pt x="9012" y="8869"/>
                  <a:pt x="9012" y="8717"/>
                  <a:pt x="9022" y="8564"/>
                </a:cubicBezTo>
                <a:cubicBezTo>
                  <a:pt x="9134" y="6252"/>
                  <a:pt x="10122" y="4175"/>
                  <a:pt x="11649" y="2648"/>
                </a:cubicBezTo>
                <a:cubicBezTo>
                  <a:pt x="13289" y="1019"/>
                  <a:pt x="15549" y="0"/>
                  <a:pt x="1804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5" name="Google Shape;1615;p44"/>
          <p:cNvSpPr/>
          <p:nvPr/>
        </p:nvSpPr>
        <p:spPr>
          <a:xfrm>
            <a:off x="7523908" y="180777"/>
            <a:ext cx="430" cy="17963"/>
          </a:xfrm>
          <a:custGeom>
            <a:rect b="b" l="l" r="r" t="t"/>
            <a:pathLst>
              <a:path extrusionOk="0" h="460" w="11">
                <a:moveTo>
                  <a:pt x="10" y="1"/>
                </a:moveTo>
                <a:cubicBezTo>
                  <a:pt x="0" y="154"/>
                  <a:pt x="0" y="306"/>
                  <a:pt x="0" y="459"/>
                </a:cubicBezTo>
                <a:lnTo>
                  <a:pt x="10" y="459"/>
                </a:lnTo>
                <a:lnTo>
                  <a:pt x="10" y="1"/>
                </a:lnTo>
                <a:close/>
              </a:path>
            </a:pathLst>
          </a:custGeom>
          <a:solidFill>
            <a:srgbClr val="769B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6" name="Google Shape;1616;p44"/>
          <p:cNvSpPr/>
          <p:nvPr/>
        </p:nvSpPr>
        <p:spPr>
          <a:xfrm>
            <a:off x="2464684" y="4956310"/>
            <a:ext cx="352309" cy="352309"/>
          </a:xfrm>
          <a:custGeom>
            <a:rect b="b" l="l" r="r" t="t"/>
            <a:pathLst>
              <a:path extrusionOk="0" h="9022" w="9022">
                <a:moveTo>
                  <a:pt x="0" y="0"/>
                </a:moveTo>
                <a:cubicBezTo>
                  <a:pt x="0" y="4979"/>
                  <a:pt x="4043" y="9022"/>
                  <a:pt x="9022" y="9022"/>
                </a:cubicBezTo>
                <a:lnTo>
                  <a:pt x="90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7" name="Google Shape;1617;p44"/>
          <p:cNvSpPr/>
          <p:nvPr/>
        </p:nvSpPr>
        <p:spPr>
          <a:xfrm>
            <a:off x="2464684" y="4604391"/>
            <a:ext cx="351919" cy="351958"/>
          </a:xfrm>
          <a:custGeom>
            <a:rect b="b" l="l" r="r" t="t"/>
            <a:pathLst>
              <a:path extrusionOk="0" h="9013" w="9012">
                <a:moveTo>
                  <a:pt x="0" y="1"/>
                </a:moveTo>
                <a:lnTo>
                  <a:pt x="0" y="9012"/>
                </a:lnTo>
                <a:lnTo>
                  <a:pt x="9012" y="9012"/>
                </a:lnTo>
                <a:cubicBezTo>
                  <a:pt x="9012" y="4033"/>
                  <a:pt x="4979" y="1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8" name="Google Shape;1618;p44"/>
          <p:cNvSpPr/>
          <p:nvPr/>
        </p:nvSpPr>
        <p:spPr>
          <a:xfrm>
            <a:off x="2112765" y="4604000"/>
            <a:ext cx="351958" cy="351919"/>
          </a:xfrm>
          <a:custGeom>
            <a:rect b="b" l="l" r="r" t="t"/>
            <a:pathLst>
              <a:path extrusionOk="0" h="9012" w="9013">
                <a:moveTo>
                  <a:pt x="1" y="0"/>
                </a:moveTo>
                <a:cubicBezTo>
                  <a:pt x="1" y="4980"/>
                  <a:pt x="4043" y="9012"/>
                  <a:pt x="9012" y="9012"/>
                </a:cubicBezTo>
                <a:lnTo>
                  <a:pt x="90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9" name="Google Shape;1619;p44"/>
          <p:cNvSpPr/>
          <p:nvPr/>
        </p:nvSpPr>
        <p:spPr>
          <a:xfrm>
            <a:off x="1408577" y="4604000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0" name="Google Shape;1620;p44"/>
          <p:cNvSpPr/>
          <p:nvPr/>
        </p:nvSpPr>
        <p:spPr>
          <a:xfrm>
            <a:off x="1408577" y="4665231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1" name="Google Shape;1621;p44"/>
          <p:cNvSpPr/>
          <p:nvPr/>
        </p:nvSpPr>
        <p:spPr>
          <a:xfrm>
            <a:off x="1408577" y="4726461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2" name="Google Shape;1622;p44"/>
          <p:cNvSpPr/>
          <p:nvPr/>
        </p:nvSpPr>
        <p:spPr>
          <a:xfrm>
            <a:off x="1408577" y="4787692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3" name="Google Shape;1623;p44"/>
          <p:cNvSpPr/>
          <p:nvPr/>
        </p:nvSpPr>
        <p:spPr>
          <a:xfrm>
            <a:off x="1408577" y="4848922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4" name="Google Shape;1624;p44"/>
          <p:cNvSpPr/>
          <p:nvPr/>
        </p:nvSpPr>
        <p:spPr>
          <a:xfrm>
            <a:off x="1408577" y="4910152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5" name="Google Shape;1625;p44"/>
          <p:cNvSpPr/>
          <p:nvPr/>
        </p:nvSpPr>
        <p:spPr>
          <a:xfrm>
            <a:off x="1408577" y="4971422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6" name="Google Shape;1626;p44"/>
          <p:cNvSpPr/>
          <p:nvPr/>
        </p:nvSpPr>
        <p:spPr>
          <a:xfrm>
            <a:off x="1408577" y="5032652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7" name="Google Shape;1627;p44"/>
          <p:cNvSpPr/>
          <p:nvPr/>
        </p:nvSpPr>
        <p:spPr>
          <a:xfrm>
            <a:off x="1408577" y="5093883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8" name="Google Shape;1628;p44"/>
          <p:cNvSpPr/>
          <p:nvPr/>
        </p:nvSpPr>
        <p:spPr>
          <a:xfrm>
            <a:off x="1408577" y="5155113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9" name="Google Shape;1629;p44"/>
          <p:cNvSpPr/>
          <p:nvPr/>
        </p:nvSpPr>
        <p:spPr>
          <a:xfrm>
            <a:off x="1408577" y="5216344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630" name="Google Shape;1630;p44"/>
          <p:cNvSpPr/>
          <p:nvPr/>
        </p:nvSpPr>
        <p:spPr>
          <a:xfrm>
            <a:off x="704388" y="4604000"/>
            <a:ext cx="704228" cy="704618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lnTo>
                  <a:pt x="0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1" name="Google Shape;1631;p44"/>
          <p:cNvSpPr/>
          <p:nvPr/>
        </p:nvSpPr>
        <p:spPr>
          <a:xfrm rot="5400000">
            <a:off x="199" y="4604000"/>
            <a:ext cx="704228" cy="704618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cubicBezTo>
                  <a:pt x="0" y="9969"/>
                  <a:pt x="8075" y="18044"/>
                  <a:pt x="18033" y="18044"/>
                </a:cubicBezTo>
                <a:lnTo>
                  <a:pt x="1803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2" name="Google Shape;1632;p44"/>
          <p:cNvSpPr/>
          <p:nvPr/>
        </p:nvSpPr>
        <p:spPr>
          <a:xfrm>
            <a:off x="1056659" y="4956506"/>
            <a:ext cx="351958" cy="351919"/>
          </a:xfrm>
          <a:custGeom>
            <a:rect b="b" l="l" r="r" t="t"/>
            <a:pathLst>
              <a:path extrusionOk="0" h="9012" w="9013">
                <a:moveTo>
                  <a:pt x="1060" y="1"/>
                </a:moveTo>
                <a:cubicBezTo>
                  <a:pt x="469" y="1"/>
                  <a:pt x="1" y="469"/>
                  <a:pt x="1" y="1060"/>
                </a:cubicBezTo>
                <a:lnTo>
                  <a:pt x="1" y="7953"/>
                </a:lnTo>
                <a:cubicBezTo>
                  <a:pt x="1" y="8544"/>
                  <a:pt x="469" y="9012"/>
                  <a:pt x="1060" y="9012"/>
                </a:cubicBezTo>
                <a:lnTo>
                  <a:pt x="7953" y="9012"/>
                </a:lnTo>
                <a:cubicBezTo>
                  <a:pt x="8544" y="9012"/>
                  <a:pt x="9012" y="8544"/>
                  <a:pt x="9012" y="7953"/>
                </a:cubicBezTo>
                <a:lnTo>
                  <a:pt x="9012" y="1060"/>
                </a:lnTo>
                <a:cubicBezTo>
                  <a:pt x="9012" y="469"/>
                  <a:pt x="8544" y="1"/>
                  <a:pt x="795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3" name="Google Shape;1633;p44"/>
          <p:cNvSpPr/>
          <p:nvPr/>
        </p:nvSpPr>
        <p:spPr>
          <a:xfrm>
            <a:off x="1408577" y="5283924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634" name="Google Shape;1634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35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p45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37" name="Google Shape;1637;p45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38" name="Google Shape;1638;p45"/>
          <p:cNvSpPr/>
          <p:nvPr/>
        </p:nvSpPr>
        <p:spPr>
          <a:xfrm flipH="1" rot="-5400000">
            <a:off x="90" y="3704624"/>
            <a:ext cx="385883" cy="386051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lnTo>
                  <a:pt x="0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9" name="Google Shape;1639;p45"/>
          <p:cNvSpPr/>
          <p:nvPr/>
        </p:nvSpPr>
        <p:spPr>
          <a:xfrm flipH="1" rot="10800000">
            <a:off x="113" y="3318741"/>
            <a:ext cx="385837" cy="386096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cubicBezTo>
                  <a:pt x="0" y="9969"/>
                  <a:pt x="8075" y="18044"/>
                  <a:pt x="18033" y="18044"/>
                </a:cubicBezTo>
                <a:lnTo>
                  <a:pt x="1803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0" name="Google Shape;1640;p45"/>
          <p:cNvSpPr/>
          <p:nvPr/>
        </p:nvSpPr>
        <p:spPr>
          <a:xfrm flipH="1" rot="-5400000">
            <a:off x="375765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1" name="Google Shape;1641;p45"/>
          <p:cNvSpPr/>
          <p:nvPr/>
        </p:nvSpPr>
        <p:spPr>
          <a:xfrm flipH="1" rot="-5400000">
            <a:off x="436996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2" name="Google Shape;1642;p45"/>
          <p:cNvSpPr/>
          <p:nvPr/>
        </p:nvSpPr>
        <p:spPr>
          <a:xfrm flipH="1" rot="-5400000">
            <a:off x="498226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3" name="Google Shape;1643;p45"/>
          <p:cNvSpPr/>
          <p:nvPr/>
        </p:nvSpPr>
        <p:spPr>
          <a:xfrm flipH="1" rot="-5400000">
            <a:off x="559456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4" name="Google Shape;1644;p45"/>
          <p:cNvSpPr/>
          <p:nvPr/>
        </p:nvSpPr>
        <p:spPr>
          <a:xfrm flipH="1" rot="-5400000">
            <a:off x="620706" y="4768231"/>
            <a:ext cx="703837" cy="30693"/>
          </a:xfrm>
          <a:custGeom>
            <a:rect b="b" l="l" r="r" t="t"/>
            <a:pathLst>
              <a:path extrusionOk="0" h="786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5" name="Google Shape;1645;p45"/>
          <p:cNvSpPr/>
          <p:nvPr/>
        </p:nvSpPr>
        <p:spPr>
          <a:xfrm flipH="1" rot="-5400000">
            <a:off x="681956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6" name="Google Shape;1646;p45"/>
          <p:cNvSpPr/>
          <p:nvPr/>
        </p:nvSpPr>
        <p:spPr>
          <a:xfrm flipH="1" rot="-5400000">
            <a:off x="743187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7" name="Google Shape;1647;p45"/>
          <p:cNvSpPr/>
          <p:nvPr/>
        </p:nvSpPr>
        <p:spPr>
          <a:xfrm flipH="1" rot="-5400000">
            <a:off x="804222" y="4768446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8" name="Google Shape;1648;p45"/>
          <p:cNvSpPr/>
          <p:nvPr/>
        </p:nvSpPr>
        <p:spPr>
          <a:xfrm flipH="1" rot="-5400000">
            <a:off x="865257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9" name="Google Shape;1649;p45"/>
          <p:cNvSpPr/>
          <p:nvPr/>
        </p:nvSpPr>
        <p:spPr>
          <a:xfrm flipH="1" rot="-5400000">
            <a:off x="926683" y="4768446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0" name="Google Shape;1650;p45"/>
          <p:cNvSpPr/>
          <p:nvPr/>
        </p:nvSpPr>
        <p:spPr>
          <a:xfrm flipH="1" rot="-5400000">
            <a:off x="987718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1" name="Google Shape;1651;p45"/>
          <p:cNvSpPr/>
          <p:nvPr/>
        </p:nvSpPr>
        <p:spPr>
          <a:xfrm flipH="1" rot="-5400000">
            <a:off x="1048948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2" name="Google Shape;1652;p45"/>
          <p:cNvSpPr/>
          <p:nvPr/>
        </p:nvSpPr>
        <p:spPr>
          <a:xfrm flipH="1" rot="-5400000">
            <a:off x="338332" y="4068874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5" y="14002"/>
                </a:lnTo>
                <a:lnTo>
                  <a:pt x="78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3" name="Google Shape;1653;p45"/>
          <p:cNvSpPr/>
          <p:nvPr/>
        </p:nvSpPr>
        <p:spPr>
          <a:xfrm flipH="1" rot="-5400000">
            <a:off x="338332" y="4005908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4" name="Google Shape;1654;p45"/>
          <p:cNvSpPr/>
          <p:nvPr/>
        </p:nvSpPr>
        <p:spPr>
          <a:xfrm flipH="1" rot="-5400000">
            <a:off x="338332" y="3942942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5" name="Google Shape;1655;p45"/>
          <p:cNvSpPr/>
          <p:nvPr/>
        </p:nvSpPr>
        <p:spPr>
          <a:xfrm flipH="1" rot="-5400000">
            <a:off x="338332" y="3879977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6" name="Google Shape;1656;p45"/>
          <p:cNvSpPr/>
          <p:nvPr/>
        </p:nvSpPr>
        <p:spPr>
          <a:xfrm flipH="1" rot="-5400000">
            <a:off x="338332" y="3817011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7" name="Google Shape;1657;p45"/>
          <p:cNvSpPr/>
          <p:nvPr/>
        </p:nvSpPr>
        <p:spPr>
          <a:xfrm flipH="1" rot="-5400000">
            <a:off x="338332" y="3754045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8" name="Google Shape;1658;p45"/>
          <p:cNvSpPr/>
          <p:nvPr/>
        </p:nvSpPr>
        <p:spPr>
          <a:xfrm flipH="1" rot="-5400000">
            <a:off x="1416350" y="4431074"/>
            <a:ext cx="704228" cy="704618"/>
          </a:xfrm>
          <a:custGeom>
            <a:rect b="b" l="l" r="r" t="t"/>
            <a:pathLst>
              <a:path extrusionOk="0" h="18044" w="18034">
                <a:moveTo>
                  <a:pt x="1" y="0"/>
                </a:moveTo>
                <a:lnTo>
                  <a:pt x="1" y="18044"/>
                </a:lnTo>
                <a:lnTo>
                  <a:pt x="18034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9" name="Google Shape;1659;p45"/>
          <p:cNvSpPr/>
          <p:nvPr/>
        </p:nvSpPr>
        <p:spPr>
          <a:xfrm flipH="1" rot="-5400000">
            <a:off x="1382552" y="4431991"/>
            <a:ext cx="771823" cy="702822"/>
          </a:xfrm>
          <a:custGeom>
            <a:rect b="b" l="l" r="r" t="t"/>
            <a:pathLst>
              <a:path extrusionOk="0" h="17998" w="19765">
                <a:moveTo>
                  <a:pt x="9882" y="0"/>
                </a:moveTo>
                <a:cubicBezTo>
                  <a:pt x="7578" y="0"/>
                  <a:pt x="5275" y="879"/>
                  <a:pt x="3513" y="2635"/>
                </a:cubicBezTo>
                <a:cubicBezTo>
                  <a:pt x="0" y="6148"/>
                  <a:pt x="0" y="11850"/>
                  <a:pt x="3513" y="15363"/>
                </a:cubicBezTo>
                <a:cubicBezTo>
                  <a:pt x="5275" y="17119"/>
                  <a:pt x="7578" y="17998"/>
                  <a:pt x="9882" y="17998"/>
                </a:cubicBezTo>
                <a:cubicBezTo>
                  <a:pt x="12186" y="17998"/>
                  <a:pt x="14490" y="17119"/>
                  <a:pt x="16251" y="15363"/>
                </a:cubicBezTo>
                <a:cubicBezTo>
                  <a:pt x="19764" y="11850"/>
                  <a:pt x="19764" y="6148"/>
                  <a:pt x="16251" y="2635"/>
                </a:cubicBezTo>
                <a:cubicBezTo>
                  <a:pt x="14490" y="879"/>
                  <a:pt x="12186" y="0"/>
                  <a:pt x="9882" y="0"/>
                </a:cubicBezTo>
                <a:close/>
              </a:path>
            </a:pathLst>
          </a:custGeom>
          <a:solidFill>
            <a:srgbClr val="F4F0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0" name="Google Shape;1660;p45"/>
          <p:cNvSpPr/>
          <p:nvPr/>
        </p:nvSpPr>
        <p:spPr>
          <a:xfrm flipH="1" rot="-5400000">
            <a:off x="1538420" y="4552363"/>
            <a:ext cx="460087" cy="460478"/>
          </a:xfrm>
          <a:custGeom>
            <a:rect b="b" l="l" r="r" t="t"/>
            <a:pathLst>
              <a:path extrusionOk="0" h="11792" w="11782">
                <a:moveTo>
                  <a:pt x="5886" y="0"/>
                </a:moveTo>
                <a:cubicBezTo>
                  <a:pt x="2637" y="0"/>
                  <a:pt x="0" y="2638"/>
                  <a:pt x="0" y="5896"/>
                </a:cubicBezTo>
                <a:cubicBezTo>
                  <a:pt x="0" y="9154"/>
                  <a:pt x="2637" y="11792"/>
                  <a:pt x="5886" y="11792"/>
                </a:cubicBezTo>
                <a:cubicBezTo>
                  <a:pt x="9144" y="11792"/>
                  <a:pt x="11781" y="9154"/>
                  <a:pt x="11781" y="5896"/>
                </a:cubicBezTo>
                <a:cubicBezTo>
                  <a:pt x="11781" y="2638"/>
                  <a:pt x="9144" y="0"/>
                  <a:pt x="588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1" name="Google Shape;1661;p45"/>
          <p:cNvSpPr/>
          <p:nvPr/>
        </p:nvSpPr>
        <p:spPr>
          <a:xfrm flipH="1" rot="-5400000">
            <a:off x="184733" y="4607404"/>
            <a:ext cx="351528" cy="39"/>
          </a:xfrm>
          <a:custGeom>
            <a:rect b="b" l="l" r="r" t="t"/>
            <a:pathLst>
              <a:path extrusionOk="0" fill="none" h="1" w="9002">
                <a:moveTo>
                  <a:pt x="1" y="0"/>
                </a:moveTo>
                <a:lnTo>
                  <a:pt x="900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2" name="Google Shape;1662;p45"/>
          <p:cNvSpPr/>
          <p:nvPr/>
        </p:nvSpPr>
        <p:spPr>
          <a:xfrm flipH="1" rot="-5400000">
            <a:off x="255511" y="4558103"/>
            <a:ext cx="330051" cy="120118"/>
          </a:xfrm>
          <a:custGeom>
            <a:rect b="b" l="l" r="r" t="t"/>
            <a:pathLst>
              <a:path extrusionOk="0" fill="none" h="3076" w="8452">
                <a:moveTo>
                  <a:pt x="1" y="3075"/>
                </a:moveTo>
                <a:lnTo>
                  <a:pt x="845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3" name="Google Shape;1663;p45"/>
          <p:cNvSpPr/>
          <p:nvPr/>
        </p:nvSpPr>
        <p:spPr>
          <a:xfrm flipH="1" rot="-5400000">
            <a:off x="338804" y="4535650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0" y="5784"/>
                </a:moveTo>
                <a:lnTo>
                  <a:pt x="6894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4" name="Google Shape;1664;p45"/>
          <p:cNvSpPr/>
          <p:nvPr/>
        </p:nvSpPr>
        <p:spPr>
          <a:xfrm flipH="1" rot="-5400000">
            <a:off x="424695" y="4543206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0" y="7790"/>
                </a:moveTo>
                <a:lnTo>
                  <a:pt x="4501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5" name="Google Shape;1665;p45"/>
          <p:cNvSpPr/>
          <p:nvPr/>
        </p:nvSpPr>
        <p:spPr>
          <a:xfrm flipH="1" rot="-5400000">
            <a:off x="503029" y="4579796"/>
            <a:ext cx="60840" cy="345944"/>
          </a:xfrm>
          <a:custGeom>
            <a:rect b="b" l="l" r="r" t="t"/>
            <a:pathLst>
              <a:path extrusionOk="0" fill="none" h="8859" w="1558">
                <a:moveTo>
                  <a:pt x="0" y="8859"/>
                </a:moveTo>
                <a:lnTo>
                  <a:pt x="1558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6" name="Google Shape;1666;p45"/>
          <p:cNvSpPr/>
          <p:nvPr/>
        </p:nvSpPr>
        <p:spPr>
          <a:xfrm flipH="1" rot="-5400000">
            <a:off x="502814" y="4640850"/>
            <a:ext cx="61269" cy="345944"/>
          </a:xfrm>
          <a:custGeom>
            <a:rect b="b" l="l" r="r" t="t"/>
            <a:pathLst>
              <a:path extrusionOk="0" fill="none" h="8859" w="1569">
                <a:moveTo>
                  <a:pt x="1568" y="885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7" name="Google Shape;1667;p45"/>
          <p:cNvSpPr/>
          <p:nvPr/>
        </p:nvSpPr>
        <p:spPr>
          <a:xfrm flipH="1" rot="-5400000">
            <a:off x="424695" y="4718970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4501" y="779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8" name="Google Shape;1668;p45"/>
          <p:cNvSpPr/>
          <p:nvPr/>
        </p:nvSpPr>
        <p:spPr>
          <a:xfrm flipH="1" rot="-5400000">
            <a:off x="338804" y="4804860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6894" y="578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9" name="Google Shape;1669;p45"/>
          <p:cNvSpPr/>
          <p:nvPr/>
        </p:nvSpPr>
        <p:spPr>
          <a:xfrm flipH="1" rot="-5400000">
            <a:off x="255315" y="4888349"/>
            <a:ext cx="330441" cy="120118"/>
          </a:xfrm>
          <a:custGeom>
            <a:rect b="b" l="l" r="r" t="t"/>
            <a:pathLst>
              <a:path extrusionOk="0" fill="none" h="3076" w="8462">
                <a:moveTo>
                  <a:pt x="8462" y="3075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0" name="Google Shape;1670;p45"/>
          <p:cNvSpPr/>
          <p:nvPr/>
        </p:nvSpPr>
        <p:spPr>
          <a:xfrm flipH="1" rot="-5400000">
            <a:off x="184733" y="4958932"/>
            <a:ext cx="351528" cy="39"/>
          </a:xfrm>
          <a:custGeom>
            <a:rect b="b" l="l" r="r" t="t"/>
            <a:pathLst>
              <a:path extrusionOk="0" fill="none" h="1" w="9002">
                <a:moveTo>
                  <a:pt x="9001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1" name="Google Shape;1671;p45"/>
          <p:cNvSpPr/>
          <p:nvPr/>
        </p:nvSpPr>
        <p:spPr>
          <a:xfrm flipH="1" rot="-5400000">
            <a:off x="135022" y="4888134"/>
            <a:ext cx="330441" cy="120547"/>
          </a:xfrm>
          <a:custGeom>
            <a:rect b="b" l="l" r="r" t="t"/>
            <a:pathLst>
              <a:path extrusionOk="0" fill="none" h="3087" w="8462">
                <a:moveTo>
                  <a:pt x="8462" y="1"/>
                </a:moveTo>
                <a:lnTo>
                  <a:pt x="0" y="3086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2" name="Google Shape;1672;p45"/>
          <p:cNvSpPr/>
          <p:nvPr/>
        </p:nvSpPr>
        <p:spPr>
          <a:xfrm flipH="1" rot="-5400000">
            <a:off x="112763" y="4804646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0"/>
                </a:moveTo>
                <a:lnTo>
                  <a:pt x="0" y="5794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3" name="Google Shape;1673;p45"/>
          <p:cNvSpPr/>
          <p:nvPr/>
        </p:nvSpPr>
        <p:spPr>
          <a:xfrm flipH="1" rot="-5400000">
            <a:off x="120320" y="4718755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1"/>
                </a:moveTo>
                <a:lnTo>
                  <a:pt x="0" y="780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4" name="Google Shape;1674;p45"/>
          <p:cNvSpPr/>
          <p:nvPr/>
        </p:nvSpPr>
        <p:spPr>
          <a:xfrm flipH="1" rot="-5400000">
            <a:off x="156695" y="4640636"/>
            <a:ext cx="61269" cy="346374"/>
          </a:xfrm>
          <a:custGeom>
            <a:rect b="b" l="l" r="r" t="t"/>
            <a:pathLst>
              <a:path extrusionOk="0" fill="none" h="8870" w="1569">
                <a:moveTo>
                  <a:pt x="1568" y="0"/>
                </a:moveTo>
                <a:lnTo>
                  <a:pt x="0" y="8869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5" name="Google Shape;1675;p45"/>
          <p:cNvSpPr/>
          <p:nvPr/>
        </p:nvSpPr>
        <p:spPr>
          <a:xfrm flipH="1" rot="-5400000">
            <a:off x="156909" y="4579581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6" name="Google Shape;1676;p45"/>
          <p:cNvSpPr/>
          <p:nvPr/>
        </p:nvSpPr>
        <p:spPr>
          <a:xfrm flipH="1" rot="-5400000">
            <a:off x="156909" y="4579581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7" name="Google Shape;1677;p45"/>
          <p:cNvSpPr/>
          <p:nvPr/>
        </p:nvSpPr>
        <p:spPr>
          <a:xfrm flipH="1" rot="-5400000">
            <a:off x="120320" y="4542991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7800"/>
                </a:moveTo>
                <a:lnTo>
                  <a:pt x="0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8" name="Google Shape;1678;p45"/>
          <p:cNvSpPr/>
          <p:nvPr/>
        </p:nvSpPr>
        <p:spPr>
          <a:xfrm flipH="1" rot="-5400000">
            <a:off x="112763" y="4535435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579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9" name="Google Shape;1679;p45"/>
          <p:cNvSpPr/>
          <p:nvPr/>
        </p:nvSpPr>
        <p:spPr>
          <a:xfrm flipH="1" rot="-5400000">
            <a:off x="135217" y="4557889"/>
            <a:ext cx="330051" cy="120547"/>
          </a:xfrm>
          <a:custGeom>
            <a:rect b="b" l="l" r="r" t="t"/>
            <a:pathLst>
              <a:path extrusionOk="0" fill="none" h="3087" w="8452">
                <a:moveTo>
                  <a:pt x="8452" y="3086"/>
                </a:moveTo>
                <a:lnTo>
                  <a:pt x="1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0" name="Google Shape;1680;p45"/>
          <p:cNvSpPr/>
          <p:nvPr/>
        </p:nvSpPr>
        <p:spPr>
          <a:xfrm flipH="1" rot="-5400000">
            <a:off x="2120757" y="4782980"/>
            <a:ext cx="351958" cy="351958"/>
          </a:xfrm>
          <a:custGeom>
            <a:rect b="b" l="l" r="r" t="t"/>
            <a:pathLst>
              <a:path extrusionOk="0" h="9013" w="9013">
                <a:moveTo>
                  <a:pt x="1650" y="1"/>
                </a:moveTo>
                <a:cubicBezTo>
                  <a:pt x="734" y="1"/>
                  <a:pt x="1" y="744"/>
                  <a:pt x="1" y="1660"/>
                </a:cubicBezTo>
                <a:lnTo>
                  <a:pt x="1" y="7363"/>
                </a:lnTo>
                <a:cubicBezTo>
                  <a:pt x="1" y="8279"/>
                  <a:pt x="734" y="9012"/>
                  <a:pt x="1650" y="9012"/>
                </a:cubicBezTo>
                <a:lnTo>
                  <a:pt x="7363" y="9012"/>
                </a:lnTo>
                <a:cubicBezTo>
                  <a:pt x="8269" y="9012"/>
                  <a:pt x="9012" y="8279"/>
                  <a:pt x="9012" y="7363"/>
                </a:cubicBezTo>
                <a:lnTo>
                  <a:pt x="9012" y="1660"/>
                </a:lnTo>
                <a:cubicBezTo>
                  <a:pt x="9012" y="744"/>
                  <a:pt x="8269" y="1"/>
                  <a:pt x="73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1" name="Google Shape;1681;p45"/>
          <p:cNvSpPr/>
          <p:nvPr/>
        </p:nvSpPr>
        <p:spPr>
          <a:xfrm>
            <a:off x="7745296" y="407"/>
            <a:ext cx="704618" cy="704228"/>
          </a:xfrm>
          <a:custGeom>
            <a:rect b="b" l="l" r="r" t="t"/>
            <a:pathLst>
              <a:path extrusionOk="0" h="18034" w="18044">
                <a:moveTo>
                  <a:pt x="0" y="1"/>
                </a:moveTo>
                <a:lnTo>
                  <a:pt x="0" y="18034"/>
                </a:lnTo>
                <a:lnTo>
                  <a:pt x="18044" y="18034"/>
                </a:lnTo>
                <a:lnTo>
                  <a:pt x="1804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2" name="Google Shape;1682;p45"/>
          <p:cNvSpPr/>
          <p:nvPr/>
        </p:nvSpPr>
        <p:spPr>
          <a:xfrm>
            <a:off x="7746077" y="1227"/>
            <a:ext cx="703056" cy="703017"/>
          </a:xfrm>
          <a:custGeom>
            <a:rect b="b" l="l" r="r" t="t"/>
            <a:pathLst>
              <a:path extrusionOk="0" h="18003" w="18004">
                <a:moveTo>
                  <a:pt x="9002" y="0"/>
                </a:moveTo>
                <a:cubicBezTo>
                  <a:pt x="4033" y="0"/>
                  <a:pt x="1" y="4022"/>
                  <a:pt x="1" y="9001"/>
                </a:cubicBezTo>
                <a:cubicBezTo>
                  <a:pt x="1" y="13970"/>
                  <a:pt x="4033" y="18002"/>
                  <a:pt x="9002" y="18002"/>
                </a:cubicBezTo>
                <a:cubicBezTo>
                  <a:pt x="13971" y="18002"/>
                  <a:pt x="18003" y="13970"/>
                  <a:pt x="18003" y="9001"/>
                </a:cubicBezTo>
                <a:cubicBezTo>
                  <a:pt x="18003" y="4022"/>
                  <a:pt x="13971" y="0"/>
                  <a:pt x="900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3" name="Google Shape;1683;p45"/>
          <p:cNvSpPr/>
          <p:nvPr/>
        </p:nvSpPr>
        <p:spPr>
          <a:xfrm>
            <a:off x="7845889" y="122282"/>
            <a:ext cx="505034" cy="460478"/>
          </a:xfrm>
          <a:custGeom>
            <a:rect b="b" l="l" r="r" t="t"/>
            <a:pathLst>
              <a:path extrusionOk="0" h="11792" w="12933">
                <a:moveTo>
                  <a:pt x="6466" y="1"/>
                </a:moveTo>
                <a:cubicBezTo>
                  <a:pt x="4959" y="1"/>
                  <a:pt x="3452" y="576"/>
                  <a:pt x="2302" y="1726"/>
                </a:cubicBezTo>
                <a:cubicBezTo>
                  <a:pt x="1" y="4028"/>
                  <a:pt x="1" y="7765"/>
                  <a:pt x="2302" y="10066"/>
                </a:cubicBezTo>
                <a:cubicBezTo>
                  <a:pt x="3452" y="11216"/>
                  <a:pt x="4959" y="11792"/>
                  <a:pt x="6466" y="11792"/>
                </a:cubicBezTo>
                <a:cubicBezTo>
                  <a:pt x="7973" y="11792"/>
                  <a:pt x="9480" y="11216"/>
                  <a:pt x="10631" y="10066"/>
                </a:cubicBezTo>
                <a:cubicBezTo>
                  <a:pt x="12932" y="7765"/>
                  <a:pt x="12932" y="4028"/>
                  <a:pt x="10631" y="1726"/>
                </a:cubicBezTo>
                <a:cubicBezTo>
                  <a:pt x="9480" y="576"/>
                  <a:pt x="7973" y="1"/>
                  <a:pt x="646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4" name="Google Shape;1684;p45"/>
          <p:cNvSpPr/>
          <p:nvPr/>
        </p:nvSpPr>
        <p:spPr>
          <a:xfrm>
            <a:off x="9027078" y="1190699"/>
            <a:ext cx="62480" cy="62870"/>
          </a:xfrm>
          <a:custGeom>
            <a:rect b="b" l="l" r="r" t="t"/>
            <a:pathLst>
              <a:path extrusionOk="0" h="1610" w="1600">
                <a:moveTo>
                  <a:pt x="805" y="1"/>
                </a:moveTo>
                <a:cubicBezTo>
                  <a:pt x="357" y="1"/>
                  <a:pt x="1" y="357"/>
                  <a:pt x="1" y="805"/>
                </a:cubicBezTo>
                <a:cubicBezTo>
                  <a:pt x="1" y="1243"/>
                  <a:pt x="357" y="1609"/>
                  <a:pt x="805" y="1609"/>
                </a:cubicBezTo>
                <a:cubicBezTo>
                  <a:pt x="1243" y="1609"/>
                  <a:pt x="1600" y="1243"/>
                  <a:pt x="1600" y="805"/>
                </a:cubicBezTo>
                <a:cubicBezTo>
                  <a:pt x="1600" y="35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5" name="Google Shape;1685;p45"/>
          <p:cNvSpPr/>
          <p:nvPr/>
        </p:nvSpPr>
        <p:spPr>
          <a:xfrm>
            <a:off x="9027078" y="1085342"/>
            <a:ext cx="62480" cy="62870"/>
          </a:xfrm>
          <a:custGeom>
            <a:rect b="b" l="l" r="r" t="t"/>
            <a:pathLst>
              <a:path extrusionOk="0" h="1610" w="1600">
                <a:moveTo>
                  <a:pt x="805" y="0"/>
                </a:moveTo>
                <a:cubicBezTo>
                  <a:pt x="357" y="0"/>
                  <a:pt x="1" y="357"/>
                  <a:pt x="1" y="805"/>
                </a:cubicBezTo>
                <a:cubicBezTo>
                  <a:pt x="1" y="1242"/>
                  <a:pt x="357" y="1609"/>
                  <a:pt x="805" y="1609"/>
                </a:cubicBezTo>
                <a:cubicBezTo>
                  <a:pt x="1243" y="1609"/>
                  <a:pt x="1600" y="1242"/>
                  <a:pt x="1600" y="805"/>
                </a:cubicBezTo>
                <a:cubicBezTo>
                  <a:pt x="1600" y="35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6" name="Google Shape;1686;p45"/>
          <p:cNvSpPr/>
          <p:nvPr/>
        </p:nvSpPr>
        <p:spPr>
          <a:xfrm>
            <a:off x="9027078" y="979555"/>
            <a:ext cx="62480" cy="62870"/>
          </a:xfrm>
          <a:custGeom>
            <a:rect b="b" l="l" r="r" t="t"/>
            <a:pathLst>
              <a:path extrusionOk="0" h="1610" w="160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0" y="1253"/>
                  <a:pt x="1600" y="805"/>
                </a:cubicBezTo>
                <a:cubicBezTo>
                  <a:pt x="160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7" name="Google Shape;1687;p45"/>
          <p:cNvSpPr/>
          <p:nvPr/>
        </p:nvSpPr>
        <p:spPr>
          <a:xfrm>
            <a:off x="9027078" y="874198"/>
            <a:ext cx="62480" cy="62870"/>
          </a:xfrm>
          <a:custGeom>
            <a:rect b="b" l="l" r="r" t="t"/>
            <a:pathLst>
              <a:path extrusionOk="0" h="1610" w="160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43" y="1609"/>
                  <a:pt x="1600" y="1253"/>
                  <a:pt x="1600" y="805"/>
                </a:cubicBezTo>
                <a:cubicBezTo>
                  <a:pt x="1600" y="36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8" name="Google Shape;1688;p45"/>
          <p:cNvSpPr/>
          <p:nvPr/>
        </p:nvSpPr>
        <p:spPr>
          <a:xfrm>
            <a:off x="9027078" y="768842"/>
            <a:ext cx="62480" cy="62831"/>
          </a:xfrm>
          <a:custGeom>
            <a:rect b="b" l="l" r="r" t="t"/>
            <a:pathLst>
              <a:path extrusionOk="0" h="1609" w="160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43" y="1609"/>
                  <a:pt x="1600" y="1252"/>
                  <a:pt x="1600" y="804"/>
                </a:cubicBezTo>
                <a:cubicBezTo>
                  <a:pt x="1600" y="356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9" name="Google Shape;1689;p45"/>
          <p:cNvSpPr/>
          <p:nvPr/>
        </p:nvSpPr>
        <p:spPr>
          <a:xfrm>
            <a:off x="8903016" y="1190699"/>
            <a:ext cx="62871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57"/>
                  <a:pt x="1" y="805"/>
                </a:cubicBezTo>
                <a:cubicBezTo>
                  <a:pt x="1" y="1243"/>
                  <a:pt x="357" y="1609"/>
                  <a:pt x="805" y="1609"/>
                </a:cubicBezTo>
                <a:cubicBezTo>
                  <a:pt x="1243" y="1609"/>
                  <a:pt x="1610" y="1243"/>
                  <a:pt x="1610" y="805"/>
                </a:cubicBezTo>
                <a:cubicBezTo>
                  <a:pt x="1610" y="35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0" name="Google Shape;1690;p45"/>
          <p:cNvSpPr/>
          <p:nvPr/>
        </p:nvSpPr>
        <p:spPr>
          <a:xfrm>
            <a:off x="8903016" y="1085342"/>
            <a:ext cx="62871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57"/>
                  <a:pt x="1" y="805"/>
                </a:cubicBezTo>
                <a:cubicBezTo>
                  <a:pt x="1" y="1242"/>
                  <a:pt x="357" y="1609"/>
                  <a:pt x="805" y="1609"/>
                </a:cubicBezTo>
                <a:cubicBezTo>
                  <a:pt x="1243" y="1609"/>
                  <a:pt x="1610" y="1242"/>
                  <a:pt x="1610" y="805"/>
                </a:cubicBezTo>
                <a:cubicBezTo>
                  <a:pt x="1610" y="35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1" name="Google Shape;1691;p45"/>
          <p:cNvSpPr/>
          <p:nvPr/>
        </p:nvSpPr>
        <p:spPr>
          <a:xfrm>
            <a:off x="8903016" y="979555"/>
            <a:ext cx="62871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10" y="1253"/>
                  <a:pt x="1610" y="805"/>
                </a:cubicBezTo>
                <a:cubicBezTo>
                  <a:pt x="161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2" name="Google Shape;1692;p45"/>
          <p:cNvSpPr/>
          <p:nvPr/>
        </p:nvSpPr>
        <p:spPr>
          <a:xfrm>
            <a:off x="8903016" y="874198"/>
            <a:ext cx="62871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43" y="1609"/>
                  <a:pt x="1610" y="1253"/>
                  <a:pt x="1610" y="805"/>
                </a:cubicBezTo>
                <a:cubicBezTo>
                  <a:pt x="1610" y="36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3" name="Google Shape;1693;p45"/>
          <p:cNvSpPr/>
          <p:nvPr/>
        </p:nvSpPr>
        <p:spPr>
          <a:xfrm>
            <a:off x="8903016" y="768842"/>
            <a:ext cx="62871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43" y="1609"/>
                  <a:pt x="1610" y="1252"/>
                  <a:pt x="1610" y="804"/>
                </a:cubicBezTo>
                <a:cubicBezTo>
                  <a:pt x="1610" y="356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4" name="Google Shape;1694;p45"/>
          <p:cNvSpPr/>
          <p:nvPr/>
        </p:nvSpPr>
        <p:spPr>
          <a:xfrm>
            <a:off x="8449562" y="382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5" name="Google Shape;1695;p45"/>
          <p:cNvSpPr/>
          <p:nvPr/>
        </p:nvSpPr>
        <p:spPr>
          <a:xfrm>
            <a:off x="8449562" y="61222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6" name="Google Shape;1696;p45"/>
          <p:cNvSpPr/>
          <p:nvPr/>
        </p:nvSpPr>
        <p:spPr>
          <a:xfrm>
            <a:off x="8449875" y="122477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7" name="Google Shape;1697;p45"/>
          <p:cNvSpPr/>
          <p:nvPr/>
        </p:nvSpPr>
        <p:spPr>
          <a:xfrm>
            <a:off x="8449875" y="184098"/>
            <a:ext cx="703837" cy="30264"/>
          </a:xfrm>
          <a:custGeom>
            <a:rect b="b" l="l" r="r" t="t"/>
            <a:pathLst>
              <a:path extrusionOk="0" h="775" w="18024">
                <a:moveTo>
                  <a:pt x="1" y="1"/>
                </a:moveTo>
                <a:lnTo>
                  <a:pt x="1" y="775"/>
                </a:lnTo>
                <a:lnTo>
                  <a:pt x="18024" y="775"/>
                </a:lnTo>
                <a:lnTo>
                  <a:pt x="180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8" name="Google Shape;1698;p45"/>
          <p:cNvSpPr/>
          <p:nvPr/>
        </p:nvSpPr>
        <p:spPr>
          <a:xfrm>
            <a:off x="8449875" y="244938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9" name="Google Shape;1699;p45"/>
          <p:cNvSpPr/>
          <p:nvPr/>
        </p:nvSpPr>
        <p:spPr>
          <a:xfrm>
            <a:off x="8449875" y="306168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0" name="Google Shape;1700;p45"/>
          <p:cNvSpPr/>
          <p:nvPr/>
        </p:nvSpPr>
        <p:spPr>
          <a:xfrm>
            <a:off x="8449875" y="367438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1" name="Google Shape;1701;p45"/>
          <p:cNvSpPr/>
          <p:nvPr/>
        </p:nvSpPr>
        <p:spPr>
          <a:xfrm>
            <a:off x="8449875" y="428668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2" name="Google Shape;1702;p45"/>
          <p:cNvSpPr/>
          <p:nvPr/>
        </p:nvSpPr>
        <p:spPr>
          <a:xfrm>
            <a:off x="8449875" y="489899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3" name="Google Shape;1703;p45"/>
          <p:cNvSpPr/>
          <p:nvPr/>
        </p:nvSpPr>
        <p:spPr>
          <a:xfrm>
            <a:off x="8449875" y="551129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4" name="Google Shape;1704;p45"/>
          <p:cNvSpPr/>
          <p:nvPr/>
        </p:nvSpPr>
        <p:spPr>
          <a:xfrm>
            <a:off x="8449875" y="612359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5" name="Google Shape;1705;p45"/>
          <p:cNvSpPr/>
          <p:nvPr/>
        </p:nvSpPr>
        <p:spPr>
          <a:xfrm>
            <a:off x="8449875" y="673590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6" name="Google Shape;1706;p45"/>
          <p:cNvSpPr/>
          <p:nvPr/>
        </p:nvSpPr>
        <p:spPr>
          <a:xfrm>
            <a:off x="7040667" y="216"/>
            <a:ext cx="704657" cy="352348"/>
          </a:xfrm>
          <a:custGeom>
            <a:rect b="b" l="l" r="r" t="t"/>
            <a:pathLst>
              <a:path extrusionOk="0" h="9023" w="18045">
                <a:moveTo>
                  <a:pt x="9012" y="0"/>
                </a:moveTo>
                <a:lnTo>
                  <a:pt x="9012" y="11"/>
                </a:lnTo>
                <a:lnTo>
                  <a:pt x="1" y="11"/>
                </a:lnTo>
                <a:lnTo>
                  <a:pt x="1" y="184"/>
                </a:lnTo>
                <a:cubicBezTo>
                  <a:pt x="1" y="5071"/>
                  <a:pt x="3962" y="9022"/>
                  <a:pt x="8839" y="9022"/>
                </a:cubicBezTo>
                <a:lnTo>
                  <a:pt x="9012" y="9022"/>
                </a:lnTo>
                <a:cubicBezTo>
                  <a:pt x="9012" y="8869"/>
                  <a:pt x="9012" y="8717"/>
                  <a:pt x="9022" y="8564"/>
                </a:cubicBezTo>
                <a:cubicBezTo>
                  <a:pt x="9134" y="6252"/>
                  <a:pt x="10122" y="4175"/>
                  <a:pt x="11649" y="2648"/>
                </a:cubicBezTo>
                <a:cubicBezTo>
                  <a:pt x="13289" y="1019"/>
                  <a:pt x="15549" y="0"/>
                  <a:pt x="1804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7" name="Google Shape;1707;p45"/>
          <p:cNvSpPr/>
          <p:nvPr/>
        </p:nvSpPr>
        <p:spPr>
          <a:xfrm>
            <a:off x="7568360" y="334402"/>
            <a:ext cx="430" cy="17963"/>
          </a:xfrm>
          <a:custGeom>
            <a:rect b="b" l="l" r="r" t="t"/>
            <a:pathLst>
              <a:path extrusionOk="0" h="460" w="11">
                <a:moveTo>
                  <a:pt x="10" y="1"/>
                </a:moveTo>
                <a:cubicBezTo>
                  <a:pt x="0" y="154"/>
                  <a:pt x="0" y="306"/>
                  <a:pt x="0" y="459"/>
                </a:cubicBezTo>
                <a:lnTo>
                  <a:pt x="10" y="459"/>
                </a:lnTo>
                <a:lnTo>
                  <a:pt x="10" y="1"/>
                </a:lnTo>
                <a:close/>
              </a:path>
            </a:pathLst>
          </a:custGeom>
          <a:solidFill>
            <a:srgbClr val="769B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8" name="Google Shape;1708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09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Google Shape;1710;p46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711" name="Google Shape;1711;p46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12" name="Google Shape;1712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713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p47"/>
          <p:cNvSpPr/>
          <p:nvPr/>
        </p:nvSpPr>
        <p:spPr>
          <a:xfrm>
            <a:off x="8791684" y="4787335"/>
            <a:ext cx="352309" cy="352309"/>
          </a:xfrm>
          <a:custGeom>
            <a:rect b="b" l="l" r="r" t="t"/>
            <a:pathLst>
              <a:path extrusionOk="0" h="9022" w="9022">
                <a:moveTo>
                  <a:pt x="0" y="0"/>
                </a:moveTo>
                <a:cubicBezTo>
                  <a:pt x="0" y="4979"/>
                  <a:pt x="4043" y="9022"/>
                  <a:pt x="9022" y="9022"/>
                </a:cubicBezTo>
                <a:lnTo>
                  <a:pt x="90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5" name="Google Shape;1715;p47"/>
          <p:cNvSpPr/>
          <p:nvPr/>
        </p:nvSpPr>
        <p:spPr>
          <a:xfrm>
            <a:off x="8791684" y="4435416"/>
            <a:ext cx="351919" cy="351958"/>
          </a:xfrm>
          <a:custGeom>
            <a:rect b="b" l="l" r="r" t="t"/>
            <a:pathLst>
              <a:path extrusionOk="0" h="9013" w="9012">
                <a:moveTo>
                  <a:pt x="0" y="1"/>
                </a:moveTo>
                <a:lnTo>
                  <a:pt x="0" y="9012"/>
                </a:lnTo>
                <a:lnTo>
                  <a:pt x="9012" y="9012"/>
                </a:lnTo>
                <a:cubicBezTo>
                  <a:pt x="9012" y="4033"/>
                  <a:pt x="4979" y="1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6" name="Google Shape;1716;p47"/>
          <p:cNvSpPr/>
          <p:nvPr/>
        </p:nvSpPr>
        <p:spPr>
          <a:xfrm>
            <a:off x="8439765" y="4435025"/>
            <a:ext cx="351958" cy="351919"/>
          </a:xfrm>
          <a:custGeom>
            <a:rect b="b" l="l" r="r" t="t"/>
            <a:pathLst>
              <a:path extrusionOk="0" h="9012" w="9013">
                <a:moveTo>
                  <a:pt x="1" y="0"/>
                </a:moveTo>
                <a:cubicBezTo>
                  <a:pt x="1" y="4980"/>
                  <a:pt x="4043" y="9012"/>
                  <a:pt x="9012" y="9012"/>
                </a:cubicBezTo>
                <a:lnTo>
                  <a:pt x="90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7" name="Google Shape;1717;p47"/>
          <p:cNvSpPr/>
          <p:nvPr/>
        </p:nvSpPr>
        <p:spPr>
          <a:xfrm>
            <a:off x="7735577" y="4496256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8" name="Google Shape;1718;p47"/>
          <p:cNvSpPr/>
          <p:nvPr/>
        </p:nvSpPr>
        <p:spPr>
          <a:xfrm>
            <a:off x="7735577" y="4557486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9" name="Google Shape;1719;p47"/>
          <p:cNvSpPr/>
          <p:nvPr/>
        </p:nvSpPr>
        <p:spPr>
          <a:xfrm>
            <a:off x="7735577" y="4618717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0" name="Google Shape;1720;p47"/>
          <p:cNvSpPr/>
          <p:nvPr/>
        </p:nvSpPr>
        <p:spPr>
          <a:xfrm>
            <a:off x="7735577" y="4679947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1" name="Google Shape;1721;p47"/>
          <p:cNvSpPr/>
          <p:nvPr/>
        </p:nvSpPr>
        <p:spPr>
          <a:xfrm>
            <a:off x="7735577" y="4741177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2" name="Google Shape;1722;p47"/>
          <p:cNvSpPr/>
          <p:nvPr/>
        </p:nvSpPr>
        <p:spPr>
          <a:xfrm>
            <a:off x="7735577" y="4802447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3" name="Google Shape;1723;p47"/>
          <p:cNvSpPr/>
          <p:nvPr/>
        </p:nvSpPr>
        <p:spPr>
          <a:xfrm>
            <a:off x="7735577" y="4863677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4" name="Google Shape;1724;p47"/>
          <p:cNvSpPr/>
          <p:nvPr/>
        </p:nvSpPr>
        <p:spPr>
          <a:xfrm>
            <a:off x="7735577" y="4924908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5" name="Google Shape;1725;p47"/>
          <p:cNvSpPr/>
          <p:nvPr/>
        </p:nvSpPr>
        <p:spPr>
          <a:xfrm>
            <a:off x="7735577" y="4986138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6" name="Google Shape;1726;p47"/>
          <p:cNvSpPr/>
          <p:nvPr/>
        </p:nvSpPr>
        <p:spPr>
          <a:xfrm>
            <a:off x="7735577" y="5047369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727" name="Google Shape;1727;p47"/>
          <p:cNvSpPr/>
          <p:nvPr/>
        </p:nvSpPr>
        <p:spPr>
          <a:xfrm>
            <a:off x="7031388" y="4435025"/>
            <a:ext cx="704228" cy="704618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lnTo>
                  <a:pt x="0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8" name="Google Shape;1728;p47"/>
          <p:cNvSpPr/>
          <p:nvPr/>
        </p:nvSpPr>
        <p:spPr>
          <a:xfrm rot="5400000">
            <a:off x="6327199" y="4435025"/>
            <a:ext cx="704228" cy="704618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cubicBezTo>
                  <a:pt x="0" y="9969"/>
                  <a:pt x="8075" y="18044"/>
                  <a:pt x="18033" y="18044"/>
                </a:cubicBezTo>
                <a:lnTo>
                  <a:pt x="1803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9" name="Google Shape;1729;p47"/>
          <p:cNvSpPr/>
          <p:nvPr/>
        </p:nvSpPr>
        <p:spPr>
          <a:xfrm>
            <a:off x="7383659" y="4787531"/>
            <a:ext cx="351958" cy="351919"/>
          </a:xfrm>
          <a:custGeom>
            <a:rect b="b" l="l" r="r" t="t"/>
            <a:pathLst>
              <a:path extrusionOk="0" h="9012" w="9013">
                <a:moveTo>
                  <a:pt x="1060" y="1"/>
                </a:moveTo>
                <a:cubicBezTo>
                  <a:pt x="469" y="1"/>
                  <a:pt x="1" y="469"/>
                  <a:pt x="1" y="1060"/>
                </a:cubicBezTo>
                <a:lnTo>
                  <a:pt x="1" y="7953"/>
                </a:lnTo>
                <a:cubicBezTo>
                  <a:pt x="1" y="8544"/>
                  <a:pt x="469" y="9012"/>
                  <a:pt x="1060" y="9012"/>
                </a:cubicBezTo>
                <a:lnTo>
                  <a:pt x="7953" y="9012"/>
                </a:lnTo>
                <a:cubicBezTo>
                  <a:pt x="8544" y="9012"/>
                  <a:pt x="9012" y="8544"/>
                  <a:pt x="9012" y="7953"/>
                </a:cubicBezTo>
                <a:lnTo>
                  <a:pt x="9012" y="1060"/>
                </a:lnTo>
                <a:cubicBezTo>
                  <a:pt x="9012" y="469"/>
                  <a:pt x="8544" y="1"/>
                  <a:pt x="795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0" name="Google Shape;1730;p47"/>
          <p:cNvSpPr/>
          <p:nvPr/>
        </p:nvSpPr>
        <p:spPr>
          <a:xfrm>
            <a:off x="7732551" y="-8806"/>
            <a:ext cx="385883" cy="386051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lnTo>
                  <a:pt x="0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1" name="Google Shape;1731;p47"/>
          <p:cNvSpPr/>
          <p:nvPr/>
        </p:nvSpPr>
        <p:spPr>
          <a:xfrm rot="5400000">
            <a:off x="7346713" y="-8828"/>
            <a:ext cx="385837" cy="386096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cubicBezTo>
                  <a:pt x="0" y="9969"/>
                  <a:pt x="8075" y="18044"/>
                  <a:pt x="18033" y="18044"/>
                </a:cubicBezTo>
                <a:lnTo>
                  <a:pt x="1803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2" name="Google Shape;1732;p47"/>
          <p:cNvSpPr/>
          <p:nvPr/>
        </p:nvSpPr>
        <p:spPr>
          <a:xfrm>
            <a:off x="8433598" y="704596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3" name="Google Shape;1733;p47"/>
          <p:cNvSpPr/>
          <p:nvPr/>
        </p:nvSpPr>
        <p:spPr>
          <a:xfrm>
            <a:off x="8433598" y="765826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4" name="Google Shape;1734;p47"/>
          <p:cNvSpPr/>
          <p:nvPr/>
        </p:nvSpPr>
        <p:spPr>
          <a:xfrm>
            <a:off x="8433598" y="827056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5" name="Google Shape;1735;p47"/>
          <p:cNvSpPr/>
          <p:nvPr/>
        </p:nvSpPr>
        <p:spPr>
          <a:xfrm>
            <a:off x="8433598" y="888287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6" name="Google Shape;1736;p47"/>
          <p:cNvSpPr/>
          <p:nvPr/>
        </p:nvSpPr>
        <p:spPr>
          <a:xfrm>
            <a:off x="8433598" y="949517"/>
            <a:ext cx="703837" cy="30693"/>
          </a:xfrm>
          <a:custGeom>
            <a:rect b="b" l="l" r="r" t="t"/>
            <a:pathLst>
              <a:path extrusionOk="0" h="786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7" name="Google Shape;1737;p47"/>
          <p:cNvSpPr/>
          <p:nvPr/>
        </p:nvSpPr>
        <p:spPr>
          <a:xfrm>
            <a:off x="8433598" y="1010787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8" name="Google Shape;1738;p47"/>
          <p:cNvSpPr/>
          <p:nvPr/>
        </p:nvSpPr>
        <p:spPr>
          <a:xfrm>
            <a:off x="8433598" y="1072017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9" name="Google Shape;1739;p47"/>
          <p:cNvSpPr/>
          <p:nvPr/>
        </p:nvSpPr>
        <p:spPr>
          <a:xfrm>
            <a:off x="8433598" y="1133247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0" name="Google Shape;1740;p47"/>
          <p:cNvSpPr/>
          <p:nvPr/>
        </p:nvSpPr>
        <p:spPr>
          <a:xfrm>
            <a:off x="8433598" y="1194087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1" name="Google Shape;1741;p47"/>
          <p:cNvSpPr/>
          <p:nvPr/>
        </p:nvSpPr>
        <p:spPr>
          <a:xfrm>
            <a:off x="8433598" y="1255708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2" name="Google Shape;1742;p47"/>
          <p:cNvSpPr/>
          <p:nvPr/>
        </p:nvSpPr>
        <p:spPr>
          <a:xfrm>
            <a:off x="8433598" y="1316548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3" name="Google Shape;1743;p47"/>
          <p:cNvSpPr/>
          <p:nvPr/>
        </p:nvSpPr>
        <p:spPr>
          <a:xfrm>
            <a:off x="8433598" y="1377778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4" name="Google Shape;1744;p47"/>
          <p:cNvSpPr/>
          <p:nvPr/>
        </p:nvSpPr>
        <p:spPr>
          <a:xfrm>
            <a:off x="8401728" y="-1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5" y="14002"/>
                </a:lnTo>
                <a:lnTo>
                  <a:pt x="78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5" name="Google Shape;1745;p47"/>
          <p:cNvSpPr/>
          <p:nvPr/>
        </p:nvSpPr>
        <p:spPr>
          <a:xfrm>
            <a:off x="8338763" y="-1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6" name="Google Shape;1746;p47"/>
          <p:cNvSpPr/>
          <p:nvPr/>
        </p:nvSpPr>
        <p:spPr>
          <a:xfrm>
            <a:off x="8275797" y="-1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7" name="Google Shape;1747;p47"/>
          <p:cNvSpPr/>
          <p:nvPr/>
        </p:nvSpPr>
        <p:spPr>
          <a:xfrm>
            <a:off x="8212831" y="-1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8" name="Google Shape;1748;p47"/>
          <p:cNvSpPr/>
          <p:nvPr/>
        </p:nvSpPr>
        <p:spPr>
          <a:xfrm>
            <a:off x="8149866" y="-1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9" name="Google Shape;1749;p47"/>
          <p:cNvSpPr/>
          <p:nvPr/>
        </p:nvSpPr>
        <p:spPr>
          <a:xfrm>
            <a:off x="8086900" y="-1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0" name="Google Shape;1750;p47"/>
          <p:cNvSpPr/>
          <p:nvPr/>
        </p:nvSpPr>
        <p:spPr>
          <a:xfrm>
            <a:off x="8433207" y="1408394"/>
            <a:ext cx="704228" cy="704618"/>
          </a:xfrm>
          <a:custGeom>
            <a:rect b="b" l="l" r="r" t="t"/>
            <a:pathLst>
              <a:path extrusionOk="0" h="18044" w="18034">
                <a:moveTo>
                  <a:pt x="1" y="0"/>
                </a:moveTo>
                <a:lnTo>
                  <a:pt x="1" y="18044"/>
                </a:lnTo>
                <a:lnTo>
                  <a:pt x="18034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1" name="Google Shape;1751;p47"/>
          <p:cNvSpPr/>
          <p:nvPr/>
        </p:nvSpPr>
        <p:spPr>
          <a:xfrm>
            <a:off x="8399429" y="1409292"/>
            <a:ext cx="771823" cy="702822"/>
          </a:xfrm>
          <a:custGeom>
            <a:rect b="b" l="l" r="r" t="t"/>
            <a:pathLst>
              <a:path extrusionOk="0" h="17998" w="19765">
                <a:moveTo>
                  <a:pt x="9882" y="0"/>
                </a:moveTo>
                <a:cubicBezTo>
                  <a:pt x="7578" y="0"/>
                  <a:pt x="5275" y="879"/>
                  <a:pt x="3513" y="2635"/>
                </a:cubicBezTo>
                <a:cubicBezTo>
                  <a:pt x="0" y="6148"/>
                  <a:pt x="0" y="11850"/>
                  <a:pt x="3513" y="15363"/>
                </a:cubicBezTo>
                <a:cubicBezTo>
                  <a:pt x="5275" y="17119"/>
                  <a:pt x="7578" y="17998"/>
                  <a:pt x="9882" y="17998"/>
                </a:cubicBezTo>
                <a:cubicBezTo>
                  <a:pt x="12186" y="17998"/>
                  <a:pt x="14490" y="17119"/>
                  <a:pt x="16251" y="15363"/>
                </a:cubicBezTo>
                <a:cubicBezTo>
                  <a:pt x="19764" y="11850"/>
                  <a:pt x="19764" y="6148"/>
                  <a:pt x="16251" y="2635"/>
                </a:cubicBezTo>
                <a:cubicBezTo>
                  <a:pt x="14490" y="879"/>
                  <a:pt x="12186" y="0"/>
                  <a:pt x="988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2" name="Google Shape;1752;p47"/>
          <p:cNvSpPr/>
          <p:nvPr/>
        </p:nvSpPr>
        <p:spPr>
          <a:xfrm>
            <a:off x="8554497" y="1530464"/>
            <a:ext cx="460087" cy="460478"/>
          </a:xfrm>
          <a:custGeom>
            <a:rect b="b" l="l" r="r" t="t"/>
            <a:pathLst>
              <a:path extrusionOk="0" h="11792" w="11782">
                <a:moveTo>
                  <a:pt x="5886" y="0"/>
                </a:moveTo>
                <a:cubicBezTo>
                  <a:pt x="2637" y="0"/>
                  <a:pt x="0" y="2638"/>
                  <a:pt x="0" y="5896"/>
                </a:cubicBezTo>
                <a:cubicBezTo>
                  <a:pt x="0" y="9154"/>
                  <a:pt x="2637" y="11792"/>
                  <a:pt x="5886" y="11792"/>
                </a:cubicBezTo>
                <a:cubicBezTo>
                  <a:pt x="9144" y="11792"/>
                  <a:pt x="11781" y="9154"/>
                  <a:pt x="11781" y="5896"/>
                </a:cubicBezTo>
                <a:cubicBezTo>
                  <a:pt x="11781" y="2638"/>
                  <a:pt x="9144" y="0"/>
                  <a:pt x="588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3" name="Google Shape;1753;p47"/>
          <p:cNvSpPr/>
          <p:nvPr/>
        </p:nvSpPr>
        <p:spPr>
          <a:xfrm>
            <a:off x="8433598" y="352716"/>
            <a:ext cx="351528" cy="39"/>
          </a:xfrm>
          <a:custGeom>
            <a:rect b="b" l="l" r="r" t="t"/>
            <a:pathLst>
              <a:path extrusionOk="0" fill="none" h="1" w="9002">
                <a:moveTo>
                  <a:pt x="1" y="0"/>
                </a:moveTo>
                <a:lnTo>
                  <a:pt x="900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4" name="Google Shape;1754;p47"/>
          <p:cNvSpPr/>
          <p:nvPr/>
        </p:nvSpPr>
        <p:spPr>
          <a:xfrm>
            <a:off x="8455075" y="352716"/>
            <a:ext cx="330051" cy="120118"/>
          </a:xfrm>
          <a:custGeom>
            <a:rect b="b" l="l" r="r" t="t"/>
            <a:pathLst>
              <a:path extrusionOk="0" fill="none" h="3076" w="8452">
                <a:moveTo>
                  <a:pt x="1" y="3075"/>
                </a:moveTo>
                <a:lnTo>
                  <a:pt x="845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5" name="Google Shape;1755;p47"/>
          <p:cNvSpPr/>
          <p:nvPr/>
        </p:nvSpPr>
        <p:spPr>
          <a:xfrm>
            <a:off x="8515915" y="352716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0" y="5784"/>
                </a:moveTo>
                <a:lnTo>
                  <a:pt x="6894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6" name="Google Shape;1756;p47"/>
          <p:cNvSpPr/>
          <p:nvPr/>
        </p:nvSpPr>
        <p:spPr>
          <a:xfrm>
            <a:off x="8609362" y="352716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0" y="7790"/>
                </a:moveTo>
                <a:lnTo>
                  <a:pt x="4501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7" name="Google Shape;1757;p47"/>
          <p:cNvSpPr/>
          <p:nvPr/>
        </p:nvSpPr>
        <p:spPr>
          <a:xfrm>
            <a:off x="8724286" y="352716"/>
            <a:ext cx="60840" cy="345944"/>
          </a:xfrm>
          <a:custGeom>
            <a:rect b="b" l="l" r="r" t="t"/>
            <a:pathLst>
              <a:path extrusionOk="0" fill="none" h="8859" w="1558">
                <a:moveTo>
                  <a:pt x="0" y="8859"/>
                </a:moveTo>
                <a:lnTo>
                  <a:pt x="1558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8" name="Google Shape;1758;p47"/>
          <p:cNvSpPr/>
          <p:nvPr/>
        </p:nvSpPr>
        <p:spPr>
          <a:xfrm>
            <a:off x="8785126" y="352716"/>
            <a:ext cx="61269" cy="345944"/>
          </a:xfrm>
          <a:custGeom>
            <a:rect b="b" l="l" r="r" t="t"/>
            <a:pathLst>
              <a:path extrusionOk="0" fill="none" h="8859" w="1569">
                <a:moveTo>
                  <a:pt x="1568" y="885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9" name="Google Shape;1759;p47"/>
          <p:cNvSpPr/>
          <p:nvPr/>
        </p:nvSpPr>
        <p:spPr>
          <a:xfrm>
            <a:off x="8785126" y="352716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4501" y="779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0" name="Google Shape;1760;p47"/>
          <p:cNvSpPr/>
          <p:nvPr/>
        </p:nvSpPr>
        <p:spPr>
          <a:xfrm>
            <a:off x="8785126" y="352716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6894" y="578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1" name="Google Shape;1761;p47"/>
          <p:cNvSpPr/>
          <p:nvPr/>
        </p:nvSpPr>
        <p:spPr>
          <a:xfrm>
            <a:off x="8785126" y="352716"/>
            <a:ext cx="330441" cy="120118"/>
          </a:xfrm>
          <a:custGeom>
            <a:rect b="b" l="l" r="r" t="t"/>
            <a:pathLst>
              <a:path extrusionOk="0" fill="none" h="3076" w="8462">
                <a:moveTo>
                  <a:pt x="8462" y="3075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2" name="Google Shape;1762;p47"/>
          <p:cNvSpPr/>
          <p:nvPr/>
        </p:nvSpPr>
        <p:spPr>
          <a:xfrm>
            <a:off x="8785126" y="352716"/>
            <a:ext cx="351528" cy="39"/>
          </a:xfrm>
          <a:custGeom>
            <a:rect b="b" l="l" r="r" t="t"/>
            <a:pathLst>
              <a:path extrusionOk="0" fill="none" h="1" w="9002">
                <a:moveTo>
                  <a:pt x="9001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3" name="Google Shape;1763;p47"/>
          <p:cNvSpPr/>
          <p:nvPr/>
        </p:nvSpPr>
        <p:spPr>
          <a:xfrm>
            <a:off x="8785126" y="232208"/>
            <a:ext cx="330441" cy="120547"/>
          </a:xfrm>
          <a:custGeom>
            <a:rect b="b" l="l" r="r" t="t"/>
            <a:pathLst>
              <a:path extrusionOk="0" fill="none" h="3087" w="8462">
                <a:moveTo>
                  <a:pt x="8462" y="1"/>
                </a:moveTo>
                <a:lnTo>
                  <a:pt x="0" y="3086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4" name="Google Shape;1764;p47"/>
          <p:cNvSpPr/>
          <p:nvPr/>
        </p:nvSpPr>
        <p:spPr>
          <a:xfrm>
            <a:off x="8785126" y="126460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0"/>
                </a:moveTo>
                <a:lnTo>
                  <a:pt x="0" y="5794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5" name="Google Shape;1765;p47"/>
          <p:cNvSpPr/>
          <p:nvPr/>
        </p:nvSpPr>
        <p:spPr>
          <a:xfrm>
            <a:off x="8785126" y="48126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1"/>
                </a:moveTo>
                <a:lnTo>
                  <a:pt x="0" y="780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6" name="Google Shape;1766;p47"/>
          <p:cNvSpPr/>
          <p:nvPr/>
        </p:nvSpPr>
        <p:spPr>
          <a:xfrm>
            <a:off x="8785126" y="6382"/>
            <a:ext cx="61269" cy="346374"/>
          </a:xfrm>
          <a:custGeom>
            <a:rect b="b" l="l" r="r" t="t"/>
            <a:pathLst>
              <a:path extrusionOk="0" fill="none" h="8870" w="1569">
                <a:moveTo>
                  <a:pt x="1568" y="0"/>
                </a:moveTo>
                <a:lnTo>
                  <a:pt x="0" y="8869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7" name="Google Shape;1767;p47"/>
          <p:cNvSpPr/>
          <p:nvPr/>
        </p:nvSpPr>
        <p:spPr>
          <a:xfrm>
            <a:off x="8724286" y="6382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8" name="Google Shape;1768;p47"/>
          <p:cNvSpPr/>
          <p:nvPr/>
        </p:nvSpPr>
        <p:spPr>
          <a:xfrm>
            <a:off x="8724286" y="6382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9" name="Google Shape;1769;p47"/>
          <p:cNvSpPr/>
          <p:nvPr/>
        </p:nvSpPr>
        <p:spPr>
          <a:xfrm>
            <a:off x="8609362" y="48126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7800"/>
                </a:moveTo>
                <a:lnTo>
                  <a:pt x="0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0" name="Google Shape;1770;p47"/>
          <p:cNvSpPr/>
          <p:nvPr/>
        </p:nvSpPr>
        <p:spPr>
          <a:xfrm>
            <a:off x="8515915" y="126460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579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1" name="Google Shape;1771;p47"/>
          <p:cNvSpPr/>
          <p:nvPr/>
        </p:nvSpPr>
        <p:spPr>
          <a:xfrm>
            <a:off x="8455075" y="232208"/>
            <a:ext cx="330051" cy="120547"/>
          </a:xfrm>
          <a:custGeom>
            <a:rect b="b" l="l" r="r" t="t"/>
            <a:pathLst>
              <a:path extrusionOk="0" fill="none" h="3087" w="8452">
                <a:moveTo>
                  <a:pt x="8452" y="3086"/>
                </a:moveTo>
                <a:lnTo>
                  <a:pt x="1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2" name="Google Shape;1772;p47"/>
          <p:cNvSpPr/>
          <p:nvPr/>
        </p:nvSpPr>
        <p:spPr>
          <a:xfrm>
            <a:off x="8791662" y="2112971"/>
            <a:ext cx="351958" cy="351958"/>
          </a:xfrm>
          <a:custGeom>
            <a:rect b="b" l="l" r="r" t="t"/>
            <a:pathLst>
              <a:path extrusionOk="0" h="9013" w="9013">
                <a:moveTo>
                  <a:pt x="1650" y="1"/>
                </a:moveTo>
                <a:cubicBezTo>
                  <a:pt x="734" y="1"/>
                  <a:pt x="1" y="744"/>
                  <a:pt x="1" y="1660"/>
                </a:cubicBezTo>
                <a:lnTo>
                  <a:pt x="1" y="7363"/>
                </a:lnTo>
                <a:cubicBezTo>
                  <a:pt x="1" y="8279"/>
                  <a:pt x="734" y="9012"/>
                  <a:pt x="1650" y="9012"/>
                </a:cubicBezTo>
                <a:lnTo>
                  <a:pt x="7363" y="9012"/>
                </a:lnTo>
                <a:cubicBezTo>
                  <a:pt x="8269" y="9012"/>
                  <a:pt x="9012" y="8279"/>
                  <a:pt x="9012" y="7363"/>
                </a:cubicBezTo>
                <a:lnTo>
                  <a:pt x="9012" y="1660"/>
                </a:lnTo>
                <a:cubicBezTo>
                  <a:pt x="9012" y="744"/>
                  <a:pt x="8269" y="1"/>
                  <a:pt x="73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3" name="Google Shape;1773;p47"/>
          <p:cNvSpPr/>
          <p:nvPr/>
        </p:nvSpPr>
        <p:spPr>
          <a:xfrm rot="-5400000">
            <a:off x="198" y="-1"/>
            <a:ext cx="704228" cy="704618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cubicBezTo>
                  <a:pt x="0" y="9969"/>
                  <a:pt x="8075" y="18044"/>
                  <a:pt x="18033" y="18044"/>
                </a:cubicBezTo>
                <a:lnTo>
                  <a:pt x="18033" y="0"/>
                </a:lnTo>
                <a:close/>
              </a:path>
            </a:pathLst>
          </a:custGeom>
          <a:solidFill>
            <a:srgbClr val="D8CB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4" name="Google Shape;1774;p47"/>
          <p:cNvSpPr txBox="1"/>
          <p:nvPr>
            <p:ph hasCustomPrompt="1" type="title"/>
          </p:nvPr>
        </p:nvSpPr>
        <p:spPr>
          <a:xfrm>
            <a:off x="713225" y="888275"/>
            <a:ext cx="4696800" cy="246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9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775" name="Google Shape;1775;p47"/>
          <p:cNvSpPr txBox="1"/>
          <p:nvPr>
            <p:ph idx="1" type="subTitle"/>
          </p:nvPr>
        </p:nvSpPr>
        <p:spPr>
          <a:xfrm>
            <a:off x="713225" y="3254250"/>
            <a:ext cx="46968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76" name="Google Shape;1776;p47"/>
          <p:cNvSpPr/>
          <p:nvPr>
            <p:ph idx="2" type="pic"/>
          </p:nvPr>
        </p:nvSpPr>
        <p:spPr>
          <a:xfrm>
            <a:off x="5823000" y="704625"/>
            <a:ext cx="2607900" cy="3730500"/>
          </a:xfrm>
          <a:prstGeom prst="rect">
            <a:avLst/>
          </a:prstGeom>
          <a:noFill/>
          <a:ln>
            <a:noFill/>
          </a:ln>
        </p:spPr>
      </p:sp>
      <p:sp>
        <p:nvSpPr>
          <p:cNvPr id="1777" name="Google Shape;1777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778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780" name="Shape 1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1" name="Google Shape;1781;p49"/>
          <p:cNvGrpSpPr/>
          <p:nvPr/>
        </p:nvGrpSpPr>
        <p:grpSpPr>
          <a:xfrm>
            <a:off x="1413017" y="4438702"/>
            <a:ext cx="697891" cy="704222"/>
            <a:chOff x="1413017" y="4438702"/>
            <a:chExt cx="697891" cy="704222"/>
          </a:xfrm>
        </p:grpSpPr>
        <p:sp>
          <p:nvSpPr>
            <p:cNvPr id="1782" name="Google Shape;1782;p49"/>
            <p:cNvSpPr/>
            <p:nvPr/>
          </p:nvSpPr>
          <p:spPr>
            <a:xfrm rot="10800000">
              <a:off x="1413017" y="5112270"/>
              <a:ext cx="696691" cy="30654"/>
            </a:xfrm>
            <a:custGeom>
              <a:rect b="b" l="l" r="r" t="t"/>
              <a:pathLst>
                <a:path extrusionOk="0" h="785" w="17841">
                  <a:moveTo>
                    <a:pt x="1" y="1"/>
                  </a:moveTo>
                  <a:lnTo>
                    <a:pt x="1" y="785"/>
                  </a:lnTo>
                  <a:lnTo>
                    <a:pt x="17840" y="785"/>
                  </a:lnTo>
                  <a:lnTo>
                    <a:pt x="178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49"/>
            <p:cNvSpPr/>
            <p:nvPr/>
          </p:nvSpPr>
          <p:spPr>
            <a:xfrm rot="10800000">
              <a:off x="1414217" y="5051045"/>
              <a:ext cx="696691" cy="30654"/>
            </a:xfrm>
            <a:custGeom>
              <a:rect b="b" l="l" r="r" t="t"/>
              <a:pathLst>
                <a:path extrusionOk="0" h="785" w="17841">
                  <a:moveTo>
                    <a:pt x="1" y="1"/>
                  </a:moveTo>
                  <a:lnTo>
                    <a:pt x="1" y="785"/>
                  </a:lnTo>
                  <a:lnTo>
                    <a:pt x="17840" y="785"/>
                  </a:lnTo>
                  <a:lnTo>
                    <a:pt x="178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49"/>
            <p:cNvSpPr/>
            <p:nvPr/>
          </p:nvSpPr>
          <p:spPr>
            <a:xfrm rot="10800000">
              <a:off x="1414217" y="4989815"/>
              <a:ext cx="696691" cy="30654"/>
            </a:xfrm>
            <a:custGeom>
              <a:rect b="b" l="l" r="r" t="t"/>
              <a:pathLst>
                <a:path extrusionOk="0" h="785" w="17841">
                  <a:moveTo>
                    <a:pt x="1" y="1"/>
                  </a:moveTo>
                  <a:lnTo>
                    <a:pt x="1" y="785"/>
                  </a:lnTo>
                  <a:lnTo>
                    <a:pt x="17840" y="785"/>
                  </a:lnTo>
                  <a:lnTo>
                    <a:pt x="178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49"/>
            <p:cNvSpPr/>
            <p:nvPr/>
          </p:nvSpPr>
          <p:spPr>
            <a:xfrm rot="10800000">
              <a:off x="1414217" y="4928545"/>
              <a:ext cx="696691" cy="30693"/>
            </a:xfrm>
            <a:custGeom>
              <a:rect b="b" l="l" r="r" t="t"/>
              <a:pathLst>
                <a:path extrusionOk="0" h="786" w="17841">
                  <a:moveTo>
                    <a:pt x="1" y="1"/>
                  </a:moveTo>
                  <a:lnTo>
                    <a:pt x="1" y="785"/>
                  </a:lnTo>
                  <a:lnTo>
                    <a:pt x="17840" y="785"/>
                  </a:lnTo>
                  <a:lnTo>
                    <a:pt x="178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49"/>
            <p:cNvSpPr/>
            <p:nvPr/>
          </p:nvSpPr>
          <p:spPr>
            <a:xfrm rot="10800000">
              <a:off x="1414217" y="4867315"/>
              <a:ext cx="696691" cy="30654"/>
            </a:xfrm>
            <a:custGeom>
              <a:rect b="b" l="l" r="r" t="t"/>
              <a:pathLst>
                <a:path extrusionOk="0" h="785" w="17841">
                  <a:moveTo>
                    <a:pt x="1" y="0"/>
                  </a:moveTo>
                  <a:lnTo>
                    <a:pt x="1" y="784"/>
                  </a:lnTo>
                  <a:lnTo>
                    <a:pt x="17840" y="784"/>
                  </a:lnTo>
                  <a:lnTo>
                    <a:pt x="178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49"/>
            <p:cNvSpPr/>
            <p:nvPr/>
          </p:nvSpPr>
          <p:spPr>
            <a:xfrm rot="10800000">
              <a:off x="1414217" y="4806084"/>
              <a:ext cx="696691" cy="30654"/>
            </a:xfrm>
            <a:custGeom>
              <a:rect b="b" l="l" r="r" t="t"/>
              <a:pathLst>
                <a:path extrusionOk="0" h="785" w="17841">
                  <a:moveTo>
                    <a:pt x="1" y="0"/>
                  </a:moveTo>
                  <a:lnTo>
                    <a:pt x="1" y="784"/>
                  </a:lnTo>
                  <a:lnTo>
                    <a:pt x="17840" y="784"/>
                  </a:lnTo>
                  <a:lnTo>
                    <a:pt x="178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49"/>
            <p:cNvSpPr/>
            <p:nvPr/>
          </p:nvSpPr>
          <p:spPr>
            <a:xfrm rot="10800000">
              <a:off x="1414217" y="4744854"/>
              <a:ext cx="696691" cy="30654"/>
            </a:xfrm>
            <a:custGeom>
              <a:rect b="b" l="l" r="r" t="t"/>
              <a:pathLst>
                <a:path extrusionOk="0" h="785" w="17841">
                  <a:moveTo>
                    <a:pt x="1" y="0"/>
                  </a:moveTo>
                  <a:lnTo>
                    <a:pt x="1" y="784"/>
                  </a:lnTo>
                  <a:lnTo>
                    <a:pt x="17840" y="784"/>
                  </a:lnTo>
                  <a:lnTo>
                    <a:pt x="178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49"/>
            <p:cNvSpPr/>
            <p:nvPr/>
          </p:nvSpPr>
          <p:spPr>
            <a:xfrm rot="10800000">
              <a:off x="1414217" y="4683623"/>
              <a:ext cx="696691" cy="30654"/>
            </a:xfrm>
            <a:custGeom>
              <a:rect b="b" l="l" r="r" t="t"/>
              <a:pathLst>
                <a:path extrusionOk="0" h="785" w="17841">
                  <a:moveTo>
                    <a:pt x="1" y="0"/>
                  </a:moveTo>
                  <a:lnTo>
                    <a:pt x="1" y="784"/>
                  </a:lnTo>
                  <a:lnTo>
                    <a:pt x="17840" y="784"/>
                  </a:lnTo>
                  <a:lnTo>
                    <a:pt x="178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49"/>
            <p:cNvSpPr/>
            <p:nvPr/>
          </p:nvSpPr>
          <p:spPr>
            <a:xfrm rot="10800000">
              <a:off x="1414217" y="4622393"/>
              <a:ext cx="696691" cy="30654"/>
            </a:xfrm>
            <a:custGeom>
              <a:rect b="b" l="l" r="r" t="t"/>
              <a:pathLst>
                <a:path extrusionOk="0" h="785" w="17841">
                  <a:moveTo>
                    <a:pt x="1" y="0"/>
                  </a:moveTo>
                  <a:lnTo>
                    <a:pt x="1" y="784"/>
                  </a:lnTo>
                  <a:lnTo>
                    <a:pt x="17840" y="784"/>
                  </a:lnTo>
                  <a:lnTo>
                    <a:pt x="178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49"/>
            <p:cNvSpPr/>
            <p:nvPr/>
          </p:nvSpPr>
          <p:spPr>
            <a:xfrm rot="10800000">
              <a:off x="1414217" y="4561163"/>
              <a:ext cx="696691" cy="30654"/>
            </a:xfrm>
            <a:custGeom>
              <a:rect b="b" l="l" r="r" t="t"/>
              <a:pathLst>
                <a:path extrusionOk="0" h="785" w="17841">
                  <a:moveTo>
                    <a:pt x="1" y="1"/>
                  </a:moveTo>
                  <a:lnTo>
                    <a:pt x="1" y="785"/>
                  </a:lnTo>
                  <a:lnTo>
                    <a:pt x="17840" y="785"/>
                  </a:lnTo>
                  <a:lnTo>
                    <a:pt x="178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49"/>
            <p:cNvSpPr/>
            <p:nvPr/>
          </p:nvSpPr>
          <p:spPr>
            <a:xfrm rot="10800000">
              <a:off x="1414217" y="4499932"/>
              <a:ext cx="696691" cy="30654"/>
            </a:xfrm>
            <a:custGeom>
              <a:rect b="b" l="l" r="r" t="t"/>
              <a:pathLst>
                <a:path extrusionOk="0" h="785" w="17841">
                  <a:moveTo>
                    <a:pt x="1" y="1"/>
                  </a:moveTo>
                  <a:lnTo>
                    <a:pt x="1" y="785"/>
                  </a:lnTo>
                  <a:lnTo>
                    <a:pt x="17840" y="785"/>
                  </a:lnTo>
                  <a:lnTo>
                    <a:pt x="178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49"/>
            <p:cNvSpPr/>
            <p:nvPr/>
          </p:nvSpPr>
          <p:spPr>
            <a:xfrm rot="10800000">
              <a:off x="1414217" y="4438702"/>
              <a:ext cx="696691" cy="30264"/>
            </a:xfrm>
            <a:custGeom>
              <a:rect b="b" l="l" r="r" t="t"/>
              <a:pathLst>
                <a:path extrusionOk="0" h="775" w="17841">
                  <a:moveTo>
                    <a:pt x="1" y="1"/>
                  </a:moveTo>
                  <a:lnTo>
                    <a:pt x="1" y="775"/>
                  </a:lnTo>
                  <a:lnTo>
                    <a:pt x="17840" y="775"/>
                  </a:lnTo>
                  <a:lnTo>
                    <a:pt x="178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94" name="Google Shape;1794;p49"/>
          <p:cNvSpPr/>
          <p:nvPr/>
        </p:nvSpPr>
        <p:spPr>
          <a:xfrm rot="10800000">
            <a:off x="4" y="4438855"/>
            <a:ext cx="352348" cy="352309"/>
          </a:xfrm>
          <a:custGeom>
            <a:rect b="b" l="l" r="r" t="t"/>
            <a:pathLst>
              <a:path extrusionOk="0" h="9022" w="9023">
                <a:moveTo>
                  <a:pt x="1060" y="0"/>
                </a:moveTo>
                <a:cubicBezTo>
                  <a:pt x="479" y="0"/>
                  <a:pt x="1" y="468"/>
                  <a:pt x="1" y="1059"/>
                </a:cubicBezTo>
                <a:lnTo>
                  <a:pt x="1" y="7953"/>
                </a:lnTo>
                <a:cubicBezTo>
                  <a:pt x="1" y="8543"/>
                  <a:pt x="479" y="9022"/>
                  <a:pt x="1060" y="9022"/>
                </a:cubicBezTo>
                <a:lnTo>
                  <a:pt x="7953" y="9022"/>
                </a:lnTo>
                <a:cubicBezTo>
                  <a:pt x="8544" y="9022"/>
                  <a:pt x="9022" y="8543"/>
                  <a:pt x="9022" y="7953"/>
                </a:cubicBezTo>
                <a:lnTo>
                  <a:pt x="9022" y="1059"/>
                </a:lnTo>
                <a:cubicBezTo>
                  <a:pt x="9022" y="468"/>
                  <a:pt x="8544" y="0"/>
                  <a:pt x="795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5" name="Google Shape;1795;p49"/>
          <p:cNvSpPr/>
          <p:nvPr/>
        </p:nvSpPr>
        <p:spPr>
          <a:xfrm rot="10800000">
            <a:off x="353094" y="4791945"/>
            <a:ext cx="351138" cy="351528"/>
          </a:xfrm>
          <a:custGeom>
            <a:rect b="b" l="l" r="r" t="t"/>
            <a:pathLst>
              <a:path extrusionOk="0" h="9002" w="8992">
                <a:moveTo>
                  <a:pt x="0" y="0"/>
                </a:moveTo>
                <a:lnTo>
                  <a:pt x="0" y="9002"/>
                </a:lnTo>
                <a:lnTo>
                  <a:pt x="7046" y="9002"/>
                </a:lnTo>
                <a:cubicBezTo>
                  <a:pt x="8116" y="9002"/>
                  <a:pt x="8991" y="8126"/>
                  <a:pt x="8991" y="7057"/>
                </a:cubicBezTo>
                <a:lnTo>
                  <a:pt x="89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6" name="Google Shape;1796;p49"/>
          <p:cNvSpPr/>
          <p:nvPr/>
        </p:nvSpPr>
        <p:spPr>
          <a:xfrm rot="10800000">
            <a:off x="2110869" y="4792573"/>
            <a:ext cx="704228" cy="351919"/>
          </a:xfrm>
          <a:custGeom>
            <a:rect b="b" l="l" r="r" t="t"/>
            <a:pathLst>
              <a:path extrusionOk="0" h="9012" w="18034">
                <a:moveTo>
                  <a:pt x="0" y="0"/>
                </a:moveTo>
                <a:lnTo>
                  <a:pt x="0" y="9011"/>
                </a:lnTo>
                <a:lnTo>
                  <a:pt x="18034" y="9011"/>
                </a:lnTo>
                <a:lnTo>
                  <a:pt x="180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7" name="Google Shape;1797;p49"/>
          <p:cNvSpPr/>
          <p:nvPr/>
        </p:nvSpPr>
        <p:spPr>
          <a:xfrm rot="10800000">
            <a:off x="2815057" y="4792182"/>
            <a:ext cx="351919" cy="352309"/>
          </a:xfrm>
          <a:custGeom>
            <a:rect b="b" l="l" r="r" t="t"/>
            <a:pathLst>
              <a:path extrusionOk="0" h="9022" w="9012">
                <a:moveTo>
                  <a:pt x="0" y="0"/>
                </a:moveTo>
                <a:cubicBezTo>
                  <a:pt x="0" y="4979"/>
                  <a:pt x="4032" y="9022"/>
                  <a:pt x="9011" y="9022"/>
                </a:cubicBezTo>
                <a:lnTo>
                  <a:pt x="901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8" name="Google Shape;1798;p49"/>
          <p:cNvSpPr/>
          <p:nvPr/>
        </p:nvSpPr>
        <p:spPr>
          <a:xfrm rot="10800000">
            <a:off x="713230" y="4438702"/>
            <a:ext cx="1048571" cy="704228"/>
          </a:xfrm>
          <a:custGeom>
            <a:rect b="b" l="l" r="r" t="t"/>
            <a:pathLst>
              <a:path extrusionOk="0" h="18034" w="26852">
                <a:moveTo>
                  <a:pt x="8778" y="1"/>
                </a:moveTo>
                <a:cubicBezTo>
                  <a:pt x="3952" y="1"/>
                  <a:pt x="31" y="3951"/>
                  <a:pt x="31" y="8819"/>
                </a:cubicBezTo>
                <a:lnTo>
                  <a:pt x="31" y="9022"/>
                </a:lnTo>
                <a:lnTo>
                  <a:pt x="1" y="9022"/>
                </a:lnTo>
                <a:lnTo>
                  <a:pt x="1" y="9226"/>
                </a:lnTo>
                <a:cubicBezTo>
                  <a:pt x="1" y="14093"/>
                  <a:pt x="3921" y="18034"/>
                  <a:pt x="8747" y="18034"/>
                </a:cubicBezTo>
                <a:lnTo>
                  <a:pt x="17891" y="18034"/>
                </a:lnTo>
                <a:lnTo>
                  <a:pt x="17891" y="17127"/>
                </a:lnTo>
                <a:cubicBezTo>
                  <a:pt x="17891" y="12668"/>
                  <a:pt x="21476" y="9043"/>
                  <a:pt x="25915" y="9043"/>
                </a:cubicBezTo>
                <a:lnTo>
                  <a:pt x="26811" y="9043"/>
                </a:lnTo>
                <a:lnTo>
                  <a:pt x="2685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9" name="Google Shape;1799;p49"/>
          <p:cNvSpPr/>
          <p:nvPr/>
        </p:nvSpPr>
        <p:spPr>
          <a:xfrm rot="10800000">
            <a:off x="1236110" y="4615637"/>
            <a:ext cx="351528" cy="352348"/>
          </a:xfrm>
          <a:custGeom>
            <a:rect b="b" l="l" r="r" t="t"/>
            <a:pathLst>
              <a:path extrusionOk="0" h="9023" w="9002">
                <a:moveTo>
                  <a:pt x="4461" y="1"/>
                </a:moveTo>
                <a:cubicBezTo>
                  <a:pt x="1996" y="1"/>
                  <a:pt x="1" y="2027"/>
                  <a:pt x="1" y="4512"/>
                </a:cubicBezTo>
                <a:lnTo>
                  <a:pt x="1" y="4522"/>
                </a:lnTo>
                <a:cubicBezTo>
                  <a:pt x="1" y="7006"/>
                  <a:pt x="1996" y="9023"/>
                  <a:pt x="4461" y="9023"/>
                </a:cubicBezTo>
                <a:lnTo>
                  <a:pt x="4532" y="9023"/>
                </a:lnTo>
                <a:cubicBezTo>
                  <a:pt x="6996" y="9023"/>
                  <a:pt x="9002" y="7006"/>
                  <a:pt x="9002" y="4522"/>
                </a:cubicBezTo>
                <a:lnTo>
                  <a:pt x="9002" y="4512"/>
                </a:lnTo>
                <a:cubicBezTo>
                  <a:pt x="9002" y="2017"/>
                  <a:pt x="6996" y="1"/>
                  <a:pt x="453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0" name="Google Shape;1800;p49"/>
          <p:cNvSpPr/>
          <p:nvPr/>
        </p:nvSpPr>
        <p:spPr>
          <a:xfrm>
            <a:off x="727000" y="542825"/>
            <a:ext cx="7704000" cy="40611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1" name="Google Shape;1801;p49"/>
          <p:cNvSpPr/>
          <p:nvPr/>
        </p:nvSpPr>
        <p:spPr>
          <a:xfrm rot="10800000">
            <a:off x="8802172" y="4439351"/>
            <a:ext cx="351528" cy="703056"/>
          </a:xfrm>
          <a:custGeom>
            <a:rect b="b" l="l" r="r" t="t"/>
            <a:pathLst>
              <a:path extrusionOk="0" h="18004" w="9002">
                <a:moveTo>
                  <a:pt x="0" y="1"/>
                </a:moveTo>
                <a:lnTo>
                  <a:pt x="0" y="18003"/>
                </a:lnTo>
                <a:cubicBezTo>
                  <a:pt x="4969" y="18003"/>
                  <a:pt x="9002" y="13971"/>
                  <a:pt x="9002" y="9002"/>
                </a:cubicBezTo>
                <a:cubicBezTo>
                  <a:pt x="9002" y="4033"/>
                  <a:pt x="4969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2" name="Google Shape;1802;p49"/>
          <p:cNvSpPr/>
          <p:nvPr/>
        </p:nvSpPr>
        <p:spPr>
          <a:xfrm rot="10800000">
            <a:off x="8449082" y="4439351"/>
            <a:ext cx="351528" cy="703056"/>
          </a:xfrm>
          <a:custGeom>
            <a:rect b="b" l="l" r="r" t="t"/>
            <a:pathLst>
              <a:path extrusionOk="0" h="18004" w="9002">
                <a:moveTo>
                  <a:pt x="9002" y="1"/>
                </a:moveTo>
                <a:cubicBezTo>
                  <a:pt x="4033" y="1"/>
                  <a:pt x="0" y="4033"/>
                  <a:pt x="0" y="9002"/>
                </a:cubicBezTo>
                <a:cubicBezTo>
                  <a:pt x="0" y="13981"/>
                  <a:pt x="4033" y="18003"/>
                  <a:pt x="9002" y="18003"/>
                </a:cubicBezTo>
                <a:lnTo>
                  <a:pt x="900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3" name="Google Shape;1803;p49"/>
          <p:cNvSpPr/>
          <p:nvPr/>
        </p:nvSpPr>
        <p:spPr>
          <a:xfrm rot="10800000">
            <a:off x="8734186" y="4723284"/>
            <a:ext cx="134410" cy="134801"/>
          </a:xfrm>
          <a:custGeom>
            <a:rect b="b" l="l" r="r" t="t"/>
            <a:pathLst>
              <a:path extrusionOk="0" h="3452" w="344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67" y="2688"/>
                  <a:pt x="2678" y="2077"/>
                  <a:pt x="3442" y="1721"/>
                </a:cubicBezTo>
                <a:cubicBezTo>
                  <a:pt x="2678" y="1375"/>
                  <a:pt x="206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4" name="Google Shape;1804;p49"/>
          <p:cNvSpPr/>
          <p:nvPr/>
        </p:nvSpPr>
        <p:spPr>
          <a:xfrm rot="10800000">
            <a:off x="8884489" y="4723284"/>
            <a:ext cx="134801" cy="134801"/>
          </a:xfrm>
          <a:custGeom>
            <a:rect b="b" l="l" r="r" t="t"/>
            <a:pathLst>
              <a:path extrusionOk="0" h="3452" w="345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77" y="2688"/>
                  <a:pt x="2688" y="2077"/>
                  <a:pt x="3452" y="1721"/>
                </a:cubicBezTo>
                <a:cubicBezTo>
                  <a:pt x="2688" y="1375"/>
                  <a:pt x="207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5" name="Google Shape;1805;p49"/>
          <p:cNvSpPr/>
          <p:nvPr/>
        </p:nvSpPr>
        <p:spPr>
          <a:xfrm rot="10800000">
            <a:off x="8585874" y="4723284"/>
            <a:ext cx="134410" cy="134801"/>
          </a:xfrm>
          <a:custGeom>
            <a:rect b="b" l="l" r="r" t="t"/>
            <a:pathLst>
              <a:path extrusionOk="0" h="3452" w="344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67" y="2688"/>
                  <a:pt x="2678" y="2077"/>
                  <a:pt x="3442" y="1721"/>
                </a:cubicBezTo>
                <a:cubicBezTo>
                  <a:pt x="2678" y="1375"/>
                  <a:pt x="206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6" name="Google Shape;1806;p49"/>
          <p:cNvSpPr/>
          <p:nvPr/>
        </p:nvSpPr>
        <p:spPr>
          <a:xfrm rot="10800000">
            <a:off x="8522222" y="4318492"/>
            <a:ext cx="62871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67" y="1"/>
                  <a:pt x="0" y="367"/>
                  <a:pt x="0" y="805"/>
                </a:cubicBezTo>
                <a:cubicBezTo>
                  <a:pt x="0" y="1253"/>
                  <a:pt x="36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7" name="Google Shape;1807;p49"/>
          <p:cNvSpPr/>
          <p:nvPr/>
        </p:nvSpPr>
        <p:spPr>
          <a:xfrm rot="10800000">
            <a:off x="8645894" y="4318492"/>
            <a:ext cx="62871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9" y="1253"/>
                  <a:pt x="1609" y="805"/>
                </a:cubicBezTo>
                <a:cubicBezTo>
                  <a:pt x="1609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8" name="Google Shape;1808;p49"/>
          <p:cNvSpPr/>
          <p:nvPr/>
        </p:nvSpPr>
        <p:spPr>
          <a:xfrm rot="10800000">
            <a:off x="8769956" y="4318492"/>
            <a:ext cx="62871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9" name="Google Shape;1809;p49"/>
          <p:cNvSpPr/>
          <p:nvPr/>
        </p:nvSpPr>
        <p:spPr>
          <a:xfrm rot="10800000">
            <a:off x="8894018" y="4318492"/>
            <a:ext cx="62480" cy="62871"/>
          </a:xfrm>
          <a:custGeom>
            <a:rect b="b" l="l" r="r" t="t"/>
            <a:pathLst>
              <a:path extrusionOk="0" h="1610" w="160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0" y="1253"/>
                  <a:pt x="1600" y="805"/>
                </a:cubicBezTo>
                <a:cubicBezTo>
                  <a:pt x="160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0" name="Google Shape;1810;p49"/>
          <p:cNvSpPr/>
          <p:nvPr/>
        </p:nvSpPr>
        <p:spPr>
          <a:xfrm rot="10800000">
            <a:off x="9017689" y="4318492"/>
            <a:ext cx="62871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10" y="1253"/>
                  <a:pt x="1610" y="805"/>
                </a:cubicBezTo>
                <a:cubicBezTo>
                  <a:pt x="161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1" name="Google Shape;1811;p49"/>
          <p:cNvSpPr/>
          <p:nvPr/>
        </p:nvSpPr>
        <p:spPr>
          <a:xfrm rot="10800000">
            <a:off x="7745284" y="4790450"/>
            <a:ext cx="351919" cy="351958"/>
          </a:xfrm>
          <a:custGeom>
            <a:rect b="b" l="l" r="r" t="t"/>
            <a:pathLst>
              <a:path extrusionOk="0" h="9013" w="9012">
                <a:moveTo>
                  <a:pt x="1650" y="1"/>
                </a:moveTo>
                <a:cubicBezTo>
                  <a:pt x="733" y="1"/>
                  <a:pt x="0" y="744"/>
                  <a:pt x="0" y="1660"/>
                </a:cubicBezTo>
                <a:lnTo>
                  <a:pt x="0" y="7363"/>
                </a:lnTo>
                <a:cubicBezTo>
                  <a:pt x="0" y="8279"/>
                  <a:pt x="733" y="9012"/>
                  <a:pt x="1650" y="9012"/>
                </a:cubicBezTo>
                <a:lnTo>
                  <a:pt x="7352" y="9012"/>
                </a:lnTo>
                <a:cubicBezTo>
                  <a:pt x="8268" y="9012"/>
                  <a:pt x="9012" y="8279"/>
                  <a:pt x="9012" y="7363"/>
                </a:cubicBezTo>
                <a:lnTo>
                  <a:pt x="9012" y="1660"/>
                </a:lnTo>
                <a:cubicBezTo>
                  <a:pt x="9012" y="744"/>
                  <a:pt x="8268" y="1"/>
                  <a:pt x="735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2" name="Google Shape;1812;p49"/>
          <p:cNvSpPr/>
          <p:nvPr/>
        </p:nvSpPr>
        <p:spPr>
          <a:xfrm rot="10800000">
            <a:off x="8097184" y="4791593"/>
            <a:ext cx="351919" cy="351919"/>
          </a:xfrm>
          <a:custGeom>
            <a:rect b="b" l="l" r="r" t="t"/>
            <a:pathLst>
              <a:path extrusionOk="0" h="9012" w="9012">
                <a:moveTo>
                  <a:pt x="1650" y="0"/>
                </a:moveTo>
                <a:cubicBezTo>
                  <a:pt x="733" y="0"/>
                  <a:pt x="0" y="743"/>
                  <a:pt x="0" y="1650"/>
                </a:cubicBezTo>
                <a:lnTo>
                  <a:pt x="0" y="7362"/>
                </a:lnTo>
                <a:cubicBezTo>
                  <a:pt x="0" y="8278"/>
                  <a:pt x="733" y="9011"/>
                  <a:pt x="1650" y="9011"/>
                </a:cubicBezTo>
                <a:lnTo>
                  <a:pt x="7352" y="9011"/>
                </a:lnTo>
                <a:cubicBezTo>
                  <a:pt x="8268" y="9011"/>
                  <a:pt x="9012" y="8278"/>
                  <a:pt x="9012" y="7362"/>
                </a:cubicBezTo>
                <a:lnTo>
                  <a:pt x="9012" y="1650"/>
                </a:lnTo>
                <a:cubicBezTo>
                  <a:pt x="9012" y="743"/>
                  <a:pt x="8268" y="0"/>
                  <a:pt x="73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3" name="Google Shape;1813;p4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14" name="Google Shape;1814;p49"/>
          <p:cNvSpPr txBox="1"/>
          <p:nvPr>
            <p:ph hasCustomPrompt="1" idx="2" type="title"/>
          </p:nvPr>
        </p:nvSpPr>
        <p:spPr>
          <a:xfrm>
            <a:off x="720000" y="1418399"/>
            <a:ext cx="914400" cy="662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15" name="Google Shape;1815;p49"/>
          <p:cNvSpPr txBox="1"/>
          <p:nvPr>
            <p:ph hasCustomPrompt="1" idx="3" type="title"/>
          </p:nvPr>
        </p:nvSpPr>
        <p:spPr>
          <a:xfrm>
            <a:off x="720000" y="2852335"/>
            <a:ext cx="914400" cy="662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16" name="Google Shape;1816;p49"/>
          <p:cNvSpPr txBox="1"/>
          <p:nvPr>
            <p:ph hasCustomPrompt="1" idx="4" type="title"/>
          </p:nvPr>
        </p:nvSpPr>
        <p:spPr>
          <a:xfrm>
            <a:off x="3306000" y="1418399"/>
            <a:ext cx="914400" cy="662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17" name="Google Shape;1817;p49"/>
          <p:cNvSpPr txBox="1"/>
          <p:nvPr>
            <p:ph hasCustomPrompt="1" idx="5" type="title"/>
          </p:nvPr>
        </p:nvSpPr>
        <p:spPr>
          <a:xfrm>
            <a:off x="3306000" y="2852335"/>
            <a:ext cx="914400" cy="662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18" name="Google Shape;1818;p49"/>
          <p:cNvSpPr txBox="1"/>
          <p:nvPr>
            <p:ph hasCustomPrompt="1" idx="6" type="title"/>
          </p:nvPr>
        </p:nvSpPr>
        <p:spPr>
          <a:xfrm>
            <a:off x="5892000" y="1418399"/>
            <a:ext cx="914400" cy="662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19" name="Google Shape;1819;p49"/>
          <p:cNvSpPr txBox="1"/>
          <p:nvPr>
            <p:ph hasCustomPrompt="1" idx="7" type="title"/>
          </p:nvPr>
        </p:nvSpPr>
        <p:spPr>
          <a:xfrm>
            <a:off x="5892000" y="2852335"/>
            <a:ext cx="914400" cy="662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0" name="Google Shape;1820;p49"/>
          <p:cNvSpPr txBox="1"/>
          <p:nvPr>
            <p:ph idx="1" type="subTitle"/>
          </p:nvPr>
        </p:nvSpPr>
        <p:spPr>
          <a:xfrm>
            <a:off x="720000" y="2027999"/>
            <a:ext cx="2532000" cy="7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1821" name="Google Shape;1821;p49"/>
          <p:cNvSpPr txBox="1"/>
          <p:nvPr>
            <p:ph idx="8" type="subTitle"/>
          </p:nvPr>
        </p:nvSpPr>
        <p:spPr>
          <a:xfrm>
            <a:off x="3306000" y="2027999"/>
            <a:ext cx="2532000" cy="7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1822" name="Google Shape;1822;p49"/>
          <p:cNvSpPr txBox="1"/>
          <p:nvPr>
            <p:ph idx="9" type="subTitle"/>
          </p:nvPr>
        </p:nvSpPr>
        <p:spPr>
          <a:xfrm>
            <a:off x="5892000" y="2027999"/>
            <a:ext cx="2532000" cy="7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1823" name="Google Shape;1823;p49"/>
          <p:cNvSpPr txBox="1"/>
          <p:nvPr>
            <p:ph idx="13" type="subTitle"/>
          </p:nvPr>
        </p:nvSpPr>
        <p:spPr>
          <a:xfrm>
            <a:off x="720000" y="3461935"/>
            <a:ext cx="2532000" cy="7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1824" name="Google Shape;1824;p49"/>
          <p:cNvSpPr txBox="1"/>
          <p:nvPr>
            <p:ph idx="14" type="subTitle"/>
          </p:nvPr>
        </p:nvSpPr>
        <p:spPr>
          <a:xfrm>
            <a:off x="3306000" y="3461935"/>
            <a:ext cx="2532000" cy="7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1825" name="Google Shape;1825;p49"/>
          <p:cNvSpPr txBox="1"/>
          <p:nvPr>
            <p:ph idx="15" type="subTitle"/>
          </p:nvPr>
        </p:nvSpPr>
        <p:spPr>
          <a:xfrm>
            <a:off x="5892000" y="3461935"/>
            <a:ext cx="2532000" cy="7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1826" name="Google Shape;1826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827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p50"/>
          <p:cNvSpPr/>
          <p:nvPr/>
        </p:nvSpPr>
        <p:spPr>
          <a:xfrm flipH="1">
            <a:off x="10" y="352522"/>
            <a:ext cx="352309" cy="352309"/>
          </a:xfrm>
          <a:custGeom>
            <a:rect b="b" l="l" r="r" t="t"/>
            <a:pathLst>
              <a:path extrusionOk="0" h="9022" w="9022">
                <a:moveTo>
                  <a:pt x="0" y="0"/>
                </a:moveTo>
                <a:cubicBezTo>
                  <a:pt x="0" y="4979"/>
                  <a:pt x="4043" y="9022"/>
                  <a:pt x="9022" y="9022"/>
                </a:cubicBezTo>
                <a:lnTo>
                  <a:pt x="90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9" name="Google Shape;1829;p50"/>
          <p:cNvSpPr/>
          <p:nvPr/>
        </p:nvSpPr>
        <p:spPr>
          <a:xfrm flipH="1">
            <a:off x="401" y="604"/>
            <a:ext cx="351919" cy="351958"/>
          </a:xfrm>
          <a:custGeom>
            <a:rect b="b" l="l" r="r" t="t"/>
            <a:pathLst>
              <a:path extrusionOk="0" h="9013" w="9012">
                <a:moveTo>
                  <a:pt x="0" y="1"/>
                </a:moveTo>
                <a:lnTo>
                  <a:pt x="0" y="9012"/>
                </a:lnTo>
                <a:lnTo>
                  <a:pt x="9012" y="9012"/>
                </a:lnTo>
                <a:cubicBezTo>
                  <a:pt x="9012" y="4033"/>
                  <a:pt x="4979" y="1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0" name="Google Shape;1830;p50"/>
          <p:cNvSpPr/>
          <p:nvPr/>
        </p:nvSpPr>
        <p:spPr>
          <a:xfrm flipH="1">
            <a:off x="352280" y="213"/>
            <a:ext cx="351958" cy="351919"/>
          </a:xfrm>
          <a:custGeom>
            <a:rect b="b" l="l" r="r" t="t"/>
            <a:pathLst>
              <a:path extrusionOk="0" h="9012" w="9013">
                <a:moveTo>
                  <a:pt x="1" y="0"/>
                </a:moveTo>
                <a:cubicBezTo>
                  <a:pt x="1" y="4980"/>
                  <a:pt x="4043" y="9012"/>
                  <a:pt x="9012" y="9012"/>
                </a:cubicBezTo>
                <a:lnTo>
                  <a:pt x="90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1" name="Google Shape;1831;p50"/>
          <p:cNvSpPr/>
          <p:nvPr/>
        </p:nvSpPr>
        <p:spPr>
          <a:xfrm flipH="1" rot="10800000">
            <a:off x="7714891" y="4761852"/>
            <a:ext cx="385883" cy="386051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lnTo>
                  <a:pt x="0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2" name="Google Shape;1832;p50"/>
          <p:cNvSpPr/>
          <p:nvPr/>
        </p:nvSpPr>
        <p:spPr>
          <a:xfrm flipH="1" rot="5400000">
            <a:off x="7329053" y="4761829"/>
            <a:ext cx="385837" cy="386096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cubicBezTo>
                  <a:pt x="0" y="9969"/>
                  <a:pt x="8075" y="18044"/>
                  <a:pt x="18033" y="18044"/>
                </a:cubicBezTo>
                <a:lnTo>
                  <a:pt x="1803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3" name="Google Shape;1833;p50"/>
          <p:cNvSpPr/>
          <p:nvPr/>
        </p:nvSpPr>
        <p:spPr>
          <a:xfrm flipH="1" rot="10800000">
            <a:off x="8441842" y="4404898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4" name="Google Shape;1834;p50"/>
          <p:cNvSpPr/>
          <p:nvPr/>
        </p:nvSpPr>
        <p:spPr>
          <a:xfrm flipH="1" rot="10800000">
            <a:off x="8441842" y="4343667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5" name="Google Shape;1835;p50"/>
          <p:cNvSpPr/>
          <p:nvPr/>
        </p:nvSpPr>
        <p:spPr>
          <a:xfrm flipH="1" rot="10800000">
            <a:off x="8441842" y="4282437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6" name="Google Shape;1836;p50"/>
          <p:cNvSpPr/>
          <p:nvPr/>
        </p:nvSpPr>
        <p:spPr>
          <a:xfrm flipH="1" rot="10800000">
            <a:off x="8441842" y="4221207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7" name="Google Shape;1837;p50"/>
          <p:cNvSpPr/>
          <p:nvPr/>
        </p:nvSpPr>
        <p:spPr>
          <a:xfrm flipH="1" rot="10800000">
            <a:off x="8441842" y="4159937"/>
            <a:ext cx="703837" cy="30693"/>
          </a:xfrm>
          <a:custGeom>
            <a:rect b="b" l="l" r="r" t="t"/>
            <a:pathLst>
              <a:path extrusionOk="0" h="786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8" name="Google Shape;1838;p50"/>
          <p:cNvSpPr/>
          <p:nvPr/>
        </p:nvSpPr>
        <p:spPr>
          <a:xfrm flipH="1" rot="10800000">
            <a:off x="8441842" y="4098707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9" name="Google Shape;1839;p50"/>
          <p:cNvSpPr/>
          <p:nvPr/>
        </p:nvSpPr>
        <p:spPr>
          <a:xfrm flipH="1" rot="10800000">
            <a:off x="8441842" y="4037476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0" name="Google Shape;1840;p50"/>
          <p:cNvSpPr/>
          <p:nvPr/>
        </p:nvSpPr>
        <p:spPr>
          <a:xfrm flipH="1" rot="10800000">
            <a:off x="8441842" y="3976637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1" name="Google Shape;1841;p50"/>
          <p:cNvSpPr/>
          <p:nvPr/>
        </p:nvSpPr>
        <p:spPr>
          <a:xfrm flipH="1" rot="10800000">
            <a:off x="8441842" y="3915406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2" name="Google Shape;1842;p50"/>
          <p:cNvSpPr/>
          <p:nvPr/>
        </p:nvSpPr>
        <p:spPr>
          <a:xfrm flipH="1" rot="10800000">
            <a:off x="8441842" y="3854176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3" name="Google Shape;1843;p50"/>
          <p:cNvSpPr/>
          <p:nvPr/>
        </p:nvSpPr>
        <p:spPr>
          <a:xfrm flipH="1" rot="10800000">
            <a:off x="8441842" y="3792945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4" name="Google Shape;1844;p50"/>
          <p:cNvSpPr/>
          <p:nvPr/>
        </p:nvSpPr>
        <p:spPr>
          <a:xfrm flipH="1" rot="10800000">
            <a:off x="8441842" y="3731715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5" name="Google Shape;1845;p50"/>
          <p:cNvSpPr/>
          <p:nvPr/>
        </p:nvSpPr>
        <p:spPr>
          <a:xfrm flipH="1" rot="10800000">
            <a:off x="8415603" y="4573408"/>
            <a:ext cx="31522" cy="572717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5" y="14002"/>
                </a:lnTo>
                <a:lnTo>
                  <a:pt x="78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6" name="Google Shape;1846;p50"/>
          <p:cNvSpPr/>
          <p:nvPr/>
        </p:nvSpPr>
        <p:spPr>
          <a:xfrm flipH="1" rot="10800000">
            <a:off x="8352638" y="4573408"/>
            <a:ext cx="31522" cy="572717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7" name="Google Shape;1847;p50"/>
          <p:cNvSpPr/>
          <p:nvPr/>
        </p:nvSpPr>
        <p:spPr>
          <a:xfrm flipH="1" rot="10800000">
            <a:off x="8289672" y="4573408"/>
            <a:ext cx="31522" cy="572717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8" name="Google Shape;1848;p50"/>
          <p:cNvSpPr/>
          <p:nvPr/>
        </p:nvSpPr>
        <p:spPr>
          <a:xfrm flipH="1" rot="10800000">
            <a:off x="8226706" y="4573408"/>
            <a:ext cx="31522" cy="572717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9" name="Google Shape;1849;p50"/>
          <p:cNvSpPr/>
          <p:nvPr/>
        </p:nvSpPr>
        <p:spPr>
          <a:xfrm flipH="1" rot="10800000">
            <a:off x="8163741" y="4573408"/>
            <a:ext cx="31522" cy="572717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0" name="Google Shape;1850;p50"/>
          <p:cNvSpPr/>
          <p:nvPr/>
        </p:nvSpPr>
        <p:spPr>
          <a:xfrm flipH="1" rot="10800000">
            <a:off x="8100775" y="4573408"/>
            <a:ext cx="31522" cy="572717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1" name="Google Shape;1851;p50"/>
          <p:cNvSpPr/>
          <p:nvPr/>
        </p:nvSpPr>
        <p:spPr>
          <a:xfrm flipH="1" rot="10800000">
            <a:off x="8441452" y="3027136"/>
            <a:ext cx="704228" cy="704618"/>
          </a:xfrm>
          <a:custGeom>
            <a:rect b="b" l="l" r="r" t="t"/>
            <a:pathLst>
              <a:path extrusionOk="0" h="18044" w="18034">
                <a:moveTo>
                  <a:pt x="1" y="0"/>
                </a:moveTo>
                <a:lnTo>
                  <a:pt x="1" y="18044"/>
                </a:lnTo>
                <a:lnTo>
                  <a:pt x="18034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2" name="Google Shape;1852;p50"/>
          <p:cNvSpPr/>
          <p:nvPr/>
        </p:nvSpPr>
        <p:spPr>
          <a:xfrm flipH="1" rot="10800000">
            <a:off x="8407673" y="3028034"/>
            <a:ext cx="771823" cy="702822"/>
          </a:xfrm>
          <a:custGeom>
            <a:rect b="b" l="l" r="r" t="t"/>
            <a:pathLst>
              <a:path extrusionOk="0" h="17998" w="19765">
                <a:moveTo>
                  <a:pt x="9882" y="0"/>
                </a:moveTo>
                <a:cubicBezTo>
                  <a:pt x="7578" y="0"/>
                  <a:pt x="5275" y="879"/>
                  <a:pt x="3513" y="2635"/>
                </a:cubicBezTo>
                <a:cubicBezTo>
                  <a:pt x="0" y="6148"/>
                  <a:pt x="0" y="11850"/>
                  <a:pt x="3513" y="15363"/>
                </a:cubicBezTo>
                <a:cubicBezTo>
                  <a:pt x="5275" y="17119"/>
                  <a:pt x="7578" y="17998"/>
                  <a:pt x="9882" y="17998"/>
                </a:cubicBezTo>
                <a:cubicBezTo>
                  <a:pt x="12186" y="17998"/>
                  <a:pt x="14490" y="17119"/>
                  <a:pt x="16251" y="15363"/>
                </a:cubicBezTo>
                <a:cubicBezTo>
                  <a:pt x="19764" y="11850"/>
                  <a:pt x="19764" y="6148"/>
                  <a:pt x="16251" y="2635"/>
                </a:cubicBezTo>
                <a:cubicBezTo>
                  <a:pt x="14490" y="879"/>
                  <a:pt x="12186" y="0"/>
                  <a:pt x="988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3" name="Google Shape;1853;p50"/>
          <p:cNvSpPr/>
          <p:nvPr/>
        </p:nvSpPr>
        <p:spPr>
          <a:xfrm flipH="1" rot="10800000">
            <a:off x="8562741" y="3149206"/>
            <a:ext cx="460087" cy="460478"/>
          </a:xfrm>
          <a:custGeom>
            <a:rect b="b" l="l" r="r" t="t"/>
            <a:pathLst>
              <a:path extrusionOk="0" h="11792" w="11782">
                <a:moveTo>
                  <a:pt x="5886" y="0"/>
                </a:moveTo>
                <a:cubicBezTo>
                  <a:pt x="2637" y="0"/>
                  <a:pt x="0" y="2638"/>
                  <a:pt x="0" y="5896"/>
                </a:cubicBezTo>
                <a:cubicBezTo>
                  <a:pt x="0" y="9154"/>
                  <a:pt x="2637" y="11792"/>
                  <a:pt x="5886" y="11792"/>
                </a:cubicBezTo>
                <a:cubicBezTo>
                  <a:pt x="9144" y="11792"/>
                  <a:pt x="11781" y="9154"/>
                  <a:pt x="11781" y="5896"/>
                </a:cubicBezTo>
                <a:cubicBezTo>
                  <a:pt x="11781" y="2638"/>
                  <a:pt x="9144" y="0"/>
                  <a:pt x="588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4" name="Google Shape;1854;p50"/>
          <p:cNvSpPr/>
          <p:nvPr/>
        </p:nvSpPr>
        <p:spPr>
          <a:xfrm flipH="1" rot="10800000">
            <a:off x="8441842" y="4787393"/>
            <a:ext cx="351528" cy="39"/>
          </a:xfrm>
          <a:custGeom>
            <a:rect b="b" l="l" r="r" t="t"/>
            <a:pathLst>
              <a:path extrusionOk="0" fill="none" h="1" w="9002">
                <a:moveTo>
                  <a:pt x="1" y="0"/>
                </a:moveTo>
                <a:lnTo>
                  <a:pt x="900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5" name="Google Shape;1855;p50"/>
          <p:cNvSpPr/>
          <p:nvPr/>
        </p:nvSpPr>
        <p:spPr>
          <a:xfrm flipH="1" rot="10800000">
            <a:off x="8463320" y="4667314"/>
            <a:ext cx="330051" cy="120118"/>
          </a:xfrm>
          <a:custGeom>
            <a:rect b="b" l="l" r="r" t="t"/>
            <a:pathLst>
              <a:path extrusionOk="0" fill="none" h="3076" w="8452">
                <a:moveTo>
                  <a:pt x="1" y="3075"/>
                </a:moveTo>
                <a:lnTo>
                  <a:pt x="845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6" name="Google Shape;1856;p50"/>
          <p:cNvSpPr/>
          <p:nvPr/>
        </p:nvSpPr>
        <p:spPr>
          <a:xfrm flipH="1" rot="10800000">
            <a:off x="8524160" y="4561566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0" y="5784"/>
                </a:moveTo>
                <a:lnTo>
                  <a:pt x="6894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7" name="Google Shape;1857;p50"/>
          <p:cNvSpPr/>
          <p:nvPr/>
        </p:nvSpPr>
        <p:spPr>
          <a:xfrm flipH="1" rot="10800000">
            <a:off x="8617606" y="4483232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0" y="7790"/>
                </a:moveTo>
                <a:lnTo>
                  <a:pt x="4501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8" name="Google Shape;1858;p50"/>
          <p:cNvSpPr/>
          <p:nvPr/>
        </p:nvSpPr>
        <p:spPr>
          <a:xfrm flipH="1" rot="10800000">
            <a:off x="8732530" y="4441488"/>
            <a:ext cx="60840" cy="345944"/>
          </a:xfrm>
          <a:custGeom>
            <a:rect b="b" l="l" r="r" t="t"/>
            <a:pathLst>
              <a:path extrusionOk="0" fill="none" h="8859" w="1558">
                <a:moveTo>
                  <a:pt x="0" y="8859"/>
                </a:moveTo>
                <a:lnTo>
                  <a:pt x="1558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9" name="Google Shape;1859;p50"/>
          <p:cNvSpPr/>
          <p:nvPr/>
        </p:nvSpPr>
        <p:spPr>
          <a:xfrm flipH="1" rot="10800000">
            <a:off x="8793370" y="4441488"/>
            <a:ext cx="61269" cy="345944"/>
          </a:xfrm>
          <a:custGeom>
            <a:rect b="b" l="l" r="r" t="t"/>
            <a:pathLst>
              <a:path extrusionOk="0" fill="none" h="8859" w="1569">
                <a:moveTo>
                  <a:pt x="1568" y="885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0" name="Google Shape;1860;p50"/>
          <p:cNvSpPr/>
          <p:nvPr/>
        </p:nvSpPr>
        <p:spPr>
          <a:xfrm flipH="1" rot="10800000">
            <a:off x="8793370" y="4483232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4501" y="779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1" name="Google Shape;1861;p50"/>
          <p:cNvSpPr/>
          <p:nvPr/>
        </p:nvSpPr>
        <p:spPr>
          <a:xfrm flipH="1" rot="10800000">
            <a:off x="8793370" y="4561566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6894" y="578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2" name="Google Shape;1862;p50"/>
          <p:cNvSpPr/>
          <p:nvPr/>
        </p:nvSpPr>
        <p:spPr>
          <a:xfrm flipH="1" rot="10800000">
            <a:off x="8793370" y="4667314"/>
            <a:ext cx="330441" cy="120118"/>
          </a:xfrm>
          <a:custGeom>
            <a:rect b="b" l="l" r="r" t="t"/>
            <a:pathLst>
              <a:path extrusionOk="0" fill="none" h="3076" w="8462">
                <a:moveTo>
                  <a:pt x="8462" y="3075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3" name="Google Shape;1863;p50"/>
          <p:cNvSpPr/>
          <p:nvPr/>
        </p:nvSpPr>
        <p:spPr>
          <a:xfrm flipH="1" rot="10800000">
            <a:off x="8793370" y="4787393"/>
            <a:ext cx="351528" cy="39"/>
          </a:xfrm>
          <a:custGeom>
            <a:rect b="b" l="l" r="r" t="t"/>
            <a:pathLst>
              <a:path extrusionOk="0" fill="none" h="1" w="9002">
                <a:moveTo>
                  <a:pt x="9001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4" name="Google Shape;1864;p50"/>
          <p:cNvSpPr/>
          <p:nvPr/>
        </p:nvSpPr>
        <p:spPr>
          <a:xfrm flipH="1" rot="10800000">
            <a:off x="8793370" y="4787393"/>
            <a:ext cx="330441" cy="120547"/>
          </a:xfrm>
          <a:custGeom>
            <a:rect b="b" l="l" r="r" t="t"/>
            <a:pathLst>
              <a:path extrusionOk="0" fill="none" h="3087" w="8462">
                <a:moveTo>
                  <a:pt x="8462" y="1"/>
                </a:moveTo>
                <a:lnTo>
                  <a:pt x="0" y="3086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5" name="Google Shape;1865;p50"/>
          <p:cNvSpPr/>
          <p:nvPr/>
        </p:nvSpPr>
        <p:spPr>
          <a:xfrm flipH="1" rot="10800000">
            <a:off x="8793370" y="4787393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0"/>
                </a:moveTo>
                <a:lnTo>
                  <a:pt x="0" y="5794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6" name="Google Shape;1866;p50"/>
          <p:cNvSpPr/>
          <p:nvPr/>
        </p:nvSpPr>
        <p:spPr>
          <a:xfrm flipH="1" rot="10800000">
            <a:off x="8793370" y="4787393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1"/>
                </a:moveTo>
                <a:lnTo>
                  <a:pt x="0" y="780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7" name="Google Shape;1867;p50"/>
          <p:cNvSpPr/>
          <p:nvPr/>
        </p:nvSpPr>
        <p:spPr>
          <a:xfrm flipH="1" rot="10800000">
            <a:off x="8793370" y="4787393"/>
            <a:ext cx="61269" cy="346374"/>
          </a:xfrm>
          <a:custGeom>
            <a:rect b="b" l="l" r="r" t="t"/>
            <a:pathLst>
              <a:path extrusionOk="0" fill="none" h="8870" w="1569">
                <a:moveTo>
                  <a:pt x="1568" y="0"/>
                </a:moveTo>
                <a:lnTo>
                  <a:pt x="0" y="8869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8" name="Google Shape;1868;p50"/>
          <p:cNvSpPr/>
          <p:nvPr/>
        </p:nvSpPr>
        <p:spPr>
          <a:xfrm flipH="1" rot="10800000">
            <a:off x="8732530" y="4787393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9" name="Google Shape;1869;p50"/>
          <p:cNvSpPr/>
          <p:nvPr/>
        </p:nvSpPr>
        <p:spPr>
          <a:xfrm flipH="1" rot="10800000">
            <a:off x="8732530" y="4787393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0" name="Google Shape;1870;p50"/>
          <p:cNvSpPr/>
          <p:nvPr/>
        </p:nvSpPr>
        <p:spPr>
          <a:xfrm flipH="1" rot="10800000">
            <a:off x="8617606" y="4787393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7800"/>
                </a:moveTo>
                <a:lnTo>
                  <a:pt x="0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1" name="Google Shape;1871;p50"/>
          <p:cNvSpPr/>
          <p:nvPr/>
        </p:nvSpPr>
        <p:spPr>
          <a:xfrm flipH="1" rot="10800000">
            <a:off x="8524160" y="4787393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579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2" name="Google Shape;1872;p50"/>
          <p:cNvSpPr/>
          <p:nvPr/>
        </p:nvSpPr>
        <p:spPr>
          <a:xfrm flipH="1" rot="10800000">
            <a:off x="8463320" y="4787393"/>
            <a:ext cx="330051" cy="120547"/>
          </a:xfrm>
          <a:custGeom>
            <a:rect b="b" l="l" r="r" t="t"/>
            <a:pathLst>
              <a:path extrusionOk="0" fill="none" h="3087" w="8452">
                <a:moveTo>
                  <a:pt x="8452" y="3086"/>
                </a:moveTo>
                <a:lnTo>
                  <a:pt x="1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3" name="Google Shape;1873;p50"/>
          <p:cNvSpPr/>
          <p:nvPr/>
        </p:nvSpPr>
        <p:spPr>
          <a:xfrm flipH="1" rot="10800000">
            <a:off x="8793162" y="2675194"/>
            <a:ext cx="351958" cy="351958"/>
          </a:xfrm>
          <a:custGeom>
            <a:rect b="b" l="l" r="r" t="t"/>
            <a:pathLst>
              <a:path extrusionOk="0" h="9013" w="9013">
                <a:moveTo>
                  <a:pt x="1650" y="1"/>
                </a:moveTo>
                <a:cubicBezTo>
                  <a:pt x="734" y="1"/>
                  <a:pt x="1" y="744"/>
                  <a:pt x="1" y="1660"/>
                </a:cubicBezTo>
                <a:lnTo>
                  <a:pt x="1" y="7363"/>
                </a:lnTo>
                <a:cubicBezTo>
                  <a:pt x="1" y="8279"/>
                  <a:pt x="734" y="9012"/>
                  <a:pt x="1650" y="9012"/>
                </a:cubicBezTo>
                <a:lnTo>
                  <a:pt x="7363" y="9012"/>
                </a:lnTo>
                <a:cubicBezTo>
                  <a:pt x="8269" y="9012"/>
                  <a:pt x="9012" y="8279"/>
                  <a:pt x="9012" y="7363"/>
                </a:cubicBezTo>
                <a:lnTo>
                  <a:pt x="9012" y="1660"/>
                </a:lnTo>
                <a:cubicBezTo>
                  <a:pt x="9012" y="744"/>
                  <a:pt x="8269" y="1"/>
                  <a:pt x="73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4" name="Google Shape;1874;p50"/>
          <p:cNvSpPr/>
          <p:nvPr/>
        </p:nvSpPr>
        <p:spPr>
          <a:xfrm flipH="1">
            <a:off x="701592" y="-9"/>
            <a:ext cx="704657" cy="352348"/>
          </a:xfrm>
          <a:custGeom>
            <a:rect b="b" l="l" r="r" t="t"/>
            <a:pathLst>
              <a:path extrusionOk="0" h="9023" w="18045">
                <a:moveTo>
                  <a:pt x="9012" y="0"/>
                </a:moveTo>
                <a:lnTo>
                  <a:pt x="9012" y="11"/>
                </a:lnTo>
                <a:lnTo>
                  <a:pt x="1" y="11"/>
                </a:lnTo>
                <a:lnTo>
                  <a:pt x="1" y="184"/>
                </a:lnTo>
                <a:cubicBezTo>
                  <a:pt x="1" y="5071"/>
                  <a:pt x="3962" y="9022"/>
                  <a:pt x="8839" y="9022"/>
                </a:cubicBezTo>
                <a:lnTo>
                  <a:pt x="9012" y="9022"/>
                </a:lnTo>
                <a:cubicBezTo>
                  <a:pt x="9012" y="8869"/>
                  <a:pt x="9012" y="8717"/>
                  <a:pt x="9022" y="8564"/>
                </a:cubicBezTo>
                <a:cubicBezTo>
                  <a:pt x="9134" y="6252"/>
                  <a:pt x="10122" y="4175"/>
                  <a:pt x="11649" y="2648"/>
                </a:cubicBezTo>
                <a:cubicBezTo>
                  <a:pt x="13289" y="1019"/>
                  <a:pt x="15549" y="0"/>
                  <a:pt x="1804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5" name="Google Shape;1875;p5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76" name="Google Shape;1876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1877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p51"/>
          <p:cNvSpPr/>
          <p:nvPr/>
        </p:nvSpPr>
        <p:spPr>
          <a:xfrm>
            <a:off x="8439386" y="2"/>
            <a:ext cx="351528" cy="703056"/>
          </a:xfrm>
          <a:custGeom>
            <a:rect b="b" l="l" r="r" t="t"/>
            <a:pathLst>
              <a:path extrusionOk="0" h="18004" w="9002">
                <a:moveTo>
                  <a:pt x="0" y="1"/>
                </a:moveTo>
                <a:lnTo>
                  <a:pt x="0" y="18003"/>
                </a:lnTo>
                <a:cubicBezTo>
                  <a:pt x="4969" y="18003"/>
                  <a:pt x="9002" y="13971"/>
                  <a:pt x="9002" y="9002"/>
                </a:cubicBezTo>
                <a:cubicBezTo>
                  <a:pt x="9002" y="4033"/>
                  <a:pt x="4969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9" name="Google Shape;1879;p51"/>
          <p:cNvSpPr/>
          <p:nvPr/>
        </p:nvSpPr>
        <p:spPr>
          <a:xfrm>
            <a:off x="8792476" y="2"/>
            <a:ext cx="351528" cy="703056"/>
          </a:xfrm>
          <a:custGeom>
            <a:rect b="b" l="l" r="r" t="t"/>
            <a:pathLst>
              <a:path extrusionOk="0" h="18004" w="9002">
                <a:moveTo>
                  <a:pt x="9002" y="1"/>
                </a:moveTo>
                <a:cubicBezTo>
                  <a:pt x="4033" y="1"/>
                  <a:pt x="0" y="4033"/>
                  <a:pt x="0" y="9002"/>
                </a:cubicBezTo>
                <a:cubicBezTo>
                  <a:pt x="0" y="13981"/>
                  <a:pt x="4033" y="18003"/>
                  <a:pt x="9002" y="18003"/>
                </a:cubicBezTo>
                <a:lnTo>
                  <a:pt x="900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0" name="Google Shape;1880;p51"/>
          <p:cNvSpPr/>
          <p:nvPr/>
        </p:nvSpPr>
        <p:spPr>
          <a:xfrm>
            <a:off x="8724490" y="284326"/>
            <a:ext cx="134410" cy="134801"/>
          </a:xfrm>
          <a:custGeom>
            <a:rect b="b" l="l" r="r" t="t"/>
            <a:pathLst>
              <a:path extrusionOk="0" h="3452" w="344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67" y="2688"/>
                  <a:pt x="2678" y="2077"/>
                  <a:pt x="3442" y="1721"/>
                </a:cubicBezTo>
                <a:cubicBezTo>
                  <a:pt x="2678" y="1375"/>
                  <a:pt x="206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1" name="Google Shape;1881;p51"/>
          <p:cNvSpPr/>
          <p:nvPr/>
        </p:nvSpPr>
        <p:spPr>
          <a:xfrm>
            <a:off x="8573796" y="284326"/>
            <a:ext cx="134801" cy="134801"/>
          </a:xfrm>
          <a:custGeom>
            <a:rect b="b" l="l" r="r" t="t"/>
            <a:pathLst>
              <a:path extrusionOk="0" h="3452" w="345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77" y="2688"/>
                  <a:pt x="2688" y="2077"/>
                  <a:pt x="3452" y="1721"/>
                </a:cubicBezTo>
                <a:cubicBezTo>
                  <a:pt x="2688" y="1375"/>
                  <a:pt x="207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2" name="Google Shape;1882;p51"/>
          <p:cNvSpPr/>
          <p:nvPr/>
        </p:nvSpPr>
        <p:spPr>
          <a:xfrm>
            <a:off x="8872802" y="284326"/>
            <a:ext cx="134410" cy="134801"/>
          </a:xfrm>
          <a:custGeom>
            <a:rect b="b" l="l" r="r" t="t"/>
            <a:pathLst>
              <a:path extrusionOk="0" h="3452" w="344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67" y="2688"/>
                  <a:pt x="2678" y="2077"/>
                  <a:pt x="3442" y="1721"/>
                </a:cubicBezTo>
                <a:cubicBezTo>
                  <a:pt x="2678" y="1375"/>
                  <a:pt x="206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3" name="Google Shape;1883;p51"/>
          <p:cNvSpPr/>
          <p:nvPr/>
        </p:nvSpPr>
        <p:spPr>
          <a:xfrm rot="-5400000">
            <a:off x="8301256" y="71557"/>
            <a:ext cx="62871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67" y="1"/>
                  <a:pt x="0" y="367"/>
                  <a:pt x="0" y="805"/>
                </a:cubicBezTo>
                <a:cubicBezTo>
                  <a:pt x="0" y="1253"/>
                  <a:pt x="36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4" name="Google Shape;1884;p51"/>
          <p:cNvSpPr/>
          <p:nvPr/>
        </p:nvSpPr>
        <p:spPr>
          <a:xfrm rot="-5400000">
            <a:off x="8195899" y="71557"/>
            <a:ext cx="62871" cy="62871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67" y="0"/>
                  <a:pt x="0" y="367"/>
                  <a:pt x="0" y="805"/>
                </a:cubicBezTo>
                <a:cubicBezTo>
                  <a:pt x="0" y="1253"/>
                  <a:pt x="367" y="1609"/>
                  <a:pt x="805" y="1609"/>
                </a:cubicBezTo>
                <a:cubicBezTo>
                  <a:pt x="1253" y="1609"/>
                  <a:pt x="1609" y="1253"/>
                  <a:pt x="1609" y="805"/>
                </a:cubicBezTo>
                <a:cubicBezTo>
                  <a:pt x="1609" y="367"/>
                  <a:pt x="125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5" name="Google Shape;1885;p51"/>
          <p:cNvSpPr/>
          <p:nvPr/>
        </p:nvSpPr>
        <p:spPr>
          <a:xfrm rot="-5400000">
            <a:off x="8090522" y="71577"/>
            <a:ext cx="62871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67" y="0"/>
                  <a:pt x="0" y="356"/>
                  <a:pt x="0" y="804"/>
                </a:cubicBezTo>
                <a:cubicBezTo>
                  <a:pt x="0" y="1252"/>
                  <a:pt x="367" y="1609"/>
                  <a:pt x="805" y="1609"/>
                </a:cubicBezTo>
                <a:cubicBezTo>
                  <a:pt x="1253" y="1609"/>
                  <a:pt x="1609" y="1252"/>
                  <a:pt x="1609" y="804"/>
                </a:cubicBezTo>
                <a:cubicBezTo>
                  <a:pt x="1609" y="356"/>
                  <a:pt x="125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6" name="Google Shape;1886;p51"/>
          <p:cNvSpPr/>
          <p:nvPr/>
        </p:nvSpPr>
        <p:spPr>
          <a:xfrm rot="-5400000">
            <a:off x="7985146" y="71557"/>
            <a:ext cx="62871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67" y="1"/>
                  <a:pt x="0" y="367"/>
                  <a:pt x="0" y="805"/>
                </a:cubicBezTo>
                <a:cubicBezTo>
                  <a:pt x="0" y="1253"/>
                  <a:pt x="36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7" name="Google Shape;1887;p51"/>
          <p:cNvSpPr/>
          <p:nvPr/>
        </p:nvSpPr>
        <p:spPr>
          <a:xfrm rot="-5400000">
            <a:off x="8301256" y="195229"/>
            <a:ext cx="62870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9" y="1253"/>
                  <a:pt x="1609" y="805"/>
                </a:cubicBezTo>
                <a:cubicBezTo>
                  <a:pt x="1609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8" name="Google Shape;1888;p51"/>
          <p:cNvSpPr/>
          <p:nvPr/>
        </p:nvSpPr>
        <p:spPr>
          <a:xfrm rot="-5400000">
            <a:off x="8195899" y="195229"/>
            <a:ext cx="62870" cy="62871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43" y="1609"/>
                  <a:pt x="1609" y="1253"/>
                  <a:pt x="1609" y="805"/>
                </a:cubicBezTo>
                <a:cubicBezTo>
                  <a:pt x="1609" y="36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9" name="Google Shape;1889;p51"/>
          <p:cNvSpPr/>
          <p:nvPr/>
        </p:nvSpPr>
        <p:spPr>
          <a:xfrm rot="-5400000">
            <a:off x="8090522" y="195248"/>
            <a:ext cx="62870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43" y="1609"/>
                  <a:pt x="1609" y="1252"/>
                  <a:pt x="1609" y="804"/>
                </a:cubicBezTo>
                <a:cubicBezTo>
                  <a:pt x="1609" y="356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0" name="Google Shape;1890;p51"/>
          <p:cNvSpPr/>
          <p:nvPr/>
        </p:nvSpPr>
        <p:spPr>
          <a:xfrm rot="-5400000">
            <a:off x="7985146" y="195229"/>
            <a:ext cx="62870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9" y="1253"/>
                  <a:pt x="1609" y="805"/>
                </a:cubicBezTo>
                <a:cubicBezTo>
                  <a:pt x="1609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1" name="Google Shape;1891;p51"/>
          <p:cNvSpPr/>
          <p:nvPr/>
        </p:nvSpPr>
        <p:spPr>
          <a:xfrm rot="-5400000">
            <a:off x="8301256" y="319291"/>
            <a:ext cx="62870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2" name="Google Shape;1892;p51"/>
          <p:cNvSpPr/>
          <p:nvPr/>
        </p:nvSpPr>
        <p:spPr>
          <a:xfrm rot="-5400000">
            <a:off x="8195899" y="319291"/>
            <a:ext cx="62870" cy="62871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53" y="1609"/>
                  <a:pt x="1609" y="1253"/>
                  <a:pt x="1609" y="805"/>
                </a:cubicBezTo>
                <a:cubicBezTo>
                  <a:pt x="1609" y="367"/>
                  <a:pt x="125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3" name="Google Shape;1893;p51"/>
          <p:cNvSpPr/>
          <p:nvPr/>
        </p:nvSpPr>
        <p:spPr>
          <a:xfrm rot="-5400000">
            <a:off x="8090522" y="319310"/>
            <a:ext cx="62870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53" y="1609"/>
                  <a:pt x="1609" y="1252"/>
                  <a:pt x="1609" y="804"/>
                </a:cubicBezTo>
                <a:cubicBezTo>
                  <a:pt x="1609" y="356"/>
                  <a:pt x="125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4" name="Google Shape;1894;p51"/>
          <p:cNvSpPr/>
          <p:nvPr/>
        </p:nvSpPr>
        <p:spPr>
          <a:xfrm rot="-5400000">
            <a:off x="7985146" y="319291"/>
            <a:ext cx="62870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5" name="Google Shape;1895;p51"/>
          <p:cNvSpPr/>
          <p:nvPr/>
        </p:nvSpPr>
        <p:spPr>
          <a:xfrm rot="-5400000">
            <a:off x="8301451" y="443157"/>
            <a:ext cx="62480" cy="62871"/>
          </a:xfrm>
          <a:custGeom>
            <a:rect b="b" l="l" r="r" t="t"/>
            <a:pathLst>
              <a:path extrusionOk="0" h="1610" w="160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0" y="1253"/>
                  <a:pt x="1600" y="805"/>
                </a:cubicBezTo>
                <a:cubicBezTo>
                  <a:pt x="160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6" name="Google Shape;1896;p51"/>
          <p:cNvSpPr/>
          <p:nvPr/>
        </p:nvSpPr>
        <p:spPr>
          <a:xfrm rot="-5400000">
            <a:off x="8196094" y="443157"/>
            <a:ext cx="62480" cy="62871"/>
          </a:xfrm>
          <a:custGeom>
            <a:rect b="b" l="l" r="r" t="t"/>
            <a:pathLst>
              <a:path extrusionOk="0" h="1610" w="160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43" y="1609"/>
                  <a:pt x="1600" y="1253"/>
                  <a:pt x="1600" y="805"/>
                </a:cubicBezTo>
                <a:cubicBezTo>
                  <a:pt x="1600" y="36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7" name="Google Shape;1897;p51"/>
          <p:cNvSpPr/>
          <p:nvPr/>
        </p:nvSpPr>
        <p:spPr>
          <a:xfrm rot="-5400000">
            <a:off x="8090718" y="443177"/>
            <a:ext cx="62480" cy="62831"/>
          </a:xfrm>
          <a:custGeom>
            <a:rect b="b" l="l" r="r" t="t"/>
            <a:pathLst>
              <a:path extrusionOk="0" h="1609" w="160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43" y="1609"/>
                  <a:pt x="1600" y="1252"/>
                  <a:pt x="1600" y="804"/>
                </a:cubicBezTo>
                <a:cubicBezTo>
                  <a:pt x="1600" y="356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8" name="Google Shape;1898;p51"/>
          <p:cNvSpPr/>
          <p:nvPr/>
        </p:nvSpPr>
        <p:spPr>
          <a:xfrm rot="-5400000">
            <a:off x="7985341" y="443157"/>
            <a:ext cx="62480" cy="62871"/>
          </a:xfrm>
          <a:custGeom>
            <a:rect b="b" l="l" r="r" t="t"/>
            <a:pathLst>
              <a:path extrusionOk="0" h="1610" w="160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0" y="1253"/>
                  <a:pt x="1600" y="805"/>
                </a:cubicBezTo>
                <a:cubicBezTo>
                  <a:pt x="160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9" name="Google Shape;1899;p51"/>
          <p:cNvSpPr/>
          <p:nvPr/>
        </p:nvSpPr>
        <p:spPr>
          <a:xfrm rot="-5400000">
            <a:off x="8301256" y="567024"/>
            <a:ext cx="62870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10" y="1253"/>
                  <a:pt x="1610" y="805"/>
                </a:cubicBezTo>
                <a:cubicBezTo>
                  <a:pt x="161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0" name="Google Shape;1900;p51"/>
          <p:cNvSpPr/>
          <p:nvPr/>
        </p:nvSpPr>
        <p:spPr>
          <a:xfrm rot="-5400000">
            <a:off x="8195899" y="567024"/>
            <a:ext cx="62870" cy="62871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43" y="1609"/>
                  <a:pt x="1610" y="1253"/>
                  <a:pt x="1610" y="805"/>
                </a:cubicBezTo>
                <a:cubicBezTo>
                  <a:pt x="1610" y="36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1" name="Google Shape;1901;p51"/>
          <p:cNvSpPr/>
          <p:nvPr/>
        </p:nvSpPr>
        <p:spPr>
          <a:xfrm rot="-5400000">
            <a:off x="8090522" y="567043"/>
            <a:ext cx="62870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43" y="1609"/>
                  <a:pt x="1610" y="1252"/>
                  <a:pt x="1610" y="804"/>
                </a:cubicBezTo>
                <a:cubicBezTo>
                  <a:pt x="1610" y="356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2" name="Google Shape;1902;p51"/>
          <p:cNvSpPr/>
          <p:nvPr/>
        </p:nvSpPr>
        <p:spPr>
          <a:xfrm rot="-5400000">
            <a:off x="7985146" y="567024"/>
            <a:ext cx="62870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10" y="1253"/>
                  <a:pt x="1610" y="805"/>
                </a:cubicBezTo>
                <a:cubicBezTo>
                  <a:pt x="161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3" name="Google Shape;1903;p51"/>
          <p:cNvSpPr/>
          <p:nvPr/>
        </p:nvSpPr>
        <p:spPr>
          <a:xfrm>
            <a:off x="7570969" y="358130"/>
            <a:ext cx="352309" cy="352309"/>
          </a:xfrm>
          <a:custGeom>
            <a:rect b="b" l="l" r="r" t="t"/>
            <a:pathLst>
              <a:path extrusionOk="0" h="9022" w="9022">
                <a:moveTo>
                  <a:pt x="0" y="0"/>
                </a:moveTo>
                <a:cubicBezTo>
                  <a:pt x="0" y="4979"/>
                  <a:pt x="4043" y="9022"/>
                  <a:pt x="9022" y="9022"/>
                </a:cubicBezTo>
                <a:lnTo>
                  <a:pt x="90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4" name="Google Shape;1904;p51"/>
          <p:cNvSpPr/>
          <p:nvPr/>
        </p:nvSpPr>
        <p:spPr>
          <a:xfrm>
            <a:off x="7570969" y="6211"/>
            <a:ext cx="351919" cy="351958"/>
          </a:xfrm>
          <a:custGeom>
            <a:rect b="b" l="l" r="r" t="t"/>
            <a:pathLst>
              <a:path extrusionOk="0" h="9013" w="9012">
                <a:moveTo>
                  <a:pt x="0" y="1"/>
                </a:moveTo>
                <a:lnTo>
                  <a:pt x="0" y="9012"/>
                </a:lnTo>
                <a:lnTo>
                  <a:pt x="9012" y="9012"/>
                </a:lnTo>
                <a:cubicBezTo>
                  <a:pt x="9012" y="4033"/>
                  <a:pt x="4979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5" name="Google Shape;1905;p51"/>
          <p:cNvSpPr/>
          <p:nvPr/>
        </p:nvSpPr>
        <p:spPr>
          <a:xfrm>
            <a:off x="7219050" y="5821"/>
            <a:ext cx="351958" cy="351919"/>
          </a:xfrm>
          <a:custGeom>
            <a:rect b="b" l="l" r="r" t="t"/>
            <a:pathLst>
              <a:path extrusionOk="0" h="9012" w="9013">
                <a:moveTo>
                  <a:pt x="1" y="0"/>
                </a:moveTo>
                <a:cubicBezTo>
                  <a:pt x="1" y="4980"/>
                  <a:pt x="4043" y="9012"/>
                  <a:pt x="9012" y="9012"/>
                </a:cubicBezTo>
                <a:lnTo>
                  <a:pt x="90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6" name="Google Shape;1906;p51"/>
          <p:cNvSpPr/>
          <p:nvPr/>
        </p:nvSpPr>
        <p:spPr>
          <a:xfrm>
            <a:off x="6487951" y="5615"/>
            <a:ext cx="704657" cy="352348"/>
          </a:xfrm>
          <a:custGeom>
            <a:rect b="b" l="l" r="r" t="t"/>
            <a:pathLst>
              <a:path extrusionOk="0" h="9023" w="18045">
                <a:moveTo>
                  <a:pt x="9012" y="0"/>
                </a:moveTo>
                <a:lnTo>
                  <a:pt x="9012" y="11"/>
                </a:lnTo>
                <a:lnTo>
                  <a:pt x="1" y="11"/>
                </a:lnTo>
                <a:lnTo>
                  <a:pt x="1" y="184"/>
                </a:lnTo>
                <a:cubicBezTo>
                  <a:pt x="1" y="5071"/>
                  <a:pt x="3962" y="9022"/>
                  <a:pt x="8839" y="9022"/>
                </a:cubicBezTo>
                <a:lnTo>
                  <a:pt x="9012" y="9022"/>
                </a:lnTo>
                <a:cubicBezTo>
                  <a:pt x="9012" y="8869"/>
                  <a:pt x="9012" y="8717"/>
                  <a:pt x="9022" y="8564"/>
                </a:cubicBezTo>
                <a:cubicBezTo>
                  <a:pt x="9134" y="6252"/>
                  <a:pt x="10122" y="4175"/>
                  <a:pt x="11649" y="2648"/>
                </a:cubicBezTo>
                <a:cubicBezTo>
                  <a:pt x="13289" y="1019"/>
                  <a:pt x="15549" y="0"/>
                  <a:pt x="1804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7" name="Google Shape;1907;p51"/>
          <p:cNvSpPr/>
          <p:nvPr/>
        </p:nvSpPr>
        <p:spPr>
          <a:xfrm rot="10800000">
            <a:off x="4" y="4438855"/>
            <a:ext cx="352348" cy="352309"/>
          </a:xfrm>
          <a:custGeom>
            <a:rect b="b" l="l" r="r" t="t"/>
            <a:pathLst>
              <a:path extrusionOk="0" h="9022" w="9023">
                <a:moveTo>
                  <a:pt x="1060" y="0"/>
                </a:moveTo>
                <a:cubicBezTo>
                  <a:pt x="479" y="0"/>
                  <a:pt x="1" y="468"/>
                  <a:pt x="1" y="1059"/>
                </a:cubicBezTo>
                <a:lnTo>
                  <a:pt x="1" y="7953"/>
                </a:lnTo>
                <a:cubicBezTo>
                  <a:pt x="1" y="8543"/>
                  <a:pt x="479" y="9022"/>
                  <a:pt x="1060" y="9022"/>
                </a:cubicBezTo>
                <a:lnTo>
                  <a:pt x="7953" y="9022"/>
                </a:lnTo>
                <a:cubicBezTo>
                  <a:pt x="8544" y="9022"/>
                  <a:pt x="9022" y="8543"/>
                  <a:pt x="9022" y="7953"/>
                </a:cubicBezTo>
                <a:lnTo>
                  <a:pt x="9022" y="1059"/>
                </a:lnTo>
                <a:cubicBezTo>
                  <a:pt x="9022" y="468"/>
                  <a:pt x="8544" y="0"/>
                  <a:pt x="795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8" name="Google Shape;1908;p51"/>
          <p:cNvSpPr/>
          <p:nvPr/>
        </p:nvSpPr>
        <p:spPr>
          <a:xfrm rot="10800000">
            <a:off x="353094" y="4791945"/>
            <a:ext cx="351138" cy="351528"/>
          </a:xfrm>
          <a:custGeom>
            <a:rect b="b" l="l" r="r" t="t"/>
            <a:pathLst>
              <a:path extrusionOk="0" h="9002" w="8992">
                <a:moveTo>
                  <a:pt x="0" y="0"/>
                </a:moveTo>
                <a:lnTo>
                  <a:pt x="0" y="9002"/>
                </a:lnTo>
                <a:lnTo>
                  <a:pt x="7046" y="9002"/>
                </a:lnTo>
                <a:cubicBezTo>
                  <a:pt x="8116" y="9002"/>
                  <a:pt x="8991" y="8126"/>
                  <a:pt x="8991" y="7057"/>
                </a:cubicBezTo>
                <a:lnTo>
                  <a:pt x="89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9" name="Google Shape;1909;p51"/>
          <p:cNvSpPr/>
          <p:nvPr/>
        </p:nvSpPr>
        <p:spPr>
          <a:xfrm rot="10800000">
            <a:off x="1413017" y="5112270"/>
            <a:ext cx="696691" cy="30654"/>
          </a:xfrm>
          <a:custGeom>
            <a:rect b="b" l="l" r="r" t="t"/>
            <a:pathLst>
              <a:path extrusionOk="0" h="785" w="17841">
                <a:moveTo>
                  <a:pt x="1" y="1"/>
                </a:moveTo>
                <a:lnTo>
                  <a:pt x="1" y="785"/>
                </a:lnTo>
                <a:lnTo>
                  <a:pt x="17840" y="785"/>
                </a:lnTo>
                <a:lnTo>
                  <a:pt x="1784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0" name="Google Shape;1910;p51"/>
          <p:cNvSpPr/>
          <p:nvPr/>
        </p:nvSpPr>
        <p:spPr>
          <a:xfrm rot="10800000">
            <a:off x="2110869" y="4792573"/>
            <a:ext cx="704228" cy="351919"/>
          </a:xfrm>
          <a:custGeom>
            <a:rect b="b" l="l" r="r" t="t"/>
            <a:pathLst>
              <a:path extrusionOk="0" h="9012" w="18034">
                <a:moveTo>
                  <a:pt x="0" y="0"/>
                </a:moveTo>
                <a:lnTo>
                  <a:pt x="0" y="9011"/>
                </a:lnTo>
                <a:lnTo>
                  <a:pt x="18034" y="9011"/>
                </a:lnTo>
                <a:lnTo>
                  <a:pt x="180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1" name="Google Shape;1911;p51"/>
          <p:cNvSpPr/>
          <p:nvPr/>
        </p:nvSpPr>
        <p:spPr>
          <a:xfrm rot="10800000">
            <a:off x="2815057" y="4792182"/>
            <a:ext cx="351919" cy="352309"/>
          </a:xfrm>
          <a:custGeom>
            <a:rect b="b" l="l" r="r" t="t"/>
            <a:pathLst>
              <a:path extrusionOk="0" h="9022" w="9012">
                <a:moveTo>
                  <a:pt x="0" y="0"/>
                </a:moveTo>
                <a:cubicBezTo>
                  <a:pt x="0" y="4979"/>
                  <a:pt x="4032" y="9022"/>
                  <a:pt x="9011" y="9022"/>
                </a:cubicBezTo>
                <a:lnTo>
                  <a:pt x="901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2" name="Google Shape;1912;p51"/>
          <p:cNvSpPr/>
          <p:nvPr/>
        </p:nvSpPr>
        <p:spPr>
          <a:xfrm rot="10800000">
            <a:off x="1414217" y="5051045"/>
            <a:ext cx="696691" cy="30654"/>
          </a:xfrm>
          <a:custGeom>
            <a:rect b="b" l="l" r="r" t="t"/>
            <a:pathLst>
              <a:path extrusionOk="0" h="785" w="17841">
                <a:moveTo>
                  <a:pt x="1" y="1"/>
                </a:moveTo>
                <a:lnTo>
                  <a:pt x="1" y="785"/>
                </a:lnTo>
                <a:lnTo>
                  <a:pt x="17840" y="785"/>
                </a:lnTo>
                <a:lnTo>
                  <a:pt x="1784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3" name="Google Shape;1913;p51"/>
          <p:cNvSpPr/>
          <p:nvPr/>
        </p:nvSpPr>
        <p:spPr>
          <a:xfrm rot="10800000">
            <a:off x="1414217" y="4989815"/>
            <a:ext cx="696691" cy="30654"/>
          </a:xfrm>
          <a:custGeom>
            <a:rect b="b" l="l" r="r" t="t"/>
            <a:pathLst>
              <a:path extrusionOk="0" h="785" w="17841">
                <a:moveTo>
                  <a:pt x="1" y="1"/>
                </a:moveTo>
                <a:lnTo>
                  <a:pt x="1" y="785"/>
                </a:lnTo>
                <a:lnTo>
                  <a:pt x="17840" y="785"/>
                </a:lnTo>
                <a:lnTo>
                  <a:pt x="1784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4" name="Google Shape;1914;p51"/>
          <p:cNvSpPr/>
          <p:nvPr/>
        </p:nvSpPr>
        <p:spPr>
          <a:xfrm rot="10800000">
            <a:off x="1414217" y="4928545"/>
            <a:ext cx="696691" cy="30693"/>
          </a:xfrm>
          <a:custGeom>
            <a:rect b="b" l="l" r="r" t="t"/>
            <a:pathLst>
              <a:path extrusionOk="0" h="786" w="17841">
                <a:moveTo>
                  <a:pt x="1" y="1"/>
                </a:moveTo>
                <a:lnTo>
                  <a:pt x="1" y="785"/>
                </a:lnTo>
                <a:lnTo>
                  <a:pt x="17840" y="785"/>
                </a:lnTo>
                <a:lnTo>
                  <a:pt x="1784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5" name="Google Shape;1915;p51"/>
          <p:cNvSpPr/>
          <p:nvPr/>
        </p:nvSpPr>
        <p:spPr>
          <a:xfrm rot="10800000">
            <a:off x="1414217" y="4867315"/>
            <a:ext cx="696691" cy="30654"/>
          </a:xfrm>
          <a:custGeom>
            <a:rect b="b" l="l" r="r" t="t"/>
            <a:pathLst>
              <a:path extrusionOk="0" h="785" w="17841">
                <a:moveTo>
                  <a:pt x="1" y="0"/>
                </a:moveTo>
                <a:lnTo>
                  <a:pt x="1" y="784"/>
                </a:lnTo>
                <a:lnTo>
                  <a:pt x="17840" y="784"/>
                </a:lnTo>
                <a:lnTo>
                  <a:pt x="1784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6" name="Google Shape;1916;p51"/>
          <p:cNvSpPr/>
          <p:nvPr/>
        </p:nvSpPr>
        <p:spPr>
          <a:xfrm rot="10800000">
            <a:off x="1414217" y="4806084"/>
            <a:ext cx="696691" cy="30654"/>
          </a:xfrm>
          <a:custGeom>
            <a:rect b="b" l="l" r="r" t="t"/>
            <a:pathLst>
              <a:path extrusionOk="0" h="785" w="17841">
                <a:moveTo>
                  <a:pt x="1" y="0"/>
                </a:moveTo>
                <a:lnTo>
                  <a:pt x="1" y="784"/>
                </a:lnTo>
                <a:lnTo>
                  <a:pt x="17840" y="784"/>
                </a:lnTo>
                <a:lnTo>
                  <a:pt x="1784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7" name="Google Shape;1917;p51"/>
          <p:cNvSpPr/>
          <p:nvPr/>
        </p:nvSpPr>
        <p:spPr>
          <a:xfrm rot="10800000">
            <a:off x="1414217" y="4744854"/>
            <a:ext cx="696691" cy="30654"/>
          </a:xfrm>
          <a:custGeom>
            <a:rect b="b" l="l" r="r" t="t"/>
            <a:pathLst>
              <a:path extrusionOk="0" h="785" w="17841">
                <a:moveTo>
                  <a:pt x="1" y="0"/>
                </a:moveTo>
                <a:lnTo>
                  <a:pt x="1" y="784"/>
                </a:lnTo>
                <a:lnTo>
                  <a:pt x="17840" y="784"/>
                </a:lnTo>
                <a:lnTo>
                  <a:pt x="1784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8" name="Google Shape;1918;p51"/>
          <p:cNvSpPr/>
          <p:nvPr/>
        </p:nvSpPr>
        <p:spPr>
          <a:xfrm rot="10800000">
            <a:off x="1414217" y="4683623"/>
            <a:ext cx="696691" cy="30654"/>
          </a:xfrm>
          <a:custGeom>
            <a:rect b="b" l="l" r="r" t="t"/>
            <a:pathLst>
              <a:path extrusionOk="0" h="785" w="17841">
                <a:moveTo>
                  <a:pt x="1" y="0"/>
                </a:moveTo>
                <a:lnTo>
                  <a:pt x="1" y="784"/>
                </a:lnTo>
                <a:lnTo>
                  <a:pt x="17840" y="784"/>
                </a:lnTo>
                <a:lnTo>
                  <a:pt x="1784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9" name="Google Shape;1919;p51"/>
          <p:cNvSpPr/>
          <p:nvPr/>
        </p:nvSpPr>
        <p:spPr>
          <a:xfrm rot="10800000">
            <a:off x="1414217" y="4622393"/>
            <a:ext cx="696691" cy="30654"/>
          </a:xfrm>
          <a:custGeom>
            <a:rect b="b" l="l" r="r" t="t"/>
            <a:pathLst>
              <a:path extrusionOk="0" h="785" w="17841">
                <a:moveTo>
                  <a:pt x="1" y="0"/>
                </a:moveTo>
                <a:lnTo>
                  <a:pt x="1" y="784"/>
                </a:lnTo>
                <a:lnTo>
                  <a:pt x="17840" y="784"/>
                </a:lnTo>
                <a:lnTo>
                  <a:pt x="1784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0" name="Google Shape;1920;p51"/>
          <p:cNvSpPr/>
          <p:nvPr/>
        </p:nvSpPr>
        <p:spPr>
          <a:xfrm rot="10800000">
            <a:off x="1414217" y="4561163"/>
            <a:ext cx="696691" cy="30654"/>
          </a:xfrm>
          <a:custGeom>
            <a:rect b="b" l="l" r="r" t="t"/>
            <a:pathLst>
              <a:path extrusionOk="0" h="785" w="17841">
                <a:moveTo>
                  <a:pt x="1" y="1"/>
                </a:moveTo>
                <a:lnTo>
                  <a:pt x="1" y="785"/>
                </a:lnTo>
                <a:lnTo>
                  <a:pt x="17840" y="785"/>
                </a:lnTo>
                <a:lnTo>
                  <a:pt x="1784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1" name="Google Shape;1921;p51"/>
          <p:cNvSpPr/>
          <p:nvPr/>
        </p:nvSpPr>
        <p:spPr>
          <a:xfrm rot="10800000">
            <a:off x="1414217" y="4499932"/>
            <a:ext cx="696691" cy="30654"/>
          </a:xfrm>
          <a:custGeom>
            <a:rect b="b" l="l" r="r" t="t"/>
            <a:pathLst>
              <a:path extrusionOk="0" h="785" w="17841">
                <a:moveTo>
                  <a:pt x="1" y="1"/>
                </a:moveTo>
                <a:lnTo>
                  <a:pt x="1" y="785"/>
                </a:lnTo>
                <a:lnTo>
                  <a:pt x="17840" y="785"/>
                </a:lnTo>
                <a:lnTo>
                  <a:pt x="1784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2" name="Google Shape;1922;p51"/>
          <p:cNvSpPr/>
          <p:nvPr/>
        </p:nvSpPr>
        <p:spPr>
          <a:xfrm rot="10800000">
            <a:off x="1414217" y="4438702"/>
            <a:ext cx="696691" cy="30264"/>
          </a:xfrm>
          <a:custGeom>
            <a:rect b="b" l="l" r="r" t="t"/>
            <a:pathLst>
              <a:path extrusionOk="0" h="775" w="17841">
                <a:moveTo>
                  <a:pt x="1" y="1"/>
                </a:moveTo>
                <a:lnTo>
                  <a:pt x="1" y="775"/>
                </a:lnTo>
                <a:lnTo>
                  <a:pt x="17840" y="775"/>
                </a:lnTo>
                <a:lnTo>
                  <a:pt x="1784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3" name="Google Shape;1923;p51"/>
          <p:cNvSpPr/>
          <p:nvPr/>
        </p:nvSpPr>
        <p:spPr>
          <a:xfrm rot="10800000">
            <a:off x="713230" y="4438702"/>
            <a:ext cx="1048571" cy="704228"/>
          </a:xfrm>
          <a:custGeom>
            <a:rect b="b" l="l" r="r" t="t"/>
            <a:pathLst>
              <a:path extrusionOk="0" h="18034" w="26852">
                <a:moveTo>
                  <a:pt x="8778" y="1"/>
                </a:moveTo>
                <a:cubicBezTo>
                  <a:pt x="3952" y="1"/>
                  <a:pt x="31" y="3951"/>
                  <a:pt x="31" y="8819"/>
                </a:cubicBezTo>
                <a:lnTo>
                  <a:pt x="31" y="9022"/>
                </a:lnTo>
                <a:lnTo>
                  <a:pt x="1" y="9022"/>
                </a:lnTo>
                <a:lnTo>
                  <a:pt x="1" y="9226"/>
                </a:lnTo>
                <a:cubicBezTo>
                  <a:pt x="1" y="14093"/>
                  <a:pt x="3921" y="18034"/>
                  <a:pt x="8747" y="18034"/>
                </a:cubicBezTo>
                <a:lnTo>
                  <a:pt x="17891" y="18034"/>
                </a:lnTo>
                <a:lnTo>
                  <a:pt x="17891" y="17127"/>
                </a:lnTo>
                <a:cubicBezTo>
                  <a:pt x="17891" y="12668"/>
                  <a:pt x="21476" y="9043"/>
                  <a:pt x="25915" y="9043"/>
                </a:cubicBezTo>
                <a:lnTo>
                  <a:pt x="26811" y="9043"/>
                </a:lnTo>
                <a:lnTo>
                  <a:pt x="2685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4" name="Google Shape;1924;p51"/>
          <p:cNvSpPr/>
          <p:nvPr/>
        </p:nvSpPr>
        <p:spPr>
          <a:xfrm rot="10800000">
            <a:off x="1236110" y="4615637"/>
            <a:ext cx="351528" cy="352348"/>
          </a:xfrm>
          <a:custGeom>
            <a:rect b="b" l="l" r="r" t="t"/>
            <a:pathLst>
              <a:path extrusionOk="0" h="9023" w="9002">
                <a:moveTo>
                  <a:pt x="4461" y="1"/>
                </a:moveTo>
                <a:cubicBezTo>
                  <a:pt x="1996" y="1"/>
                  <a:pt x="1" y="2027"/>
                  <a:pt x="1" y="4512"/>
                </a:cubicBezTo>
                <a:lnTo>
                  <a:pt x="1" y="4522"/>
                </a:lnTo>
                <a:cubicBezTo>
                  <a:pt x="1" y="7006"/>
                  <a:pt x="1996" y="9023"/>
                  <a:pt x="4461" y="9023"/>
                </a:cubicBezTo>
                <a:lnTo>
                  <a:pt x="4532" y="9023"/>
                </a:lnTo>
                <a:cubicBezTo>
                  <a:pt x="6996" y="9023"/>
                  <a:pt x="9002" y="7006"/>
                  <a:pt x="9002" y="4522"/>
                </a:cubicBezTo>
                <a:lnTo>
                  <a:pt x="9002" y="4512"/>
                </a:lnTo>
                <a:cubicBezTo>
                  <a:pt x="9002" y="2017"/>
                  <a:pt x="6996" y="1"/>
                  <a:pt x="453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5" name="Google Shape;1925;p51"/>
          <p:cNvSpPr/>
          <p:nvPr/>
        </p:nvSpPr>
        <p:spPr>
          <a:xfrm>
            <a:off x="727000" y="542825"/>
            <a:ext cx="7704000" cy="40611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6" name="Google Shape;1926;p5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27" name="Google Shape;1927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1928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p52"/>
          <p:cNvSpPr/>
          <p:nvPr/>
        </p:nvSpPr>
        <p:spPr>
          <a:xfrm flipH="1" rot="-5400000">
            <a:off x="90" y="3704624"/>
            <a:ext cx="385883" cy="386051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lnTo>
                  <a:pt x="0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0" name="Google Shape;1930;p52"/>
          <p:cNvSpPr/>
          <p:nvPr/>
        </p:nvSpPr>
        <p:spPr>
          <a:xfrm flipH="1" rot="10800000">
            <a:off x="113" y="3318741"/>
            <a:ext cx="385837" cy="386096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cubicBezTo>
                  <a:pt x="0" y="9969"/>
                  <a:pt x="8075" y="18044"/>
                  <a:pt x="18033" y="18044"/>
                </a:cubicBezTo>
                <a:lnTo>
                  <a:pt x="1803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1" name="Google Shape;1931;p52"/>
          <p:cNvSpPr/>
          <p:nvPr/>
        </p:nvSpPr>
        <p:spPr>
          <a:xfrm flipH="1" rot="-5400000">
            <a:off x="375765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2" name="Google Shape;1932;p52"/>
          <p:cNvSpPr/>
          <p:nvPr/>
        </p:nvSpPr>
        <p:spPr>
          <a:xfrm flipH="1" rot="-5400000">
            <a:off x="436996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3" name="Google Shape;1933;p52"/>
          <p:cNvSpPr/>
          <p:nvPr/>
        </p:nvSpPr>
        <p:spPr>
          <a:xfrm flipH="1" rot="-5400000">
            <a:off x="498226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4" name="Google Shape;1934;p52"/>
          <p:cNvSpPr/>
          <p:nvPr/>
        </p:nvSpPr>
        <p:spPr>
          <a:xfrm flipH="1" rot="-5400000">
            <a:off x="559456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5" name="Google Shape;1935;p52"/>
          <p:cNvSpPr/>
          <p:nvPr/>
        </p:nvSpPr>
        <p:spPr>
          <a:xfrm flipH="1" rot="-5400000">
            <a:off x="620706" y="4768231"/>
            <a:ext cx="703837" cy="30693"/>
          </a:xfrm>
          <a:custGeom>
            <a:rect b="b" l="l" r="r" t="t"/>
            <a:pathLst>
              <a:path extrusionOk="0" h="786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6" name="Google Shape;1936;p52"/>
          <p:cNvSpPr/>
          <p:nvPr/>
        </p:nvSpPr>
        <p:spPr>
          <a:xfrm flipH="1" rot="-5400000">
            <a:off x="681956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7" name="Google Shape;1937;p52"/>
          <p:cNvSpPr/>
          <p:nvPr/>
        </p:nvSpPr>
        <p:spPr>
          <a:xfrm flipH="1" rot="-5400000">
            <a:off x="743187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8" name="Google Shape;1938;p52"/>
          <p:cNvSpPr/>
          <p:nvPr/>
        </p:nvSpPr>
        <p:spPr>
          <a:xfrm flipH="1" rot="-5400000">
            <a:off x="804222" y="4768446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9" name="Google Shape;1939;p52"/>
          <p:cNvSpPr/>
          <p:nvPr/>
        </p:nvSpPr>
        <p:spPr>
          <a:xfrm flipH="1" rot="-5400000">
            <a:off x="865257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0" name="Google Shape;1940;p52"/>
          <p:cNvSpPr/>
          <p:nvPr/>
        </p:nvSpPr>
        <p:spPr>
          <a:xfrm flipH="1" rot="-5400000">
            <a:off x="926683" y="4768446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1" name="Google Shape;1941;p52"/>
          <p:cNvSpPr/>
          <p:nvPr/>
        </p:nvSpPr>
        <p:spPr>
          <a:xfrm flipH="1" rot="-5400000">
            <a:off x="987718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2" name="Google Shape;1942;p52"/>
          <p:cNvSpPr/>
          <p:nvPr/>
        </p:nvSpPr>
        <p:spPr>
          <a:xfrm flipH="1" rot="-5400000">
            <a:off x="1048948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3" name="Google Shape;1943;p52"/>
          <p:cNvSpPr/>
          <p:nvPr/>
        </p:nvSpPr>
        <p:spPr>
          <a:xfrm flipH="1" rot="-5400000">
            <a:off x="338332" y="4068874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5" y="14002"/>
                </a:lnTo>
                <a:lnTo>
                  <a:pt x="78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4" name="Google Shape;1944;p52"/>
          <p:cNvSpPr/>
          <p:nvPr/>
        </p:nvSpPr>
        <p:spPr>
          <a:xfrm flipH="1" rot="-5400000">
            <a:off x="338332" y="4005908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5" name="Google Shape;1945;p52"/>
          <p:cNvSpPr/>
          <p:nvPr/>
        </p:nvSpPr>
        <p:spPr>
          <a:xfrm flipH="1" rot="-5400000">
            <a:off x="338332" y="3942942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6" name="Google Shape;1946;p52"/>
          <p:cNvSpPr/>
          <p:nvPr/>
        </p:nvSpPr>
        <p:spPr>
          <a:xfrm flipH="1" rot="-5400000">
            <a:off x="338332" y="3879977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7" name="Google Shape;1947;p52"/>
          <p:cNvSpPr/>
          <p:nvPr/>
        </p:nvSpPr>
        <p:spPr>
          <a:xfrm flipH="1" rot="-5400000">
            <a:off x="338332" y="3817011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8" name="Google Shape;1948;p52"/>
          <p:cNvSpPr/>
          <p:nvPr/>
        </p:nvSpPr>
        <p:spPr>
          <a:xfrm flipH="1" rot="-5400000">
            <a:off x="338332" y="3754045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9" name="Google Shape;1949;p52"/>
          <p:cNvSpPr/>
          <p:nvPr/>
        </p:nvSpPr>
        <p:spPr>
          <a:xfrm flipH="1" rot="-5400000">
            <a:off x="1416350" y="4431074"/>
            <a:ext cx="704228" cy="704618"/>
          </a:xfrm>
          <a:custGeom>
            <a:rect b="b" l="l" r="r" t="t"/>
            <a:pathLst>
              <a:path extrusionOk="0" h="18044" w="18034">
                <a:moveTo>
                  <a:pt x="1" y="0"/>
                </a:moveTo>
                <a:lnTo>
                  <a:pt x="1" y="18044"/>
                </a:lnTo>
                <a:lnTo>
                  <a:pt x="18034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0" name="Google Shape;1950;p52"/>
          <p:cNvSpPr/>
          <p:nvPr/>
        </p:nvSpPr>
        <p:spPr>
          <a:xfrm flipH="1" rot="-5400000">
            <a:off x="1382552" y="4431991"/>
            <a:ext cx="771823" cy="702822"/>
          </a:xfrm>
          <a:custGeom>
            <a:rect b="b" l="l" r="r" t="t"/>
            <a:pathLst>
              <a:path extrusionOk="0" h="17998" w="19765">
                <a:moveTo>
                  <a:pt x="9882" y="0"/>
                </a:moveTo>
                <a:cubicBezTo>
                  <a:pt x="7578" y="0"/>
                  <a:pt x="5275" y="879"/>
                  <a:pt x="3513" y="2635"/>
                </a:cubicBezTo>
                <a:cubicBezTo>
                  <a:pt x="0" y="6148"/>
                  <a:pt x="0" y="11850"/>
                  <a:pt x="3513" y="15363"/>
                </a:cubicBezTo>
                <a:cubicBezTo>
                  <a:pt x="5275" y="17119"/>
                  <a:pt x="7578" y="17998"/>
                  <a:pt x="9882" y="17998"/>
                </a:cubicBezTo>
                <a:cubicBezTo>
                  <a:pt x="12186" y="17998"/>
                  <a:pt x="14490" y="17119"/>
                  <a:pt x="16251" y="15363"/>
                </a:cubicBezTo>
                <a:cubicBezTo>
                  <a:pt x="19764" y="11850"/>
                  <a:pt x="19764" y="6148"/>
                  <a:pt x="16251" y="2635"/>
                </a:cubicBezTo>
                <a:cubicBezTo>
                  <a:pt x="14490" y="879"/>
                  <a:pt x="12186" y="0"/>
                  <a:pt x="988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1" name="Google Shape;1951;p52"/>
          <p:cNvSpPr/>
          <p:nvPr/>
        </p:nvSpPr>
        <p:spPr>
          <a:xfrm flipH="1" rot="-5400000">
            <a:off x="1538420" y="4552363"/>
            <a:ext cx="460087" cy="460478"/>
          </a:xfrm>
          <a:custGeom>
            <a:rect b="b" l="l" r="r" t="t"/>
            <a:pathLst>
              <a:path extrusionOk="0" h="11792" w="11782">
                <a:moveTo>
                  <a:pt x="5886" y="0"/>
                </a:moveTo>
                <a:cubicBezTo>
                  <a:pt x="2637" y="0"/>
                  <a:pt x="0" y="2638"/>
                  <a:pt x="0" y="5896"/>
                </a:cubicBezTo>
                <a:cubicBezTo>
                  <a:pt x="0" y="9154"/>
                  <a:pt x="2637" y="11792"/>
                  <a:pt x="5886" y="11792"/>
                </a:cubicBezTo>
                <a:cubicBezTo>
                  <a:pt x="9144" y="11792"/>
                  <a:pt x="11781" y="9154"/>
                  <a:pt x="11781" y="5896"/>
                </a:cubicBezTo>
                <a:cubicBezTo>
                  <a:pt x="11781" y="2638"/>
                  <a:pt x="9144" y="0"/>
                  <a:pt x="588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2" name="Google Shape;1952;p52"/>
          <p:cNvSpPr/>
          <p:nvPr/>
        </p:nvSpPr>
        <p:spPr>
          <a:xfrm flipH="1" rot="-5400000">
            <a:off x="184733" y="4607404"/>
            <a:ext cx="351528" cy="39"/>
          </a:xfrm>
          <a:custGeom>
            <a:rect b="b" l="l" r="r" t="t"/>
            <a:pathLst>
              <a:path extrusionOk="0" fill="none" h="1" w="9002">
                <a:moveTo>
                  <a:pt x="1" y="0"/>
                </a:moveTo>
                <a:lnTo>
                  <a:pt x="900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3" name="Google Shape;1953;p52"/>
          <p:cNvSpPr/>
          <p:nvPr/>
        </p:nvSpPr>
        <p:spPr>
          <a:xfrm flipH="1" rot="-5400000">
            <a:off x="255511" y="4558103"/>
            <a:ext cx="330051" cy="120118"/>
          </a:xfrm>
          <a:custGeom>
            <a:rect b="b" l="l" r="r" t="t"/>
            <a:pathLst>
              <a:path extrusionOk="0" fill="none" h="3076" w="8452">
                <a:moveTo>
                  <a:pt x="1" y="3075"/>
                </a:moveTo>
                <a:lnTo>
                  <a:pt x="845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4" name="Google Shape;1954;p52"/>
          <p:cNvSpPr/>
          <p:nvPr/>
        </p:nvSpPr>
        <p:spPr>
          <a:xfrm flipH="1" rot="-5400000">
            <a:off x="338804" y="4535650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0" y="5784"/>
                </a:moveTo>
                <a:lnTo>
                  <a:pt x="6894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5" name="Google Shape;1955;p52"/>
          <p:cNvSpPr/>
          <p:nvPr/>
        </p:nvSpPr>
        <p:spPr>
          <a:xfrm flipH="1" rot="-5400000">
            <a:off x="424695" y="4543206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0" y="7790"/>
                </a:moveTo>
                <a:lnTo>
                  <a:pt x="4501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6" name="Google Shape;1956;p52"/>
          <p:cNvSpPr/>
          <p:nvPr/>
        </p:nvSpPr>
        <p:spPr>
          <a:xfrm flipH="1" rot="-5400000">
            <a:off x="503029" y="4579796"/>
            <a:ext cx="60840" cy="345944"/>
          </a:xfrm>
          <a:custGeom>
            <a:rect b="b" l="l" r="r" t="t"/>
            <a:pathLst>
              <a:path extrusionOk="0" fill="none" h="8859" w="1558">
                <a:moveTo>
                  <a:pt x="0" y="8859"/>
                </a:moveTo>
                <a:lnTo>
                  <a:pt x="1558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7" name="Google Shape;1957;p52"/>
          <p:cNvSpPr/>
          <p:nvPr/>
        </p:nvSpPr>
        <p:spPr>
          <a:xfrm flipH="1" rot="-5400000">
            <a:off x="502814" y="4640850"/>
            <a:ext cx="61269" cy="345944"/>
          </a:xfrm>
          <a:custGeom>
            <a:rect b="b" l="l" r="r" t="t"/>
            <a:pathLst>
              <a:path extrusionOk="0" fill="none" h="8859" w="1569">
                <a:moveTo>
                  <a:pt x="1568" y="885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8" name="Google Shape;1958;p52"/>
          <p:cNvSpPr/>
          <p:nvPr/>
        </p:nvSpPr>
        <p:spPr>
          <a:xfrm flipH="1" rot="-5400000">
            <a:off x="424695" y="4718970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4501" y="779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9" name="Google Shape;1959;p52"/>
          <p:cNvSpPr/>
          <p:nvPr/>
        </p:nvSpPr>
        <p:spPr>
          <a:xfrm flipH="1" rot="-5400000">
            <a:off x="338804" y="4804860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6894" y="578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0" name="Google Shape;1960;p52"/>
          <p:cNvSpPr/>
          <p:nvPr/>
        </p:nvSpPr>
        <p:spPr>
          <a:xfrm flipH="1" rot="-5400000">
            <a:off x="255315" y="4888349"/>
            <a:ext cx="330441" cy="120118"/>
          </a:xfrm>
          <a:custGeom>
            <a:rect b="b" l="l" r="r" t="t"/>
            <a:pathLst>
              <a:path extrusionOk="0" fill="none" h="3076" w="8462">
                <a:moveTo>
                  <a:pt x="8462" y="3075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1" name="Google Shape;1961;p52"/>
          <p:cNvSpPr/>
          <p:nvPr/>
        </p:nvSpPr>
        <p:spPr>
          <a:xfrm flipH="1" rot="-5400000">
            <a:off x="184733" y="4958932"/>
            <a:ext cx="351528" cy="39"/>
          </a:xfrm>
          <a:custGeom>
            <a:rect b="b" l="l" r="r" t="t"/>
            <a:pathLst>
              <a:path extrusionOk="0" fill="none" h="1" w="9002">
                <a:moveTo>
                  <a:pt x="9001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2" name="Google Shape;1962;p52"/>
          <p:cNvSpPr/>
          <p:nvPr/>
        </p:nvSpPr>
        <p:spPr>
          <a:xfrm flipH="1" rot="-5400000">
            <a:off x="135022" y="4888134"/>
            <a:ext cx="330441" cy="120547"/>
          </a:xfrm>
          <a:custGeom>
            <a:rect b="b" l="l" r="r" t="t"/>
            <a:pathLst>
              <a:path extrusionOk="0" fill="none" h="3087" w="8462">
                <a:moveTo>
                  <a:pt x="8462" y="1"/>
                </a:moveTo>
                <a:lnTo>
                  <a:pt x="0" y="3086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3" name="Google Shape;1963;p52"/>
          <p:cNvSpPr/>
          <p:nvPr/>
        </p:nvSpPr>
        <p:spPr>
          <a:xfrm flipH="1" rot="-5400000">
            <a:off x="112763" y="4804646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0"/>
                </a:moveTo>
                <a:lnTo>
                  <a:pt x="0" y="5794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4" name="Google Shape;1964;p52"/>
          <p:cNvSpPr/>
          <p:nvPr/>
        </p:nvSpPr>
        <p:spPr>
          <a:xfrm flipH="1" rot="-5400000">
            <a:off x="120320" y="4718755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1"/>
                </a:moveTo>
                <a:lnTo>
                  <a:pt x="0" y="780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5" name="Google Shape;1965;p52"/>
          <p:cNvSpPr/>
          <p:nvPr/>
        </p:nvSpPr>
        <p:spPr>
          <a:xfrm flipH="1" rot="-5400000">
            <a:off x="156695" y="4640636"/>
            <a:ext cx="61269" cy="346374"/>
          </a:xfrm>
          <a:custGeom>
            <a:rect b="b" l="l" r="r" t="t"/>
            <a:pathLst>
              <a:path extrusionOk="0" fill="none" h="8870" w="1569">
                <a:moveTo>
                  <a:pt x="1568" y="0"/>
                </a:moveTo>
                <a:lnTo>
                  <a:pt x="0" y="8869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6" name="Google Shape;1966;p52"/>
          <p:cNvSpPr/>
          <p:nvPr/>
        </p:nvSpPr>
        <p:spPr>
          <a:xfrm flipH="1" rot="-5400000">
            <a:off x="156909" y="4579581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7" name="Google Shape;1967;p52"/>
          <p:cNvSpPr/>
          <p:nvPr/>
        </p:nvSpPr>
        <p:spPr>
          <a:xfrm flipH="1" rot="-5400000">
            <a:off x="156909" y="4579581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8" name="Google Shape;1968;p52"/>
          <p:cNvSpPr/>
          <p:nvPr/>
        </p:nvSpPr>
        <p:spPr>
          <a:xfrm flipH="1" rot="-5400000">
            <a:off x="120320" y="4542991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7800"/>
                </a:moveTo>
                <a:lnTo>
                  <a:pt x="0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9" name="Google Shape;1969;p52"/>
          <p:cNvSpPr/>
          <p:nvPr/>
        </p:nvSpPr>
        <p:spPr>
          <a:xfrm flipH="1" rot="-5400000">
            <a:off x="112763" y="4535435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579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0" name="Google Shape;1970;p52"/>
          <p:cNvSpPr/>
          <p:nvPr/>
        </p:nvSpPr>
        <p:spPr>
          <a:xfrm flipH="1" rot="-5400000">
            <a:off x="135217" y="4557889"/>
            <a:ext cx="330051" cy="120547"/>
          </a:xfrm>
          <a:custGeom>
            <a:rect b="b" l="l" r="r" t="t"/>
            <a:pathLst>
              <a:path extrusionOk="0" fill="none" h="3087" w="8452">
                <a:moveTo>
                  <a:pt x="8452" y="3086"/>
                </a:moveTo>
                <a:lnTo>
                  <a:pt x="1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1" name="Google Shape;1971;p52"/>
          <p:cNvSpPr/>
          <p:nvPr/>
        </p:nvSpPr>
        <p:spPr>
          <a:xfrm flipH="1" rot="-5400000">
            <a:off x="2120757" y="4782980"/>
            <a:ext cx="351958" cy="351958"/>
          </a:xfrm>
          <a:custGeom>
            <a:rect b="b" l="l" r="r" t="t"/>
            <a:pathLst>
              <a:path extrusionOk="0" h="9013" w="9013">
                <a:moveTo>
                  <a:pt x="1650" y="1"/>
                </a:moveTo>
                <a:cubicBezTo>
                  <a:pt x="734" y="1"/>
                  <a:pt x="1" y="744"/>
                  <a:pt x="1" y="1660"/>
                </a:cubicBezTo>
                <a:lnTo>
                  <a:pt x="1" y="7363"/>
                </a:lnTo>
                <a:cubicBezTo>
                  <a:pt x="1" y="8279"/>
                  <a:pt x="734" y="9012"/>
                  <a:pt x="1650" y="9012"/>
                </a:cubicBezTo>
                <a:lnTo>
                  <a:pt x="7363" y="9012"/>
                </a:lnTo>
                <a:cubicBezTo>
                  <a:pt x="8269" y="9012"/>
                  <a:pt x="9012" y="8279"/>
                  <a:pt x="9012" y="7363"/>
                </a:cubicBezTo>
                <a:lnTo>
                  <a:pt x="9012" y="1660"/>
                </a:lnTo>
                <a:cubicBezTo>
                  <a:pt x="9012" y="744"/>
                  <a:pt x="8269" y="1"/>
                  <a:pt x="73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2" name="Google Shape;1972;p52"/>
          <p:cNvSpPr/>
          <p:nvPr/>
        </p:nvSpPr>
        <p:spPr>
          <a:xfrm>
            <a:off x="727000" y="542825"/>
            <a:ext cx="7704000" cy="40611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3" name="Google Shape;1973;p5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74" name="Google Shape;1974;p52"/>
          <p:cNvSpPr/>
          <p:nvPr/>
        </p:nvSpPr>
        <p:spPr>
          <a:xfrm>
            <a:off x="8791684" y="352310"/>
            <a:ext cx="352309" cy="352309"/>
          </a:xfrm>
          <a:custGeom>
            <a:rect b="b" l="l" r="r" t="t"/>
            <a:pathLst>
              <a:path extrusionOk="0" h="9022" w="9022">
                <a:moveTo>
                  <a:pt x="0" y="0"/>
                </a:moveTo>
                <a:cubicBezTo>
                  <a:pt x="0" y="4979"/>
                  <a:pt x="4043" y="9022"/>
                  <a:pt x="9022" y="9022"/>
                </a:cubicBezTo>
                <a:lnTo>
                  <a:pt x="90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5" name="Google Shape;1975;p52"/>
          <p:cNvSpPr/>
          <p:nvPr/>
        </p:nvSpPr>
        <p:spPr>
          <a:xfrm>
            <a:off x="8791684" y="391"/>
            <a:ext cx="351919" cy="351958"/>
          </a:xfrm>
          <a:custGeom>
            <a:rect b="b" l="l" r="r" t="t"/>
            <a:pathLst>
              <a:path extrusionOk="0" h="9013" w="9012">
                <a:moveTo>
                  <a:pt x="0" y="1"/>
                </a:moveTo>
                <a:lnTo>
                  <a:pt x="0" y="9012"/>
                </a:lnTo>
                <a:lnTo>
                  <a:pt x="9012" y="9012"/>
                </a:lnTo>
                <a:cubicBezTo>
                  <a:pt x="9012" y="4033"/>
                  <a:pt x="4979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6" name="Google Shape;1976;p52"/>
          <p:cNvSpPr/>
          <p:nvPr/>
        </p:nvSpPr>
        <p:spPr>
          <a:xfrm>
            <a:off x="8439765" y="0"/>
            <a:ext cx="351958" cy="351919"/>
          </a:xfrm>
          <a:custGeom>
            <a:rect b="b" l="l" r="r" t="t"/>
            <a:pathLst>
              <a:path extrusionOk="0" h="9012" w="9013">
                <a:moveTo>
                  <a:pt x="1" y="0"/>
                </a:moveTo>
                <a:cubicBezTo>
                  <a:pt x="1" y="4980"/>
                  <a:pt x="4043" y="9012"/>
                  <a:pt x="9012" y="9012"/>
                </a:cubicBezTo>
                <a:lnTo>
                  <a:pt x="90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7" name="Google Shape;1977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1978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Google Shape;1979;p53"/>
          <p:cNvSpPr/>
          <p:nvPr/>
        </p:nvSpPr>
        <p:spPr>
          <a:xfrm flipH="1" rot="-5400000">
            <a:off x="171430" y="1037884"/>
            <a:ext cx="351528" cy="703056"/>
          </a:xfrm>
          <a:custGeom>
            <a:rect b="b" l="l" r="r" t="t"/>
            <a:pathLst>
              <a:path extrusionOk="0" h="18004" w="9002">
                <a:moveTo>
                  <a:pt x="0" y="1"/>
                </a:moveTo>
                <a:lnTo>
                  <a:pt x="0" y="18003"/>
                </a:lnTo>
                <a:cubicBezTo>
                  <a:pt x="4969" y="18003"/>
                  <a:pt x="9002" y="13971"/>
                  <a:pt x="9002" y="9002"/>
                </a:cubicBezTo>
                <a:cubicBezTo>
                  <a:pt x="9002" y="4033"/>
                  <a:pt x="4969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0" name="Google Shape;1980;p53"/>
          <p:cNvSpPr/>
          <p:nvPr/>
        </p:nvSpPr>
        <p:spPr>
          <a:xfrm flipH="1" rot="-5400000">
            <a:off x="171430" y="1390974"/>
            <a:ext cx="351528" cy="703056"/>
          </a:xfrm>
          <a:custGeom>
            <a:rect b="b" l="l" r="r" t="t"/>
            <a:pathLst>
              <a:path extrusionOk="0" h="18004" w="9002">
                <a:moveTo>
                  <a:pt x="9002" y="1"/>
                </a:moveTo>
                <a:cubicBezTo>
                  <a:pt x="4033" y="1"/>
                  <a:pt x="0" y="4033"/>
                  <a:pt x="0" y="9002"/>
                </a:cubicBezTo>
                <a:cubicBezTo>
                  <a:pt x="0" y="13981"/>
                  <a:pt x="4033" y="18003"/>
                  <a:pt x="9002" y="18003"/>
                </a:cubicBezTo>
                <a:lnTo>
                  <a:pt x="900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1" name="Google Shape;1981;p53"/>
          <p:cNvSpPr/>
          <p:nvPr/>
        </p:nvSpPr>
        <p:spPr>
          <a:xfrm flipH="1" rot="-5400000">
            <a:off x="280184" y="1498557"/>
            <a:ext cx="134410" cy="134801"/>
          </a:xfrm>
          <a:custGeom>
            <a:rect b="b" l="l" r="r" t="t"/>
            <a:pathLst>
              <a:path extrusionOk="0" h="3452" w="344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67" y="2688"/>
                  <a:pt x="2678" y="2077"/>
                  <a:pt x="3442" y="1721"/>
                </a:cubicBezTo>
                <a:cubicBezTo>
                  <a:pt x="2678" y="1375"/>
                  <a:pt x="206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2" name="Google Shape;1982;p53"/>
          <p:cNvSpPr/>
          <p:nvPr/>
        </p:nvSpPr>
        <p:spPr>
          <a:xfrm flipH="1" rot="-5400000">
            <a:off x="279989" y="1348058"/>
            <a:ext cx="134801" cy="134801"/>
          </a:xfrm>
          <a:custGeom>
            <a:rect b="b" l="l" r="r" t="t"/>
            <a:pathLst>
              <a:path extrusionOk="0" h="3452" w="345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77" y="2688"/>
                  <a:pt x="2688" y="2077"/>
                  <a:pt x="3452" y="1721"/>
                </a:cubicBezTo>
                <a:cubicBezTo>
                  <a:pt x="2688" y="1375"/>
                  <a:pt x="207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3" name="Google Shape;1983;p53"/>
          <p:cNvSpPr/>
          <p:nvPr/>
        </p:nvSpPr>
        <p:spPr>
          <a:xfrm flipH="1" rot="-5400000">
            <a:off x="280184" y="1646869"/>
            <a:ext cx="134410" cy="134801"/>
          </a:xfrm>
          <a:custGeom>
            <a:rect b="b" l="l" r="r" t="t"/>
            <a:pathLst>
              <a:path extrusionOk="0" h="3452" w="344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67" y="2688"/>
                  <a:pt x="2678" y="2077"/>
                  <a:pt x="3442" y="1721"/>
                </a:cubicBezTo>
                <a:cubicBezTo>
                  <a:pt x="2678" y="1375"/>
                  <a:pt x="206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4" name="Google Shape;1984;p53"/>
          <p:cNvSpPr/>
          <p:nvPr/>
        </p:nvSpPr>
        <p:spPr>
          <a:xfrm flipH="1">
            <a:off x="67221" y="1075518"/>
            <a:ext cx="62871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67" y="1"/>
                  <a:pt x="0" y="367"/>
                  <a:pt x="0" y="805"/>
                </a:cubicBezTo>
                <a:cubicBezTo>
                  <a:pt x="0" y="1253"/>
                  <a:pt x="36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5" name="Google Shape;1985;p53"/>
          <p:cNvSpPr/>
          <p:nvPr/>
        </p:nvSpPr>
        <p:spPr>
          <a:xfrm flipH="1">
            <a:off x="67221" y="970161"/>
            <a:ext cx="62871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67" y="0"/>
                  <a:pt x="0" y="367"/>
                  <a:pt x="0" y="805"/>
                </a:cubicBezTo>
                <a:cubicBezTo>
                  <a:pt x="0" y="1253"/>
                  <a:pt x="367" y="1609"/>
                  <a:pt x="805" y="1609"/>
                </a:cubicBezTo>
                <a:cubicBezTo>
                  <a:pt x="1253" y="1609"/>
                  <a:pt x="1609" y="1253"/>
                  <a:pt x="1609" y="805"/>
                </a:cubicBezTo>
                <a:cubicBezTo>
                  <a:pt x="1609" y="367"/>
                  <a:pt x="125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6" name="Google Shape;1986;p53"/>
          <p:cNvSpPr/>
          <p:nvPr/>
        </p:nvSpPr>
        <p:spPr>
          <a:xfrm flipH="1">
            <a:off x="67221" y="864804"/>
            <a:ext cx="62871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67" y="0"/>
                  <a:pt x="0" y="356"/>
                  <a:pt x="0" y="804"/>
                </a:cubicBezTo>
                <a:cubicBezTo>
                  <a:pt x="0" y="1252"/>
                  <a:pt x="367" y="1609"/>
                  <a:pt x="805" y="1609"/>
                </a:cubicBezTo>
                <a:cubicBezTo>
                  <a:pt x="1253" y="1609"/>
                  <a:pt x="1609" y="1252"/>
                  <a:pt x="1609" y="804"/>
                </a:cubicBezTo>
                <a:cubicBezTo>
                  <a:pt x="1609" y="356"/>
                  <a:pt x="125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7" name="Google Shape;1987;p53"/>
          <p:cNvSpPr/>
          <p:nvPr/>
        </p:nvSpPr>
        <p:spPr>
          <a:xfrm flipH="1">
            <a:off x="67221" y="759408"/>
            <a:ext cx="62871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67" y="1"/>
                  <a:pt x="0" y="367"/>
                  <a:pt x="0" y="805"/>
                </a:cubicBezTo>
                <a:cubicBezTo>
                  <a:pt x="0" y="1253"/>
                  <a:pt x="36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8" name="Google Shape;1988;p53"/>
          <p:cNvSpPr/>
          <p:nvPr/>
        </p:nvSpPr>
        <p:spPr>
          <a:xfrm flipH="1">
            <a:off x="190892" y="1075518"/>
            <a:ext cx="62870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9" y="1253"/>
                  <a:pt x="1609" y="805"/>
                </a:cubicBezTo>
                <a:cubicBezTo>
                  <a:pt x="1609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9" name="Google Shape;1989;p53"/>
          <p:cNvSpPr/>
          <p:nvPr/>
        </p:nvSpPr>
        <p:spPr>
          <a:xfrm flipH="1">
            <a:off x="190892" y="970161"/>
            <a:ext cx="62870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43" y="1609"/>
                  <a:pt x="1609" y="1253"/>
                  <a:pt x="1609" y="805"/>
                </a:cubicBezTo>
                <a:cubicBezTo>
                  <a:pt x="1609" y="36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0" name="Google Shape;1990;p53"/>
          <p:cNvSpPr/>
          <p:nvPr/>
        </p:nvSpPr>
        <p:spPr>
          <a:xfrm flipH="1">
            <a:off x="190892" y="864804"/>
            <a:ext cx="62870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43" y="1609"/>
                  <a:pt x="1609" y="1252"/>
                  <a:pt x="1609" y="804"/>
                </a:cubicBezTo>
                <a:cubicBezTo>
                  <a:pt x="1609" y="356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1" name="Google Shape;1991;p53"/>
          <p:cNvSpPr/>
          <p:nvPr/>
        </p:nvSpPr>
        <p:spPr>
          <a:xfrm flipH="1">
            <a:off x="190892" y="759408"/>
            <a:ext cx="62870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9" y="1253"/>
                  <a:pt x="1609" y="805"/>
                </a:cubicBezTo>
                <a:cubicBezTo>
                  <a:pt x="1609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2" name="Google Shape;1992;p53"/>
          <p:cNvSpPr/>
          <p:nvPr/>
        </p:nvSpPr>
        <p:spPr>
          <a:xfrm flipH="1">
            <a:off x="314954" y="1075518"/>
            <a:ext cx="62870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3" name="Google Shape;1993;p53"/>
          <p:cNvSpPr/>
          <p:nvPr/>
        </p:nvSpPr>
        <p:spPr>
          <a:xfrm flipH="1">
            <a:off x="314954" y="970161"/>
            <a:ext cx="62870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53" y="1609"/>
                  <a:pt x="1609" y="1253"/>
                  <a:pt x="1609" y="805"/>
                </a:cubicBezTo>
                <a:cubicBezTo>
                  <a:pt x="1609" y="367"/>
                  <a:pt x="125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4" name="Google Shape;1994;p53"/>
          <p:cNvSpPr/>
          <p:nvPr/>
        </p:nvSpPr>
        <p:spPr>
          <a:xfrm flipH="1">
            <a:off x="314954" y="864804"/>
            <a:ext cx="62870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53" y="1609"/>
                  <a:pt x="1609" y="1252"/>
                  <a:pt x="1609" y="804"/>
                </a:cubicBezTo>
                <a:cubicBezTo>
                  <a:pt x="1609" y="356"/>
                  <a:pt x="125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5" name="Google Shape;1995;p53"/>
          <p:cNvSpPr/>
          <p:nvPr/>
        </p:nvSpPr>
        <p:spPr>
          <a:xfrm flipH="1">
            <a:off x="314954" y="759408"/>
            <a:ext cx="62870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6" name="Google Shape;1996;p53"/>
          <p:cNvSpPr/>
          <p:nvPr/>
        </p:nvSpPr>
        <p:spPr>
          <a:xfrm flipH="1">
            <a:off x="439016" y="1075518"/>
            <a:ext cx="62480" cy="62870"/>
          </a:xfrm>
          <a:custGeom>
            <a:rect b="b" l="l" r="r" t="t"/>
            <a:pathLst>
              <a:path extrusionOk="0" h="1610" w="160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0" y="1253"/>
                  <a:pt x="1600" y="805"/>
                </a:cubicBezTo>
                <a:cubicBezTo>
                  <a:pt x="160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7" name="Google Shape;1997;p53"/>
          <p:cNvSpPr/>
          <p:nvPr/>
        </p:nvSpPr>
        <p:spPr>
          <a:xfrm flipH="1">
            <a:off x="439016" y="970161"/>
            <a:ext cx="62480" cy="62870"/>
          </a:xfrm>
          <a:custGeom>
            <a:rect b="b" l="l" r="r" t="t"/>
            <a:pathLst>
              <a:path extrusionOk="0" h="1610" w="160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43" y="1609"/>
                  <a:pt x="1600" y="1253"/>
                  <a:pt x="1600" y="805"/>
                </a:cubicBezTo>
                <a:cubicBezTo>
                  <a:pt x="1600" y="36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8" name="Google Shape;1998;p53"/>
          <p:cNvSpPr/>
          <p:nvPr/>
        </p:nvSpPr>
        <p:spPr>
          <a:xfrm flipH="1">
            <a:off x="439016" y="864804"/>
            <a:ext cx="62480" cy="62831"/>
          </a:xfrm>
          <a:custGeom>
            <a:rect b="b" l="l" r="r" t="t"/>
            <a:pathLst>
              <a:path extrusionOk="0" h="1609" w="160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43" y="1609"/>
                  <a:pt x="1600" y="1252"/>
                  <a:pt x="1600" y="804"/>
                </a:cubicBezTo>
                <a:cubicBezTo>
                  <a:pt x="1600" y="356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9" name="Google Shape;1999;p53"/>
          <p:cNvSpPr/>
          <p:nvPr/>
        </p:nvSpPr>
        <p:spPr>
          <a:xfrm flipH="1">
            <a:off x="439016" y="759408"/>
            <a:ext cx="62480" cy="62870"/>
          </a:xfrm>
          <a:custGeom>
            <a:rect b="b" l="l" r="r" t="t"/>
            <a:pathLst>
              <a:path extrusionOk="0" h="1610" w="160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0" y="1253"/>
                  <a:pt x="1600" y="805"/>
                </a:cubicBezTo>
                <a:cubicBezTo>
                  <a:pt x="160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0" name="Google Shape;2000;p53"/>
          <p:cNvSpPr/>
          <p:nvPr/>
        </p:nvSpPr>
        <p:spPr>
          <a:xfrm flipH="1">
            <a:off x="562687" y="1075518"/>
            <a:ext cx="62870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10" y="1253"/>
                  <a:pt x="1610" y="805"/>
                </a:cubicBezTo>
                <a:cubicBezTo>
                  <a:pt x="161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1" name="Google Shape;2001;p53"/>
          <p:cNvSpPr/>
          <p:nvPr/>
        </p:nvSpPr>
        <p:spPr>
          <a:xfrm flipH="1">
            <a:off x="562687" y="970161"/>
            <a:ext cx="62870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43" y="1609"/>
                  <a:pt x="1610" y="1253"/>
                  <a:pt x="1610" y="805"/>
                </a:cubicBezTo>
                <a:cubicBezTo>
                  <a:pt x="1610" y="36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2" name="Google Shape;2002;p53"/>
          <p:cNvSpPr/>
          <p:nvPr/>
        </p:nvSpPr>
        <p:spPr>
          <a:xfrm flipH="1">
            <a:off x="562687" y="864804"/>
            <a:ext cx="62870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43" y="1609"/>
                  <a:pt x="1610" y="1252"/>
                  <a:pt x="1610" y="804"/>
                </a:cubicBezTo>
                <a:cubicBezTo>
                  <a:pt x="1610" y="356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3" name="Google Shape;2003;p53"/>
          <p:cNvSpPr/>
          <p:nvPr/>
        </p:nvSpPr>
        <p:spPr>
          <a:xfrm flipH="1">
            <a:off x="562687" y="759408"/>
            <a:ext cx="62870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10" y="1253"/>
                  <a:pt x="1610" y="805"/>
                </a:cubicBezTo>
                <a:cubicBezTo>
                  <a:pt x="161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4" name="Google Shape;2004;p53"/>
          <p:cNvSpPr/>
          <p:nvPr/>
        </p:nvSpPr>
        <p:spPr>
          <a:xfrm flipH="1" rot="10800000">
            <a:off x="-6137" y="4431435"/>
            <a:ext cx="704228" cy="704228"/>
          </a:xfrm>
          <a:custGeom>
            <a:rect b="b" l="l" r="r" t="t"/>
            <a:pathLst>
              <a:path extrusionOk="0" h="18034" w="18034">
                <a:moveTo>
                  <a:pt x="0" y="0"/>
                </a:moveTo>
                <a:lnTo>
                  <a:pt x="0" y="18033"/>
                </a:lnTo>
                <a:lnTo>
                  <a:pt x="18033" y="18033"/>
                </a:lnTo>
                <a:lnTo>
                  <a:pt x="1803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5" name="Google Shape;2005;p53"/>
          <p:cNvSpPr/>
          <p:nvPr/>
        </p:nvSpPr>
        <p:spPr>
          <a:xfrm flipH="1">
            <a:off x="-6116" y="3726446"/>
            <a:ext cx="704228" cy="704618"/>
          </a:xfrm>
          <a:custGeom>
            <a:rect b="b" l="l" r="r" t="t"/>
            <a:pathLst>
              <a:path extrusionOk="0" h="18044" w="18034">
                <a:moveTo>
                  <a:pt x="1" y="0"/>
                </a:moveTo>
                <a:lnTo>
                  <a:pt x="1" y="18044"/>
                </a:lnTo>
                <a:lnTo>
                  <a:pt x="18034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6" name="Google Shape;2006;p53"/>
          <p:cNvSpPr/>
          <p:nvPr/>
        </p:nvSpPr>
        <p:spPr>
          <a:xfrm flipH="1">
            <a:off x="-39934" y="3727344"/>
            <a:ext cx="771823" cy="702822"/>
          </a:xfrm>
          <a:custGeom>
            <a:rect b="b" l="l" r="r" t="t"/>
            <a:pathLst>
              <a:path extrusionOk="0" h="17998" w="19765">
                <a:moveTo>
                  <a:pt x="9882" y="0"/>
                </a:moveTo>
                <a:cubicBezTo>
                  <a:pt x="7578" y="0"/>
                  <a:pt x="5275" y="879"/>
                  <a:pt x="3513" y="2635"/>
                </a:cubicBezTo>
                <a:cubicBezTo>
                  <a:pt x="0" y="6148"/>
                  <a:pt x="0" y="11850"/>
                  <a:pt x="3513" y="15363"/>
                </a:cubicBezTo>
                <a:cubicBezTo>
                  <a:pt x="5275" y="17119"/>
                  <a:pt x="7578" y="17998"/>
                  <a:pt x="9882" y="17998"/>
                </a:cubicBezTo>
                <a:cubicBezTo>
                  <a:pt x="12186" y="17998"/>
                  <a:pt x="14490" y="17119"/>
                  <a:pt x="16251" y="15363"/>
                </a:cubicBezTo>
                <a:cubicBezTo>
                  <a:pt x="19764" y="11850"/>
                  <a:pt x="19764" y="6148"/>
                  <a:pt x="16251" y="2635"/>
                </a:cubicBezTo>
                <a:cubicBezTo>
                  <a:pt x="14490" y="879"/>
                  <a:pt x="12186" y="0"/>
                  <a:pt x="988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7" name="Google Shape;2007;p53"/>
          <p:cNvSpPr/>
          <p:nvPr/>
        </p:nvSpPr>
        <p:spPr>
          <a:xfrm flipH="1">
            <a:off x="116735" y="3848516"/>
            <a:ext cx="460087" cy="460478"/>
          </a:xfrm>
          <a:custGeom>
            <a:rect b="b" l="l" r="r" t="t"/>
            <a:pathLst>
              <a:path extrusionOk="0" h="11792" w="11782">
                <a:moveTo>
                  <a:pt x="5886" y="0"/>
                </a:moveTo>
                <a:cubicBezTo>
                  <a:pt x="2637" y="0"/>
                  <a:pt x="0" y="2638"/>
                  <a:pt x="0" y="5896"/>
                </a:cubicBezTo>
                <a:cubicBezTo>
                  <a:pt x="0" y="9154"/>
                  <a:pt x="2637" y="11792"/>
                  <a:pt x="5886" y="11792"/>
                </a:cubicBezTo>
                <a:cubicBezTo>
                  <a:pt x="9144" y="11792"/>
                  <a:pt x="11781" y="9154"/>
                  <a:pt x="11781" y="5896"/>
                </a:cubicBezTo>
                <a:cubicBezTo>
                  <a:pt x="11781" y="2638"/>
                  <a:pt x="9144" y="0"/>
                  <a:pt x="58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8" name="Google Shape;2008;p53"/>
          <p:cNvSpPr/>
          <p:nvPr/>
        </p:nvSpPr>
        <p:spPr>
          <a:xfrm flipH="1">
            <a:off x="-4349" y="3375620"/>
            <a:ext cx="351958" cy="351958"/>
          </a:xfrm>
          <a:custGeom>
            <a:rect b="b" l="l" r="r" t="t"/>
            <a:pathLst>
              <a:path extrusionOk="0" h="9013" w="9013">
                <a:moveTo>
                  <a:pt x="1650" y="1"/>
                </a:moveTo>
                <a:cubicBezTo>
                  <a:pt x="734" y="1"/>
                  <a:pt x="1" y="744"/>
                  <a:pt x="1" y="1660"/>
                </a:cubicBezTo>
                <a:lnTo>
                  <a:pt x="1" y="7363"/>
                </a:lnTo>
                <a:cubicBezTo>
                  <a:pt x="1" y="8279"/>
                  <a:pt x="734" y="9012"/>
                  <a:pt x="1650" y="9012"/>
                </a:cubicBezTo>
                <a:lnTo>
                  <a:pt x="7363" y="9012"/>
                </a:lnTo>
                <a:cubicBezTo>
                  <a:pt x="8269" y="9012"/>
                  <a:pt x="9012" y="8279"/>
                  <a:pt x="9012" y="7363"/>
                </a:cubicBezTo>
                <a:lnTo>
                  <a:pt x="9012" y="1660"/>
                </a:lnTo>
                <a:cubicBezTo>
                  <a:pt x="9012" y="744"/>
                  <a:pt x="8269" y="1"/>
                  <a:pt x="73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9" name="Google Shape;2009;p53"/>
          <p:cNvSpPr/>
          <p:nvPr/>
        </p:nvSpPr>
        <p:spPr>
          <a:xfrm flipH="1" rot="-5400000">
            <a:off x="353793" y="345230"/>
            <a:ext cx="352309" cy="352309"/>
          </a:xfrm>
          <a:custGeom>
            <a:rect b="b" l="l" r="r" t="t"/>
            <a:pathLst>
              <a:path extrusionOk="0" h="9022" w="9022">
                <a:moveTo>
                  <a:pt x="0" y="0"/>
                </a:moveTo>
                <a:cubicBezTo>
                  <a:pt x="0" y="4979"/>
                  <a:pt x="4043" y="9022"/>
                  <a:pt x="9022" y="9022"/>
                </a:cubicBezTo>
                <a:lnTo>
                  <a:pt x="90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0" name="Google Shape;2010;p53"/>
          <p:cNvSpPr/>
          <p:nvPr/>
        </p:nvSpPr>
        <p:spPr>
          <a:xfrm flipH="1" rot="-5400000">
            <a:off x="1894" y="345211"/>
            <a:ext cx="351919" cy="351958"/>
          </a:xfrm>
          <a:custGeom>
            <a:rect b="b" l="l" r="r" t="t"/>
            <a:pathLst>
              <a:path extrusionOk="0" h="9013" w="9012">
                <a:moveTo>
                  <a:pt x="0" y="1"/>
                </a:moveTo>
                <a:lnTo>
                  <a:pt x="0" y="9012"/>
                </a:lnTo>
                <a:lnTo>
                  <a:pt x="9012" y="9012"/>
                </a:lnTo>
                <a:cubicBezTo>
                  <a:pt x="9012" y="4033"/>
                  <a:pt x="4979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1" name="Google Shape;2011;p53"/>
          <p:cNvSpPr/>
          <p:nvPr/>
        </p:nvSpPr>
        <p:spPr>
          <a:xfrm flipH="1" rot="-5400000">
            <a:off x="1464" y="-6669"/>
            <a:ext cx="351958" cy="351919"/>
          </a:xfrm>
          <a:custGeom>
            <a:rect b="b" l="l" r="r" t="t"/>
            <a:pathLst>
              <a:path extrusionOk="0" h="9012" w="9013">
                <a:moveTo>
                  <a:pt x="1" y="0"/>
                </a:moveTo>
                <a:cubicBezTo>
                  <a:pt x="1" y="4980"/>
                  <a:pt x="4043" y="9012"/>
                  <a:pt x="9012" y="9012"/>
                </a:cubicBezTo>
                <a:lnTo>
                  <a:pt x="90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2" name="Google Shape;2012;p53"/>
          <p:cNvSpPr/>
          <p:nvPr/>
        </p:nvSpPr>
        <p:spPr>
          <a:xfrm flipH="1" rot="-5400000">
            <a:off x="530336" y="184768"/>
            <a:ext cx="704657" cy="352348"/>
          </a:xfrm>
          <a:custGeom>
            <a:rect b="b" l="l" r="r" t="t"/>
            <a:pathLst>
              <a:path extrusionOk="0" h="9023" w="18045">
                <a:moveTo>
                  <a:pt x="9012" y="0"/>
                </a:moveTo>
                <a:lnTo>
                  <a:pt x="9012" y="11"/>
                </a:lnTo>
                <a:lnTo>
                  <a:pt x="1" y="11"/>
                </a:lnTo>
                <a:lnTo>
                  <a:pt x="1" y="184"/>
                </a:lnTo>
                <a:cubicBezTo>
                  <a:pt x="1" y="5071"/>
                  <a:pt x="3962" y="9022"/>
                  <a:pt x="8839" y="9022"/>
                </a:cubicBezTo>
                <a:lnTo>
                  <a:pt x="9012" y="9022"/>
                </a:lnTo>
                <a:cubicBezTo>
                  <a:pt x="9012" y="8869"/>
                  <a:pt x="9012" y="8717"/>
                  <a:pt x="9022" y="8564"/>
                </a:cubicBezTo>
                <a:cubicBezTo>
                  <a:pt x="9134" y="6252"/>
                  <a:pt x="10122" y="4175"/>
                  <a:pt x="11649" y="2648"/>
                </a:cubicBezTo>
                <a:cubicBezTo>
                  <a:pt x="13289" y="1019"/>
                  <a:pt x="15549" y="0"/>
                  <a:pt x="1804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3" name="Google Shape;2013;p53"/>
          <p:cNvSpPr/>
          <p:nvPr/>
        </p:nvSpPr>
        <p:spPr>
          <a:xfrm rot="10800000">
            <a:off x="1400684" y="4783581"/>
            <a:ext cx="351919" cy="352309"/>
          </a:xfrm>
          <a:custGeom>
            <a:rect b="b" l="l" r="r" t="t"/>
            <a:pathLst>
              <a:path extrusionOk="0" h="9022" w="9012">
                <a:moveTo>
                  <a:pt x="0" y="0"/>
                </a:moveTo>
                <a:cubicBezTo>
                  <a:pt x="0" y="4979"/>
                  <a:pt x="4032" y="9022"/>
                  <a:pt x="9011" y="9022"/>
                </a:cubicBezTo>
                <a:lnTo>
                  <a:pt x="901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4" name="Google Shape;2014;p53"/>
          <p:cNvSpPr/>
          <p:nvPr/>
        </p:nvSpPr>
        <p:spPr>
          <a:xfrm rot="10800000">
            <a:off x="-353570" y="4438702"/>
            <a:ext cx="1048571" cy="704228"/>
          </a:xfrm>
          <a:custGeom>
            <a:rect b="b" l="l" r="r" t="t"/>
            <a:pathLst>
              <a:path extrusionOk="0" h="18034" w="26852">
                <a:moveTo>
                  <a:pt x="8778" y="1"/>
                </a:moveTo>
                <a:cubicBezTo>
                  <a:pt x="3952" y="1"/>
                  <a:pt x="31" y="3951"/>
                  <a:pt x="31" y="8819"/>
                </a:cubicBezTo>
                <a:lnTo>
                  <a:pt x="31" y="9022"/>
                </a:lnTo>
                <a:lnTo>
                  <a:pt x="1" y="9022"/>
                </a:lnTo>
                <a:lnTo>
                  <a:pt x="1" y="9226"/>
                </a:lnTo>
                <a:cubicBezTo>
                  <a:pt x="1" y="14093"/>
                  <a:pt x="3921" y="18034"/>
                  <a:pt x="8747" y="18034"/>
                </a:cubicBezTo>
                <a:lnTo>
                  <a:pt x="17891" y="18034"/>
                </a:lnTo>
                <a:lnTo>
                  <a:pt x="17891" y="17127"/>
                </a:lnTo>
                <a:cubicBezTo>
                  <a:pt x="17891" y="12668"/>
                  <a:pt x="21476" y="9043"/>
                  <a:pt x="25915" y="9043"/>
                </a:cubicBezTo>
                <a:lnTo>
                  <a:pt x="26811" y="9043"/>
                </a:lnTo>
                <a:lnTo>
                  <a:pt x="2685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5" name="Google Shape;2015;p53"/>
          <p:cNvSpPr/>
          <p:nvPr/>
        </p:nvSpPr>
        <p:spPr>
          <a:xfrm rot="10800000">
            <a:off x="169310" y="4615637"/>
            <a:ext cx="351528" cy="352348"/>
          </a:xfrm>
          <a:custGeom>
            <a:rect b="b" l="l" r="r" t="t"/>
            <a:pathLst>
              <a:path extrusionOk="0" h="9023" w="9002">
                <a:moveTo>
                  <a:pt x="4461" y="1"/>
                </a:moveTo>
                <a:cubicBezTo>
                  <a:pt x="1996" y="1"/>
                  <a:pt x="1" y="2027"/>
                  <a:pt x="1" y="4512"/>
                </a:cubicBezTo>
                <a:lnTo>
                  <a:pt x="1" y="4522"/>
                </a:lnTo>
                <a:cubicBezTo>
                  <a:pt x="1" y="7006"/>
                  <a:pt x="1996" y="9023"/>
                  <a:pt x="4461" y="9023"/>
                </a:cubicBezTo>
                <a:lnTo>
                  <a:pt x="4532" y="9023"/>
                </a:lnTo>
                <a:cubicBezTo>
                  <a:pt x="6996" y="9023"/>
                  <a:pt x="9002" y="7006"/>
                  <a:pt x="9002" y="4522"/>
                </a:cubicBezTo>
                <a:lnTo>
                  <a:pt x="9002" y="4512"/>
                </a:lnTo>
                <a:cubicBezTo>
                  <a:pt x="9002" y="2017"/>
                  <a:pt x="6996" y="1"/>
                  <a:pt x="453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6" name="Google Shape;2016;p53"/>
          <p:cNvSpPr/>
          <p:nvPr/>
        </p:nvSpPr>
        <p:spPr>
          <a:xfrm>
            <a:off x="696502" y="4791538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7" name="Google Shape;2017;p53"/>
          <p:cNvSpPr/>
          <p:nvPr/>
        </p:nvSpPr>
        <p:spPr>
          <a:xfrm>
            <a:off x="696502" y="4852768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8" name="Google Shape;2018;p53"/>
          <p:cNvSpPr/>
          <p:nvPr/>
        </p:nvSpPr>
        <p:spPr>
          <a:xfrm>
            <a:off x="696502" y="4913999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9" name="Google Shape;2019;p53"/>
          <p:cNvSpPr/>
          <p:nvPr/>
        </p:nvSpPr>
        <p:spPr>
          <a:xfrm>
            <a:off x="696502" y="4975229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0" name="Google Shape;2020;p53"/>
          <p:cNvSpPr/>
          <p:nvPr/>
        </p:nvSpPr>
        <p:spPr>
          <a:xfrm>
            <a:off x="696502" y="5036460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1" name="Google Shape;2021;p53"/>
          <p:cNvSpPr/>
          <p:nvPr/>
        </p:nvSpPr>
        <p:spPr>
          <a:xfrm>
            <a:off x="696502" y="5097690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2" name="Google Shape;2022;p53"/>
          <p:cNvSpPr txBox="1"/>
          <p:nvPr>
            <p:ph type="title"/>
          </p:nvPr>
        </p:nvSpPr>
        <p:spPr>
          <a:xfrm>
            <a:off x="3889175" y="865775"/>
            <a:ext cx="4232700" cy="12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23" name="Google Shape;2023;p53"/>
          <p:cNvSpPr txBox="1"/>
          <p:nvPr>
            <p:ph idx="1" type="subTitle"/>
          </p:nvPr>
        </p:nvSpPr>
        <p:spPr>
          <a:xfrm>
            <a:off x="3889175" y="2073875"/>
            <a:ext cx="4232700" cy="21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rabicPeriod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/>
        </p:txBody>
      </p:sp>
      <p:sp>
        <p:nvSpPr>
          <p:cNvPr id="2024" name="Google Shape;2024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025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" name="Google Shape;2026;p54"/>
          <p:cNvSpPr/>
          <p:nvPr/>
        </p:nvSpPr>
        <p:spPr>
          <a:xfrm rot="10800000">
            <a:off x="1406694" y="5111270"/>
            <a:ext cx="696691" cy="30654"/>
          </a:xfrm>
          <a:custGeom>
            <a:rect b="b" l="l" r="r" t="t"/>
            <a:pathLst>
              <a:path extrusionOk="0" h="785" w="17841">
                <a:moveTo>
                  <a:pt x="1" y="1"/>
                </a:moveTo>
                <a:lnTo>
                  <a:pt x="1" y="785"/>
                </a:lnTo>
                <a:lnTo>
                  <a:pt x="17840" y="785"/>
                </a:lnTo>
                <a:lnTo>
                  <a:pt x="17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7" name="Google Shape;2027;p54"/>
          <p:cNvSpPr/>
          <p:nvPr/>
        </p:nvSpPr>
        <p:spPr>
          <a:xfrm rot="10800000">
            <a:off x="2104546" y="4791573"/>
            <a:ext cx="704228" cy="351919"/>
          </a:xfrm>
          <a:custGeom>
            <a:rect b="b" l="l" r="r" t="t"/>
            <a:pathLst>
              <a:path extrusionOk="0" h="9012" w="18034">
                <a:moveTo>
                  <a:pt x="0" y="0"/>
                </a:moveTo>
                <a:lnTo>
                  <a:pt x="0" y="9011"/>
                </a:lnTo>
                <a:lnTo>
                  <a:pt x="18034" y="9011"/>
                </a:lnTo>
                <a:lnTo>
                  <a:pt x="180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8" name="Google Shape;2028;p54"/>
          <p:cNvSpPr/>
          <p:nvPr/>
        </p:nvSpPr>
        <p:spPr>
          <a:xfrm rot="10800000">
            <a:off x="2808735" y="4791182"/>
            <a:ext cx="351919" cy="352309"/>
          </a:xfrm>
          <a:custGeom>
            <a:rect b="b" l="l" r="r" t="t"/>
            <a:pathLst>
              <a:path extrusionOk="0" h="9022" w="9012">
                <a:moveTo>
                  <a:pt x="0" y="0"/>
                </a:moveTo>
                <a:cubicBezTo>
                  <a:pt x="0" y="4979"/>
                  <a:pt x="4032" y="9022"/>
                  <a:pt x="9011" y="9022"/>
                </a:cubicBezTo>
                <a:lnTo>
                  <a:pt x="901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9" name="Google Shape;2029;p54"/>
          <p:cNvSpPr/>
          <p:nvPr/>
        </p:nvSpPr>
        <p:spPr>
          <a:xfrm rot="10800000">
            <a:off x="-3256" y="4438873"/>
            <a:ext cx="704618" cy="704618"/>
          </a:xfrm>
          <a:custGeom>
            <a:rect b="b" l="l" r="r" t="t"/>
            <a:pathLst>
              <a:path extrusionOk="0" h="18044" w="18044">
                <a:moveTo>
                  <a:pt x="0" y="0"/>
                </a:moveTo>
                <a:lnTo>
                  <a:pt x="0" y="18043"/>
                </a:lnTo>
                <a:lnTo>
                  <a:pt x="18044" y="18043"/>
                </a:lnTo>
                <a:lnTo>
                  <a:pt x="1804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0" name="Google Shape;2030;p54"/>
          <p:cNvSpPr/>
          <p:nvPr/>
        </p:nvSpPr>
        <p:spPr>
          <a:xfrm rot="10800000">
            <a:off x="-2475" y="4438873"/>
            <a:ext cx="703837" cy="704228"/>
          </a:xfrm>
          <a:custGeom>
            <a:rect b="b" l="l" r="r" t="t"/>
            <a:pathLst>
              <a:path extrusionOk="0" h="18034" w="18024">
                <a:moveTo>
                  <a:pt x="8818" y="0"/>
                </a:moveTo>
                <a:cubicBezTo>
                  <a:pt x="8004" y="0"/>
                  <a:pt x="7352" y="652"/>
                  <a:pt x="7352" y="1466"/>
                </a:cubicBezTo>
                <a:cubicBezTo>
                  <a:pt x="7352" y="2349"/>
                  <a:pt x="6628" y="2933"/>
                  <a:pt x="5873" y="2933"/>
                </a:cubicBezTo>
                <a:cubicBezTo>
                  <a:pt x="5513" y="2933"/>
                  <a:pt x="5146" y="2801"/>
                  <a:pt x="4847" y="2505"/>
                </a:cubicBezTo>
                <a:cubicBezTo>
                  <a:pt x="4562" y="2215"/>
                  <a:pt x="4188" y="2070"/>
                  <a:pt x="3812" y="2070"/>
                </a:cubicBezTo>
                <a:cubicBezTo>
                  <a:pt x="3437" y="2070"/>
                  <a:pt x="3060" y="2215"/>
                  <a:pt x="2770" y="2505"/>
                </a:cubicBezTo>
                <a:lnTo>
                  <a:pt x="2495" y="2780"/>
                </a:lnTo>
                <a:cubicBezTo>
                  <a:pt x="1925" y="3350"/>
                  <a:pt x="1925" y="4277"/>
                  <a:pt x="2495" y="4847"/>
                </a:cubicBezTo>
                <a:cubicBezTo>
                  <a:pt x="3422" y="5774"/>
                  <a:pt x="2770" y="7352"/>
                  <a:pt x="1467" y="7352"/>
                </a:cubicBezTo>
                <a:cubicBezTo>
                  <a:pt x="652" y="7352"/>
                  <a:pt x="0" y="8014"/>
                  <a:pt x="0" y="8818"/>
                </a:cubicBezTo>
                <a:lnTo>
                  <a:pt x="0" y="9205"/>
                </a:lnTo>
                <a:cubicBezTo>
                  <a:pt x="0" y="10020"/>
                  <a:pt x="652" y="10671"/>
                  <a:pt x="1467" y="10671"/>
                </a:cubicBezTo>
                <a:cubicBezTo>
                  <a:pt x="2770" y="10671"/>
                  <a:pt x="3422" y="12250"/>
                  <a:pt x="2495" y="13176"/>
                </a:cubicBezTo>
                <a:cubicBezTo>
                  <a:pt x="1925" y="13746"/>
                  <a:pt x="1925" y="14673"/>
                  <a:pt x="2495" y="15253"/>
                </a:cubicBezTo>
                <a:lnTo>
                  <a:pt x="2770" y="15528"/>
                </a:lnTo>
                <a:cubicBezTo>
                  <a:pt x="3060" y="15813"/>
                  <a:pt x="3437" y="15956"/>
                  <a:pt x="3812" y="15956"/>
                </a:cubicBezTo>
                <a:cubicBezTo>
                  <a:pt x="4188" y="15956"/>
                  <a:pt x="4562" y="15813"/>
                  <a:pt x="4847" y="15528"/>
                </a:cubicBezTo>
                <a:cubicBezTo>
                  <a:pt x="5148" y="15228"/>
                  <a:pt x="5516" y="15094"/>
                  <a:pt x="5877" y="15094"/>
                </a:cubicBezTo>
                <a:cubicBezTo>
                  <a:pt x="6631" y="15094"/>
                  <a:pt x="7352" y="15679"/>
                  <a:pt x="7352" y="16567"/>
                </a:cubicBezTo>
                <a:cubicBezTo>
                  <a:pt x="7352" y="17371"/>
                  <a:pt x="8004" y="18033"/>
                  <a:pt x="8818" y="18033"/>
                </a:cubicBezTo>
                <a:lnTo>
                  <a:pt x="9205" y="18033"/>
                </a:lnTo>
                <a:cubicBezTo>
                  <a:pt x="10010" y="18033"/>
                  <a:pt x="10672" y="17371"/>
                  <a:pt x="10672" y="16567"/>
                </a:cubicBezTo>
                <a:cubicBezTo>
                  <a:pt x="10672" y="15679"/>
                  <a:pt x="11393" y="15094"/>
                  <a:pt x="12146" y="15094"/>
                </a:cubicBezTo>
                <a:cubicBezTo>
                  <a:pt x="12508" y="15094"/>
                  <a:pt x="12876" y="15228"/>
                  <a:pt x="13177" y="15528"/>
                </a:cubicBezTo>
                <a:cubicBezTo>
                  <a:pt x="13462" y="15813"/>
                  <a:pt x="13836" y="15956"/>
                  <a:pt x="14210" y="15956"/>
                </a:cubicBezTo>
                <a:cubicBezTo>
                  <a:pt x="14584" y="15956"/>
                  <a:pt x="14958" y="15813"/>
                  <a:pt x="15244" y="15528"/>
                </a:cubicBezTo>
                <a:lnTo>
                  <a:pt x="15518" y="15253"/>
                </a:lnTo>
                <a:cubicBezTo>
                  <a:pt x="16099" y="14673"/>
                  <a:pt x="16099" y="13746"/>
                  <a:pt x="15518" y="13176"/>
                </a:cubicBezTo>
                <a:cubicBezTo>
                  <a:pt x="14602" y="12250"/>
                  <a:pt x="15254" y="10671"/>
                  <a:pt x="16557" y="10671"/>
                </a:cubicBezTo>
                <a:cubicBezTo>
                  <a:pt x="17372" y="10671"/>
                  <a:pt x="18023" y="10020"/>
                  <a:pt x="18023" y="9205"/>
                </a:cubicBezTo>
                <a:lnTo>
                  <a:pt x="18023" y="8818"/>
                </a:lnTo>
                <a:cubicBezTo>
                  <a:pt x="18023" y="8014"/>
                  <a:pt x="17372" y="7352"/>
                  <a:pt x="16557" y="7352"/>
                </a:cubicBezTo>
                <a:cubicBezTo>
                  <a:pt x="15254" y="7352"/>
                  <a:pt x="14602" y="5774"/>
                  <a:pt x="15518" y="4847"/>
                </a:cubicBezTo>
                <a:cubicBezTo>
                  <a:pt x="16099" y="4277"/>
                  <a:pt x="16099" y="3350"/>
                  <a:pt x="15518" y="2780"/>
                </a:cubicBezTo>
                <a:lnTo>
                  <a:pt x="15244" y="2505"/>
                </a:lnTo>
                <a:cubicBezTo>
                  <a:pt x="14958" y="2215"/>
                  <a:pt x="14584" y="2070"/>
                  <a:pt x="14210" y="2070"/>
                </a:cubicBezTo>
                <a:cubicBezTo>
                  <a:pt x="13836" y="2070"/>
                  <a:pt x="13462" y="2215"/>
                  <a:pt x="13177" y="2505"/>
                </a:cubicBezTo>
                <a:cubicBezTo>
                  <a:pt x="12878" y="2801"/>
                  <a:pt x="12511" y="2933"/>
                  <a:pt x="12151" y="2933"/>
                </a:cubicBezTo>
                <a:cubicBezTo>
                  <a:pt x="11396" y="2933"/>
                  <a:pt x="10672" y="2349"/>
                  <a:pt x="10672" y="1466"/>
                </a:cubicBezTo>
                <a:cubicBezTo>
                  <a:pt x="10672" y="652"/>
                  <a:pt x="10010" y="0"/>
                  <a:pt x="920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1" name="Google Shape;2031;p54"/>
          <p:cNvSpPr/>
          <p:nvPr/>
        </p:nvSpPr>
        <p:spPr>
          <a:xfrm rot="10800000">
            <a:off x="294149" y="4735927"/>
            <a:ext cx="110590" cy="110551"/>
          </a:xfrm>
          <a:custGeom>
            <a:rect b="b" l="l" r="r" t="t"/>
            <a:pathLst>
              <a:path extrusionOk="0" h="2831" w="2832">
                <a:moveTo>
                  <a:pt x="1416" y="0"/>
                </a:moveTo>
                <a:cubicBezTo>
                  <a:pt x="1131" y="632"/>
                  <a:pt x="622" y="1130"/>
                  <a:pt x="1" y="1416"/>
                </a:cubicBezTo>
                <a:cubicBezTo>
                  <a:pt x="622" y="1701"/>
                  <a:pt x="1131" y="2210"/>
                  <a:pt x="1416" y="2831"/>
                </a:cubicBezTo>
                <a:cubicBezTo>
                  <a:pt x="1701" y="2210"/>
                  <a:pt x="2200" y="1701"/>
                  <a:pt x="2831" y="1416"/>
                </a:cubicBezTo>
                <a:cubicBezTo>
                  <a:pt x="2200" y="1130"/>
                  <a:pt x="1701" y="632"/>
                  <a:pt x="141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2" name="Google Shape;2032;p54"/>
          <p:cNvSpPr/>
          <p:nvPr/>
        </p:nvSpPr>
        <p:spPr>
          <a:xfrm rot="10800000">
            <a:off x="422975" y="4735927"/>
            <a:ext cx="110590" cy="110551"/>
          </a:xfrm>
          <a:custGeom>
            <a:rect b="b" l="l" r="r" t="t"/>
            <a:pathLst>
              <a:path extrusionOk="0" h="2831" w="2832">
                <a:moveTo>
                  <a:pt x="1416" y="0"/>
                </a:moveTo>
                <a:cubicBezTo>
                  <a:pt x="1131" y="632"/>
                  <a:pt x="622" y="1130"/>
                  <a:pt x="0" y="1416"/>
                </a:cubicBezTo>
                <a:cubicBezTo>
                  <a:pt x="622" y="1701"/>
                  <a:pt x="1131" y="2210"/>
                  <a:pt x="1416" y="2831"/>
                </a:cubicBezTo>
                <a:cubicBezTo>
                  <a:pt x="1701" y="2210"/>
                  <a:pt x="2200" y="1701"/>
                  <a:pt x="2831" y="1416"/>
                </a:cubicBezTo>
                <a:cubicBezTo>
                  <a:pt x="2200" y="1130"/>
                  <a:pt x="1701" y="632"/>
                  <a:pt x="141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3" name="Google Shape;2033;p54"/>
          <p:cNvSpPr/>
          <p:nvPr/>
        </p:nvSpPr>
        <p:spPr>
          <a:xfrm rot="10800000">
            <a:off x="149430" y="4735927"/>
            <a:ext cx="110590" cy="110551"/>
          </a:xfrm>
          <a:custGeom>
            <a:rect b="b" l="l" r="r" t="t"/>
            <a:pathLst>
              <a:path extrusionOk="0" h="2831" w="2832">
                <a:moveTo>
                  <a:pt x="1416" y="0"/>
                </a:moveTo>
                <a:cubicBezTo>
                  <a:pt x="1131" y="632"/>
                  <a:pt x="632" y="1130"/>
                  <a:pt x="1" y="1416"/>
                </a:cubicBezTo>
                <a:cubicBezTo>
                  <a:pt x="632" y="1701"/>
                  <a:pt x="1131" y="2210"/>
                  <a:pt x="1416" y="2831"/>
                </a:cubicBezTo>
                <a:cubicBezTo>
                  <a:pt x="1701" y="2210"/>
                  <a:pt x="2211" y="1701"/>
                  <a:pt x="2832" y="1416"/>
                </a:cubicBezTo>
                <a:cubicBezTo>
                  <a:pt x="2211" y="1130"/>
                  <a:pt x="1701" y="632"/>
                  <a:pt x="141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4" name="Google Shape;2034;p54"/>
          <p:cNvSpPr/>
          <p:nvPr/>
        </p:nvSpPr>
        <p:spPr>
          <a:xfrm rot="10800000">
            <a:off x="294149" y="4619011"/>
            <a:ext cx="110590" cy="110590"/>
          </a:xfrm>
          <a:custGeom>
            <a:rect b="b" l="l" r="r" t="t"/>
            <a:pathLst>
              <a:path extrusionOk="0" h="2832" w="2832">
                <a:moveTo>
                  <a:pt x="1416" y="1"/>
                </a:moveTo>
                <a:cubicBezTo>
                  <a:pt x="1131" y="622"/>
                  <a:pt x="622" y="1131"/>
                  <a:pt x="1" y="1416"/>
                </a:cubicBezTo>
                <a:cubicBezTo>
                  <a:pt x="622" y="1701"/>
                  <a:pt x="1131" y="2200"/>
                  <a:pt x="1416" y="2832"/>
                </a:cubicBezTo>
                <a:cubicBezTo>
                  <a:pt x="1701" y="2200"/>
                  <a:pt x="2200" y="1701"/>
                  <a:pt x="2831" y="1416"/>
                </a:cubicBezTo>
                <a:cubicBezTo>
                  <a:pt x="2200" y="1131"/>
                  <a:pt x="1701" y="622"/>
                  <a:pt x="141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5" name="Google Shape;2035;p54"/>
          <p:cNvSpPr/>
          <p:nvPr/>
        </p:nvSpPr>
        <p:spPr>
          <a:xfrm rot="10800000">
            <a:off x="294149" y="4852413"/>
            <a:ext cx="110590" cy="110590"/>
          </a:xfrm>
          <a:custGeom>
            <a:rect b="b" l="l" r="r" t="t"/>
            <a:pathLst>
              <a:path extrusionOk="0" h="2832" w="2832">
                <a:moveTo>
                  <a:pt x="1416" y="1"/>
                </a:moveTo>
                <a:cubicBezTo>
                  <a:pt x="1131" y="622"/>
                  <a:pt x="622" y="1131"/>
                  <a:pt x="1" y="1416"/>
                </a:cubicBezTo>
                <a:cubicBezTo>
                  <a:pt x="622" y="1701"/>
                  <a:pt x="1131" y="2200"/>
                  <a:pt x="1416" y="2831"/>
                </a:cubicBezTo>
                <a:cubicBezTo>
                  <a:pt x="1701" y="2200"/>
                  <a:pt x="2200" y="1701"/>
                  <a:pt x="2831" y="1416"/>
                </a:cubicBezTo>
                <a:cubicBezTo>
                  <a:pt x="2200" y="1131"/>
                  <a:pt x="1701" y="622"/>
                  <a:pt x="141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6" name="Google Shape;2036;p54"/>
          <p:cNvSpPr/>
          <p:nvPr/>
        </p:nvSpPr>
        <p:spPr>
          <a:xfrm rot="10800000">
            <a:off x="1407894" y="5050045"/>
            <a:ext cx="696691" cy="30654"/>
          </a:xfrm>
          <a:custGeom>
            <a:rect b="b" l="l" r="r" t="t"/>
            <a:pathLst>
              <a:path extrusionOk="0" h="785" w="17841">
                <a:moveTo>
                  <a:pt x="1" y="1"/>
                </a:moveTo>
                <a:lnTo>
                  <a:pt x="1" y="785"/>
                </a:lnTo>
                <a:lnTo>
                  <a:pt x="17840" y="785"/>
                </a:lnTo>
                <a:lnTo>
                  <a:pt x="17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7" name="Google Shape;2037;p54"/>
          <p:cNvSpPr/>
          <p:nvPr/>
        </p:nvSpPr>
        <p:spPr>
          <a:xfrm rot="10800000">
            <a:off x="1407894" y="4988815"/>
            <a:ext cx="696691" cy="30654"/>
          </a:xfrm>
          <a:custGeom>
            <a:rect b="b" l="l" r="r" t="t"/>
            <a:pathLst>
              <a:path extrusionOk="0" h="785" w="17841">
                <a:moveTo>
                  <a:pt x="1" y="1"/>
                </a:moveTo>
                <a:lnTo>
                  <a:pt x="1" y="785"/>
                </a:lnTo>
                <a:lnTo>
                  <a:pt x="17840" y="785"/>
                </a:lnTo>
                <a:lnTo>
                  <a:pt x="17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8" name="Google Shape;2038;p54"/>
          <p:cNvSpPr/>
          <p:nvPr/>
        </p:nvSpPr>
        <p:spPr>
          <a:xfrm rot="10800000">
            <a:off x="1407894" y="4927545"/>
            <a:ext cx="696691" cy="30693"/>
          </a:xfrm>
          <a:custGeom>
            <a:rect b="b" l="l" r="r" t="t"/>
            <a:pathLst>
              <a:path extrusionOk="0" h="786" w="17841">
                <a:moveTo>
                  <a:pt x="1" y="1"/>
                </a:moveTo>
                <a:lnTo>
                  <a:pt x="1" y="785"/>
                </a:lnTo>
                <a:lnTo>
                  <a:pt x="17840" y="785"/>
                </a:lnTo>
                <a:lnTo>
                  <a:pt x="17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9" name="Google Shape;2039;p54"/>
          <p:cNvSpPr/>
          <p:nvPr/>
        </p:nvSpPr>
        <p:spPr>
          <a:xfrm rot="10800000">
            <a:off x="1407894" y="4866315"/>
            <a:ext cx="696691" cy="30654"/>
          </a:xfrm>
          <a:custGeom>
            <a:rect b="b" l="l" r="r" t="t"/>
            <a:pathLst>
              <a:path extrusionOk="0" h="785" w="17841">
                <a:moveTo>
                  <a:pt x="1" y="0"/>
                </a:moveTo>
                <a:lnTo>
                  <a:pt x="1" y="784"/>
                </a:lnTo>
                <a:lnTo>
                  <a:pt x="17840" y="784"/>
                </a:lnTo>
                <a:lnTo>
                  <a:pt x="178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0" name="Google Shape;2040;p54"/>
          <p:cNvSpPr/>
          <p:nvPr/>
        </p:nvSpPr>
        <p:spPr>
          <a:xfrm rot="10800000">
            <a:off x="1407894" y="4805084"/>
            <a:ext cx="696691" cy="30654"/>
          </a:xfrm>
          <a:custGeom>
            <a:rect b="b" l="l" r="r" t="t"/>
            <a:pathLst>
              <a:path extrusionOk="0" h="785" w="17841">
                <a:moveTo>
                  <a:pt x="1" y="0"/>
                </a:moveTo>
                <a:lnTo>
                  <a:pt x="1" y="784"/>
                </a:lnTo>
                <a:lnTo>
                  <a:pt x="17840" y="784"/>
                </a:lnTo>
                <a:lnTo>
                  <a:pt x="178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1" name="Google Shape;2041;p54"/>
          <p:cNvSpPr/>
          <p:nvPr/>
        </p:nvSpPr>
        <p:spPr>
          <a:xfrm rot="10800000">
            <a:off x="1407894" y="4743854"/>
            <a:ext cx="696691" cy="30654"/>
          </a:xfrm>
          <a:custGeom>
            <a:rect b="b" l="l" r="r" t="t"/>
            <a:pathLst>
              <a:path extrusionOk="0" h="785" w="17841">
                <a:moveTo>
                  <a:pt x="1" y="0"/>
                </a:moveTo>
                <a:lnTo>
                  <a:pt x="1" y="784"/>
                </a:lnTo>
                <a:lnTo>
                  <a:pt x="17840" y="784"/>
                </a:lnTo>
                <a:lnTo>
                  <a:pt x="178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2" name="Google Shape;2042;p54"/>
          <p:cNvSpPr/>
          <p:nvPr/>
        </p:nvSpPr>
        <p:spPr>
          <a:xfrm rot="10800000">
            <a:off x="1407894" y="4682623"/>
            <a:ext cx="696691" cy="30654"/>
          </a:xfrm>
          <a:custGeom>
            <a:rect b="b" l="l" r="r" t="t"/>
            <a:pathLst>
              <a:path extrusionOk="0" h="785" w="17841">
                <a:moveTo>
                  <a:pt x="1" y="0"/>
                </a:moveTo>
                <a:lnTo>
                  <a:pt x="1" y="784"/>
                </a:lnTo>
                <a:lnTo>
                  <a:pt x="17840" y="784"/>
                </a:lnTo>
                <a:lnTo>
                  <a:pt x="178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3" name="Google Shape;2043;p54"/>
          <p:cNvSpPr/>
          <p:nvPr/>
        </p:nvSpPr>
        <p:spPr>
          <a:xfrm rot="10800000">
            <a:off x="1407894" y="4621393"/>
            <a:ext cx="696691" cy="30654"/>
          </a:xfrm>
          <a:custGeom>
            <a:rect b="b" l="l" r="r" t="t"/>
            <a:pathLst>
              <a:path extrusionOk="0" h="785" w="17841">
                <a:moveTo>
                  <a:pt x="1" y="0"/>
                </a:moveTo>
                <a:lnTo>
                  <a:pt x="1" y="784"/>
                </a:lnTo>
                <a:lnTo>
                  <a:pt x="17840" y="784"/>
                </a:lnTo>
                <a:lnTo>
                  <a:pt x="178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4" name="Google Shape;2044;p54"/>
          <p:cNvSpPr/>
          <p:nvPr/>
        </p:nvSpPr>
        <p:spPr>
          <a:xfrm rot="10800000">
            <a:off x="1407894" y="4560163"/>
            <a:ext cx="696691" cy="30654"/>
          </a:xfrm>
          <a:custGeom>
            <a:rect b="b" l="l" r="r" t="t"/>
            <a:pathLst>
              <a:path extrusionOk="0" h="785" w="17841">
                <a:moveTo>
                  <a:pt x="1" y="1"/>
                </a:moveTo>
                <a:lnTo>
                  <a:pt x="1" y="785"/>
                </a:lnTo>
                <a:lnTo>
                  <a:pt x="17840" y="785"/>
                </a:lnTo>
                <a:lnTo>
                  <a:pt x="17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5" name="Google Shape;2045;p54"/>
          <p:cNvSpPr/>
          <p:nvPr/>
        </p:nvSpPr>
        <p:spPr>
          <a:xfrm rot="10800000">
            <a:off x="1407894" y="4498932"/>
            <a:ext cx="696691" cy="30654"/>
          </a:xfrm>
          <a:custGeom>
            <a:rect b="b" l="l" r="r" t="t"/>
            <a:pathLst>
              <a:path extrusionOk="0" h="785" w="17841">
                <a:moveTo>
                  <a:pt x="1" y="1"/>
                </a:moveTo>
                <a:lnTo>
                  <a:pt x="1" y="785"/>
                </a:lnTo>
                <a:lnTo>
                  <a:pt x="17840" y="785"/>
                </a:lnTo>
                <a:lnTo>
                  <a:pt x="17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6" name="Google Shape;2046;p54"/>
          <p:cNvSpPr/>
          <p:nvPr/>
        </p:nvSpPr>
        <p:spPr>
          <a:xfrm rot="10800000">
            <a:off x="1407894" y="4437702"/>
            <a:ext cx="696691" cy="30264"/>
          </a:xfrm>
          <a:custGeom>
            <a:rect b="b" l="l" r="r" t="t"/>
            <a:pathLst>
              <a:path extrusionOk="0" h="775" w="17841">
                <a:moveTo>
                  <a:pt x="1" y="1"/>
                </a:moveTo>
                <a:lnTo>
                  <a:pt x="1" y="775"/>
                </a:lnTo>
                <a:lnTo>
                  <a:pt x="17840" y="775"/>
                </a:lnTo>
                <a:lnTo>
                  <a:pt x="17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7" name="Google Shape;2047;p54"/>
          <p:cNvSpPr/>
          <p:nvPr/>
        </p:nvSpPr>
        <p:spPr>
          <a:xfrm rot="10800000">
            <a:off x="706908" y="4437702"/>
            <a:ext cx="1048571" cy="704228"/>
          </a:xfrm>
          <a:custGeom>
            <a:rect b="b" l="l" r="r" t="t"/>
            <a:pathLst>
              <a:path extrusionOk="0" h="18034" w="26852">
                <a:moveTo>
                  <a:pt x="8778" y="1"/>
                </a:moveTo>
                <a:cubicBezTo>
                  <a:pt x="3952" y="1"/>
                  <a:pt x="31" y="3951"/>
                  <a:pt x="31" y="8819"/>
                </a:cubicBezTo>
                <a:lnTo>
                  <a:pt x="31" y="9022"/>
                </a:lnTo>
                <a:lnTo>
                  <a:pt x="1" y="9022"/>
                </a:lnTo>
                <a:lnTo>
                  <a:pt x="1" y="9226"/>
                </a:lnTo>
                <a:cubicBezTo>
                  <a:pt x="1" y="14093"/>
                  <a:pt x="3921" y="18034"/>
                  <a:pt x="8747" y="18034"/>
                </a:cubicBezTo>
                <a:lnTo>
                  <a:pt x="17891" y="18034"/>
                </a:lnTo>
                <a:lnTo>
                  <a:pt x="17891" y="17127"/>
                </a:lnTo>
                <a:cubicBezTo>
                  <a:pt x="17891" y="12668"/>
                  <a:pt x="21476" y="9043"/>
                  <a:pt x="25915" y="9043"/>
                </a:cubicBezTo>
                <a:lnTo>
                  <a:pt x="26811" y="9043"/>
                </a:lnTo>
                <a:lnTo>
                  <a:pt x="2685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8" name="Google Shape;2048;p54"/>
          <p:cNvSpPr/>
          <p:nvPr/>
        </p:nvSpPr>
        <p:spPr>
          <a:xfrm rot="10800000">
            <a:off x="1229787" y="4614637"/>
            <a:ext cx="351528" cy="352348"/>
          </a:xfrm>
          <a:custGeom>
            <a:rect b="b" l="l" r="r" t="t"/>
            <a:pathLst>
              <a:path extrusionOk="0" h="9023" w="9002">
                <a:moveTo>
                  <a:pt x="4461" y="1"/>
                </a:moveTo>
                <a:cubicBezTo>
                  <a:pt x="1996" y="1"/>
                  <a:pt x="1" y="2027"/>
                  <a:pt x="1" y="4512"/>
                </a:cubicBezTo>
                <a:lnTo>
                  <a:pt x="1" y="4522"/>
                </a:lnTo>
                <a:cubicBezTo>
                  <a:pt x="1" y="7006"/>
                  <a:pt x="1996" y="9023"/>
                  <a:pt x="4461" y="9023"/>
                </a:cubicBezTo>
                <a:lnTo>
                  <a:pt x="4532" y="9023"/>
                </a:lnTo>
                <a:cubicBezTo>
                  <a:pt x="6996" y="9023"/>
                  <a:pt x="9002" y="7006"/>
                  <a:pt x="9002" y="4522"/>
                </a:cubicBezTo>
                <a:lnTo>
                  <a:pt x="9002" y="4512"/>
                </a:lnTo>
                <a:cubicBezTo>
                  <a:pt x="9002" y="2017"/>
                  <a:pt x="6996" y="1"/>
                  <a:pt x="453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9" name="Google Shape;2049;p54"/>
          <p:cNvSpPr/>
          <p:nvPr/>
        </p:nvSpPr>
        <p:spPr>
          <a:xfrm flipH="1" rot="10800000">
            <a:off x="8409078" y="4468119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5" y="14002"/>
                </a:lnTo>
                <a:lnTo>
                  <a:pt x="78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0" name="Google Shape;2050;p54"/>
          <p:cNvSpPr/>
          <p:nvPr/>
        </p:nvSpPr>
        <p:spPr>
          <a:xfrm flipH="1" rot="10800000">
            <a:off x="8346113" y="4468119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1" name="Google Shape;2051;p54"/>
          <p:cNvSpPr/>
          <p:nvPr/>
        </p:nvSpPr>
        <p:spPr>
          <a:xfrm flipH="1" rot="10800000">
            <a:off x="8283147" y="4468119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2" name="Google Shape;2052;p54"/>
          <p:cNvSpPr/>
          <p:nvPr/>
        </p:nvSpPr>
        <p:spPr>
          <a:xfrm flipH="1" rot="10800000">
            <a:off x="8220181" y="4468119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3" name="Google Shape;2053;p54"/>
          <p:cNvSpPr/>
          <p:nvPr/>
        </p:nvSpPr>
        <p:spPr>
          <a:xfrm flipH="1" rot="10800000">
            <a:off x="8157216" y="4468119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4" name="Google Shape;2054;p54"/>
          <p:cNvSpPr/>
          <p:nvPr/>
        </p:nvSpPr>
        <p:spPr>
          <a:xfrm flipH="1" rot="10800000">
            <a:off x="8094250" y="4468119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5" name="Google Shape;2055;p54"/>
          <p:cNvSpPr/>
          <p:nvPr/>
        </p:nvSpPr>
        <p:spPr>
          <a:xfrm flipH="1" rot="10800000">
            <a:off x="8440948" y="4819979"/>
            <a:ext cx="351528" cy="39"/>
          </a:xfrm>
          <a:custGeom>
            <a:rect b="b" l="l" r="r" t="t"/>
            <a:pathLst>
              <a:path extrusionOk="0" fill="none" h="1" w="9002">
                <a:moveTo>
                  <a:pt x="1" y="0"/>
                </a:moveTo>
                <a:lnTo>
                  <a:pt x="900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6" name="Google Shape;2056;p54"/>
          <p:cNvSpPr/>
          <p:nvPr/>
        </p:nvSpPr>
        <p:spPr>
          <a:xfrm flipH="1" rot="10800000">
            <a:off x="8462425" y="4699900"/>
            <a:ext cx="330051" cy="120118"/>
          </a:xfrm>
          <a:custGeom>
            <a:rect b="b" l="l" r="r" t="t"/>
            <a:pathLst>
              <a:path extrusionOk="0" fill="none" h="3076" w="8452">
                <a:moveTo>
                  <a:pt x="1" y="3075"/>
                </a:moveTo>
                <a:lnTo>
                  <a:pt x="845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7" name="Google Shape;2057;p54"/>
          <p:cNvSpPr/>
          <p:nvPr/>
        </p:nvSpPr>
        <p:spPr>
          <a:xfrm flipH="1" rot="10800000">
            <a:off x="8523265" y="4594152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0" y="5784"/>
                </a:moveTo>
                <a:lnTo>
                  <a:pt x="6894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8" name="Google Shape;2058;p54"/>
          <p:cNvSpPr/>
          <p:nvPr/>
        </p:nvSpPr>
        <p:spPr>
          <a:xfrm flipH="1" rot="10800000">
            <a:off x="8616712" y="4515818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0" y="7790"/>
                </a:moveTo>
                <a:lnTo>
                  <a:pt x="4501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9" name="Google Shape;2059;p54"/>
          <p:cNvSpPr/>
          <p:nvPr/>
        </p:nvSpPr>
        <p:spPr>
          <a:xfrm flipH="1" rot="10800000">
            <a:off x="8731636" y="4474074"/>
            <a:ext cx="60840" cy="345944"/>
          </a:xfrm>
          <a:custGeom>
            <a:rect b="b" l="l" r="r" t="t"/>
            <a:pathLst>
              <a:path extrusionOk="0" fill="none" h="8859" w="1558">
                <a:moveTo>
                  <a:pt x="0" y="8859"/>
                </a:moveTo>
                <a:lnTo>
                  <a:pt x="1558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0" name="Google Shape;2060;p54"/>
          <p:cNvSpPr/>
          <p:nvPr/>
        </p:nvSpPr>
        <p:spPr>
          <a:xfrm flipH="1" rot="10800000">
            <a:off x="8792476" y="4474074"/>
            <a:ext cx="61269" cy="345944"/>
          </a:xfrm>
          <a:custGeom>
            <a:rect b="b" l="l" r="r" t="t"/>
            <a:pathLst>
              <a:path extrusionOk="0" fill="none" h="8859" w="1569">
                <a:moveTo>
                  <a:pt x="1568" y="885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1" name="Google Shape;2061;p54"/>
          <p:cNvSpPr/>
          <p:nvPr/>
        </p:nvSpPr>
        <p:spPr>
          <a:xfrm flipH="1" rot="10800000">
            <a:off x="8792476" y="4515818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4501" y="779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2" name="Google Shape;2062;p54"/>
          <p:cNvSpPr/>
          <p:nvPr/>
        </p:nvSpPr>
        <p:spPr>
          <a:xfrm flipH="1" rot="10800000">
            <a:off x="8792476" y="4594152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6894" y="578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3" name="Google Shape;2063;p54"/>
          <p:cNvSpPr/>
          <p:nvPr/>
        </p:nvSpPr>
        <p:spPr>
          <a:xfrm flipH="1" rot="10800000">
            <a:off x="8792476" y="4699900"/>
            <a:ext cx="330441" cy="120118"/>
          </a:xfrm>
          <a:custGeom>
            <a:rect b="b" l="l" r="r" t="t"/>
            <a:pathLst>
              <a:path extrusionOk="0" fill="none" h="3076" w="8462">
                <a:moveTo>
                  <a:pt x="8462" y="3075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4" name="Google Shape;2064;p54"/>
          <p:cNvSpPr/>
          <p:nvPr/>
        </p:nvSpPr>
        <p:spPr>
          <a:xfrm flipH="1" rot="10800000">
            <a:off x="8792476" y="4819979"/>
            <a:ext cx="351528" cy="39"/>
          </a:xfrm>
          <a:custGeom>
            <a:rect b="b" l="l" r="r" t="t"/>
            <a:pathLst>
              <a:path extrusionOk="0" fill="none" h="1" w="9002">
                <a:moveTo>
                  <a:pt x="9001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5" name="Google Shape;2065;p54"/>
          <p:cNvSpPr/>
          <p:nvPr/>
        </p:nvSpPr>
        <p:spPr>
          <a:xfrm flipH="1" rot="10800000">
            <a:off x="8792476" y="4819979"/>
            <a:ext cx="330441" cy="120547"/>
          </a:xfrm>
          <a:custGeom>
            <a:rect b="b" l="l" r="r" t="t"/>
            <a:pathLst>
              <a:path extrusionOk="0" fill="none" h="3087" w="8462">
                <a:moveTo>
                  <a:pt x="8462" y="1"/>
                </a:moveTo>
                <a:lnTo>
                  <a:pt x="0" y="3086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6" name="Google Shape;2066;p54"/>
          <p:cNvSpPr/>
          <p:nvPr/>
        </p:nvSpPr>
        <p:spPr>
          <a:xfrm flipH="1" rot="10800000">
            <a:off x="8792476" y="4819979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0"/>
                </a:moveTo>
                <a:lnTo>
                  <a:pt x="0" y="5794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7" name="Google Shape;2067;p54"/>
          <p:cNvSpPr/>
          <p:nvPr/>
        </p:nvSpPr>
        <p:spPr>
          <a:xfrm flipH="1" rot="10800000">
            <a:off x="8792476" y="4819979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1"/>
                </a:moveTo>
                <a:lnTo>
                  <a:pt x="0" y="780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8" name="Google Shape;2068;p54"/>
          <p:cNvSpPr/>
          <p:nvPr/>
        </p:nvSpPr>
        <p:spPr>
          <a:xfrm flipH="1" rot="10800000">
            <a:off x="8792476" y="4819979"/>
            <a:ext cx="61269" cy="346374"/>
          </a:xfrm>
          <a:custGeom>
            <a:rect b="b" l="l" r="r" t="t"/>
            <a:pathLst>
              <a:path extrusionOk="0" fill="none" h="8870" w="1569">
                <a:moveTo>
                  <a:pt x="1568" y="0"/>
                </a:moveTo>
                <a:lnTo>
                  <a:pt x="0" y="8869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9" name="Google Shape;2069;p54"/>
          <p:cNvSpPr/>
          <p:nvPr/>
        </p:nvSpPr>
        <p:spPr>
          <a:xfrm flipH="1" rot="10800000">
            <a:off x="8731636" y="4819979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0" name="Google Shape;2070;p54"/>
          <p:cNvSpPr/>
          <p:nvPr/>
        </p:nvSpPr>
        <p:spPr>
          <a:xfrm flipH="1" rot="10800000">
            <a:off x="8731636" y="4819979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1" name="Google Shape;2071;p54"/>
          <p:cNvSpPr/>
          <p:nvPr/>
        </p:nvSpPr>
        <p:spPr>
          <a:xfrm flipH="1" rot="10800000">
            <a:off x="8616712" y="4819979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7800"/>
                </a:moveTo>
                <a:lnTo>
                  <a:pt x="0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2" name="Google Shape;2072;p54"/>
          <p:cNvSpPr/>
          <p:nvPr/>
        </p:nvSpPr>
        <p:spPr>
          <a:xfrm flipH="1" rot="10800000">
            <a:off x="8523265" y="4819979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579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3" name="Google Shape;2073;p54"/>
          <p:cNvSpPr/>
          <p:nvPr/>
        </p:nvSpPr>
        <p:spPr>
          <a:xfrm flipH="1" rot="10800000">
            <a:off x="8462425" y="4819979"/>
            <a:ext cx="330051" cy="120547"/>
          </a:xfrm>
          <a:custGeom>
            <a:rect b="b" l="l" r="r" t="t"/>
            <a:pathLst>
              <a:path extrusionOk="0" fill="none" h="3087" w="8452">
                <a:moveTo>
                  <a:pt x="8452" y="3086"/>
                </a:moveTo>
                <a:lnTo>
                  <a:pt x="1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4" name="Google Shape;2074;p54"/>
          <p:cNvSpPr/>
          <p:nvPr/>
        </p:nvSpPr>
        <p:spPr>
          <a:xfrm flipH="1" rot="10800000">
            <a:off x="7352817" y="4820169"/>
            <a:ext cx="704657" cy="352348"/>
          </a:xfrm>
          <a:custGeom>
            <a:rect b="b" l="l" r="r" t="t"/>
            <a:pathLst>
              <a:path extrusionOk="0" h="9023" w="18045">
                <a:moveTo>
                  <a:pt x="9012" y="0"/>
                </a:moveTo>
                <a:lnTo>
                  <a:pt x="9012" y="11"/>
                </a:lnTo>
                <a:lnTo>
                  <a:pt x="1" y="11"/>
                </a:lnTo>
                <a:lnTo>
                  <a:pt x="1" y="184"/>
                </a:lnTo>
                <a:cubicBezTo>
                  <a:pt x="1" y="5071"/>
                  <a:pt x="3962" y="9022"/>
                  <a:pt x="8839" y="9022"/>
                </a:cubicBezTo>
                <a:lnTo>
                  <a:pt x="9012" y="9022"/>
                </a:lnTo>
                <a:cubicBezTo>
                  <a:pt x="9012" y="8869"/>
                  <a:pt x="9012" y="8717"/>
                  <a:pt x="9022" y="8564"/>
                </a:cubicBezTo>
                <a:cubicBezTo>
                  <a:pt x="9134" y="6252"/>
                  <a:pt x="10122" y="4175"/>
                  <a:pt x="11649" y="2648"/>
                </a:cubicBezTo>
                <a:cubicBezTo>
                  <a:pt x="13289" y="1019"/>
                  <a:pt x="15549" y="0"/>
                  <a:pt x="1804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5" name="Google Shape;2075;p54"/>
          <p:cNvSpPr/>
          <p:nvPr/>
        </p:nvSpPr>
        <p:spPr>
          <a:xfrm flipH="1" rot="10800000">
            <a:off x="6508910" y="4820369"/>
            <a:ext cx="430" cy="17963"/>
          </a:xfrm>
          <a:custGeom>
            <a:rect b="b" l="l" r="r" t="t"/>
            <a:pathLst>
              <a:path extrusionOk="0" h="460" w="11">
                <a:moveTo>
                  <a:pt x="10" y="1"/>
                </a:moveTo>
                <a:cubicBezTo>
                  <a:pt x="0" y="154"/>
                  <a:pt x="0" y="306"/>
                  <a:pt x="0" y="459"/>
                </a:cubicBezTo>
                <a:lnTo>
                  <a:pt x="10" y="459"/>
                </a:lnTo>
                <a:lnTo>
                  <a:pt x="10" y="1"/>
                </a:lnTo>
                <a:close/>
              </a:path>
            </a:pathLst>
          </a:custGeom>
          <a:solidFill>
            <a:srgbClr val="769B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6" name="Google Shape;2076;p54"/>
          <p:cNvSpPr/>
          <p:nvPr/>
        </p:nvSpPr>
        <p:spPr>
          <a:xfrm>
            <a:off x="727000" y="542825"/>
            <a:ext cx="7704000" cy="40611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7" name="Google Shape;2077;p5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78" name="Google Shape;2078;p54"/>
          <p:cNvSpPr txBox="1"/>
          <p:nvPr>
            <p:ph idx="1" type="subTitle"/>
          </p:nvPr>
        </p:nvSpPr>
        <p:spPr>
          <a:xfrm>
            <a:off x="713199" y="2016425"/>
            <a:ext cx="2309700" cy="18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79" name="Google Shape;2079;p54"/>
          <p:cNvSpPr txBox="1"/>
          <p:nvPr>
            <p:ph idx="2" type="subTitle"/>
          </p:nvPr>
        </p:nvSpPr>
        <p:spPr>
          <a:xfrm>
            <a:off x="3417148" y="2016425"/>
            <a:ext cx="2309700" cy="18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80" name="Google Shape;2080;p54"/>
          <p:cNvSpPr txBox="1"/>
          <p:nvPr>
            <p:ph idx="3" type="subTitle"/>
          </p:nvPr>
        </p:nvSpPr>
        <p:spPr>
          <a:xfrm>
            <a:off x="6121100" y="2016425"/>
            <a:ext cx="2309700" cy="18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81" name="Google Shape;2081;p54"/>
          <p:cNvSpPr txBox="1"/>
          <p:nvPr>
            <p:ph idx="4" type="subTitle"/>
          </p:nvPr>
        </p:nvSpPr>
        <p:spPr>
          <a:xfrm>
            <a:off x="713199" y="1280250"/>
            <a:ext cx="2309700" cy="82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2082" name="Google Shape;2082;p54"/>
          <p:cNvSpPr txBox="1"/>
          <p:nvPr>
            <p:ph idx="5" type="subTitle"/>
          </p:nvPr>
        </p:nvSpPr>
        <p:spPr>
          <a:xfrm>
            <a:off x="3417152" y="1280250"/>
            <a:ext cx="2309700" cy="82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2083" name="Google Shape;2083;p54"/>
          <p:cNvSpPr txBox="1"/>
          <p:nvPr>
            <p:ph idx="6" type="subTitle"/>
          </p:nvPr>
        </p:nvSpPr>
        <p:spPr>
          <a:xfrm>
            <a:off x="6121101" y="1280250"/>
            <a:ext cx="2309700" cy="82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2084" name="Google Shape;2084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085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Google Shape;2086;p55"/>
          <p:cNvSpPr/>
          <p:nvPr/>
        </p:nvSpPr>
        <p:spPr>
          <a:xfrm flipH="1">
            <a:off x="10" y="352847"/>
            <a:ext cx="352309" cy="352309"/>
          </a:xfrm>
          <a:custGeom>
            <a:rect b="b" l="l" r="r" t="t"/>
            <a:pathLst>
              <a:path extrusionOk="0" h="9022" w="9022">
                <a:moveTo>
                  <a:pt x="0" y="0"/>
                </a:moveTo>
                <a:cubicBezTo>
                  <a:pt x="0" y="4979"/>
                  <a:pt x="4043" y="9022"/>
                  <a:pt x="9022" y="9022"/>
                </a:cubicBezTo>
                <a:lnTo>
                  <a:pt x="90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7" name="Google Shape;2087;p55"/>
          <p:cNvSpPr/>
          <p:nvPr/>
        </p:nvSpPr>
        <p:spPr>
          <a:xfrm flipH="1">
            <a:off x="401" y="928"/>
            <a:ext cx="351919" cy="351958"/>
          </a:xfrm>
          <a:custGeom>
            <a:rect b="b" l="l" r="r" t="t"/>
            <a:pathLst>
              <a:path extrusionOk="0" h="9013" w="9012">
                <a:moveTo>
                  <a:pt x="0" y="1"/>
                </a:moveTo>
                <a:lnTo>
                  <a:pt x="0" y="9012"/>
                </a:lnTo>
                <a:lnTo>
                  <a:pt x="9012" y="9012"/>
                </a:lnTo>
                <a:cubicBezTo>
                  <a:pt x="9012" y="4033"/>
                  <a:pt x="4979" y="1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8" name="Google Shape;2088;p55"/>
          <p:cNvSpPr/>
          <p:nvPr/>
        </p:nvSpPr>
        <p:spPr>
          <a:xfrm flipH="1">
            <a:off x="352280" y="538"/>
            <a:ext cx="351958" cy="351919"/>
          </a:xfrm>
          <a:custGeom>
            <a:rect b="b" l="l" r="r" t="t"/>
            <a:pathLst>
              <a:path extrusionOk="0" h="9012" w="9013">
                <a:moveTo>
                  <a:pt x="1" y="0"/>
                </a:moveTo>
                <a:cubicBezTo>
                  <a:pt x="1" y="4980"/>
                  <a:pt x="4043" y="9012"/>
                  <a:pt x="9012" y="9012"/>
                </a:cubicBezTo>
                <a:lnTo>
                  <a:pt x="90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9" name="Google Shape;2089;p55"/>
          <p:cNvSpPr/>
          <p:nvPr/>
        </p:nvSpPr>
        <p:spPr>
          <a:xfrm rot="5400000">
            <a:off x="7346713" y="-8828"/>
            <a:ext cx="385837" cy="386096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cubicBezTo>
                  <a:pt x="0" y="9969"/>
                  <a:pt x="8075" y="18044"/>
                  <a:pt x="18033" y="18044"/>
                </a:cubicBezTo>
                <a:lnTo>
                  <a:pt x="1803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0" name="Google Shape;2090;p55"/>
          <p:cNvSpPr/>
          <p:nvPr/>
        </p:nvSpPr>
        <p:spPr>
          <a:xfrm>
            <a:off x="8433598" y="704596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1" name="Google Shape;2091;p55"/>
          <p:cNvSpPr/>
          <p:nvPr/>
        </p:nvSpPr>
        <p:spPr>
          <a:xfrm>
            <a:off x="8433598" y="765826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2" name="Google Shape;2092;p55"/>
          <p:cNvSpPr/>
          <p:nvPr/>
        </p:nvSpPr>
        <p:spPr>
          <a:xfrm>
            <a:off x="8433598" y="827056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3" name="Google Shape;2093;p55"/>
          <p:cNvSpPr/>
          <p:nvPr/>
        </p:nvSpPr>
        <p:spPr>
          <a:xfrm>
            <a:off x="8433598" y="888287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4" name="Google Shape;2094;p55"/>
          <p:cNvSpPr/>
          <p:nvPr/>
        </p:nvSpPr>
        <p:spPr>
          <a:xfrm>
            <a:off x="8433598" y="949517"/>
            <a:ext cx="703837" cy="30693"/>
          </a:xfrm>
          <a:custGeom>
            <a:rect b="b" l="l" r="r" t="t"/>
            <a:pathLst>
              <a:path extrusionOk="0" h="786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5" name="Google Shape;2095;p55"/>
          <p:cNvSpPr/>
          <p:nvPr/>
        </p:nvSpPr>
        <p:spPr>
          <a:xfrm>
            <a:off x="8433598" y="1010787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6" name="Google Shape;2096;p55"/>
          <p:cNvSpPr/>
          <p:nvPr/>
        </p:nvSpPr>
        <p:spPr>
          <a:xfrm>
            <a:off x="8433598" y="1072017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7" name="Google Shape;2097;p55"/>
          <p:cNvSpPr/>
          <p:nvPr/>
        </p:nvSpPr>
        <p:spPr>
          <a:xfrm>
            <a:off x="8433598" y="1133247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8" name="Google Shape;2098;p55"/>
          <p:cNvSpPr/>
          <p:nvPr/>
        </p:nvSpPr>
        <p:spPr>
          <a:xfrm>
            <a:off x="8433598" y="1194087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9" name="Google Shape;2099;p55"/>
          <p:cNvSpPr/>
          <p:nvPr/>
        </p:nvSpPr>
        <p:spPr>
          <a:xfrm>
            <a:off x="8433598" y="1255708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0" name="Google Shape;2100;p55"/>
          <p:cNvSpPr/>
          <p:nvPr/>
        </p:nvSpPr>
        <p:spPr>
          <a:xfrm>
            <a:off x="8433598" y="1316548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1" name="Google Shape;2101;p55"/>
          <p:cNvSpPr/>
          <p:nvPr/>
        </p:nvSpPr>
        <p:spPr>
          <a:xfrm>
            <a:off x="8433598" y="1377778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2" name="Google Shape;2102;p55"/>
          <p:cNvGrpSpPr/>
          <p:nvPr/>
        </p:nvGrpSpPr>
        <p:grpSpPr>
          <a:xfrm>
            <a:off x="7732537" y="-39528"/>
            <a:ext cx="700699" cy="572734"/>
            <a:chOff x="7732551" y="-8806"/>
            <a:chExt cx="700699" cy="713420"/>
          </a:xfrm>
        </p:grpSpPr>
        <p:sp>
          <p:nvSpPr>
            <p:cNvPr id="2103" name="Google Shape;2103;p55"/>
            <p:cNvSpPr/>
            <p:nvPr/>
          </p:nvSpPr>
          <p:spPr>
            <a:xfrm>
              <a:off x="7732551" y="-8806"/>
              <a:ext cx="385883" cy="386051"/>
            </a:xfrm>
            <a:custGeom>
              <a:rect b="b" l="l" r="r" t="t"/>
              <a:pathLst>
                <a:path extrusionOk="0" h="18044" w="18034">
                  <a:moveTo>
                    <a:pt x="0" y="0"/>
                  </a:moveTo>
                  <a:lnTo>
                    <a:pt x="0" y="18044"/>
                  </a:lnTo>
                  <a:lnTo>
                    <a:pt x="180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55"/>
            <p:cNvSpPr/>
            <p:nvPr/>
          </p:nvSpPr>
          <p:spPr>
            <a:xfrm>
              <a:off x="8401728" y="-1"/>
              <a:ext cx="31522" cy="704616"/>
            </a:xfrm>
            <a:custGeom>
              <a:rect b="b" l="l" r="r" t="t"/>
              <a:pathLst>
                <a:path extrusionOk="0" h="14002" w="785">
                  <a:moveTo>
                    <a:pt x="0" y="1"/>
                  </a:moveTo>
                  <a:lnTo>
                    <a:pt x="0" y="14002"/>
                  </a:lnTo>
                  <a:lnTo>
                    <a:pt x="785" y="14002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55"/>
            <p:cNvSpPr/>
            <p:nvPr/>
          </p:nvSpPr>
          <p:spPr>
            <a:xfrm>
              <a:off x="8338763" y="-1"/>
              <a:ext cx="31522" cy="704616"/>
            </a:xfrm>
            <a:custGeom>
              <a:rect b="b" l="l" r="r" t="t"/>
              <a:pathLst>
                <a:path extrusionOk="0" h="14002" w="785">
                  <a:moveTo>
                    <a:pt x="0" y="1"/>
                  </a:moveTo>
                  <a:lnTo>
                    <a:pt x="0" y="14002"/>
                  </a:lnTo>
                  <a:lnTo>
                    <a:pt x="784" y="14002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55"/>
            <p:cNvSpPr/>
            <p:nvPr/>
          </p:nvSpPr>
          <p:spPr>
            <a:xfrm>
              <a:off x="8275797" y="-1"/>
              <a:ext cx="31522" cy="704616"/>
            </a:xfrm>
            <a:custGeom>
              <a:rect b="b" l="l" r="r" t="t"/>
              <a:pathLst>
                <a:path extrusionOk="0" h="14002" w="785">
                  <a:moveTo>
                    <a:pt x="0" y="1"/>
                  </a:moveTo>
                  <a:lnTo>
                    <a:pt x="0" y="14002"/>
                  </a:lnTo>
                  <a:lnTo>
                    <a:pt x="784" y="14002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55"/>
            <p:cNvSpPr/>
            <p:nvPr/>
          </p:nvSpPr>
          <p:spPr>
            <a:xfrm>
              <a:off x="8212831" y="-1"/>
              <a:ext cx="31522" cy="704616"/>
            </a:xfrm>
            <a:custGeom>
              <a:rect b="b" l="l" r="r" t="t"/>
              <a:pathLst>
                <a:path extrusionOk="0" h="14002" w="785">
                  <a:moveTo>
                    <a:pt x="0" y="1"/>
                  </a:moveTo>
                  <a:lnTo>
                    <a:pt x="0" y="14002"/>
                  </a:lnTo>
                  <a:lnTo>
                    <a:pt x="784" y="14002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55"/>
            <p:cNvSpPr/>
            <p:nvPr/>
          </p:nvSpPr>
          <p:spPr>
            <a:xfrm>
              <a:off x="8149866" y="-1"/>
              <a:ext cx="31522" cy="704616"/>
            </a:xfrm>
            <a:custGeom>
              <a:rect b="b" l="l" r="r" t="t"/>
              <a:pathLst>
                <a:path extrusionOk="0" h="14002" w="785">
                  <a:moveTo>
                    <a:pt x="0" y="1"/>
                  </a:moveTo>
                  <a:lnTo>
                    <a:pt x="0" y="14002"/>
                  </a:lnTo>
                  <a:lnTo>
                    <a:pt x="784" y="14002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55"/>
            <p:cNvSpPr/>
            <p:nvPr/>
          </p:nvSpPr>
          <p:spPr>
            <a:xfrm>
              <a:off x="8086900" y="-1"/>
              <a:ext cx="31522" cy="704616"/>
            </a:xfrm>
            <a:custGeom>
              <a:rect b="b" l="l" r="r" t="t"/>
              <a:pathLst>
                <a:path extrusionOk="0" h="14002" w="785">
                  <a:moveTo>
                    <a:pt x="0" y="1"/>
                  </a:moveTo>
                  <a:lnTo>
                    <a:pt x="0" y="14002"/>
                  </a:lnTo>
                  <a:lnTo>
                    <a:pt x="784" y="14002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0" name="Google Shape;2110;p55"/>
          <p:cNvSpPr/>
          <p:nvPr/>
        </p:nvSpPr>
        <p:spPr>
          <a:xfrm>
            <a:off x="8433207" y="1408394"/>
            <a:ext cx="704228" cy="704618"/>
          </a:xfrm>
          <a:custGeom>
            <a:rect b="b" l="l" r="r" t="t"/>
            <a:pathLst>
              <a:path extrusionOk="0" h="18044" w="18034">
                <a:moveTo>
                  <a:pt x="1" y="0"/>
                </a:moveTo>
                <a:lnTo>
                  <a:pt x="1" y="18044"/>
                </a:lnTo>
                <a:lnTo>
                  <a:pt x="18034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1" name="Google Shape;2111;p55"/>
          <p:cNvSpPr/>
          <p:nvPr/>
        </p:nvSpPr>
        <p:spPr>
          <a:xfrm>
            <a:off x="8399429" y="1409292"/>
            <a:ext cx="771823" cy="702822"/>
          </a:xfrm>
          <a:custGeom>
            <a:rect b="b" l="l" r="r" t="t"/>
            <a:pathLst>
              <a:path extrusionOk="0" h="17998" w="19765">
                <a:moveTo>
                  <a:pt x="9882" y="0"/>
                </a:moveTo>
                <a:cubicBezTo>
                  <a:pt x="7578" y="0"/>
                  <a:pt x="5275" y="879"/>
                  <a:pt x="3513" y="2635"/>
                </a:cubicBezTo>
                <a:cubicBezTo>
                  <a:pt x="0" y="6148"/>
                  <a:pt x="0" y="11850"/>
                  <a:pt x="3513" y="15363"/>
                </a:cubicBezTo>
                <a:cubicBezTo>
                  <a:pt x="5275" y="17119"/>
                  <a:pt x="7578" y="17998"/>
                  <a:pt x="9882" y="17998"/>
                </a:cubicBezTo>
                <a:cubicBezTo>
                  <a:pt x="12186" y="17998"/>
                  <a:pt x="14490" y="17119"/>
                  <a:pt x="16251" y="15363"/>
                </a:cubicBezTo>
                <a:cubicBezTo>
                  <a:pt x="19764" y="11850"/>
                  <a:pt x="19764" y="6148"/>
                  <a:pt x="16251" y="2635"/>
                </a:cubicBezTo>
                <a:cubicBezTo>
                  <a:pt x="14490" y="879"/>
                  <a:pt x="12186" y="0"/>
                  <a:pt x="988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2" name="Google Shape;2112;p55"/>
          <p:cNvSpPr/>
          <p:nvPr/>
        </p:nvSpPr>
        <p:spPr>
          <a:xfrm>
            <a:off x="8554497" y="1530464"/>
            <a:ext cx="460087" cy="460478"/>
          </a:xfrm>
          <a:custGeom>
            <a:rect b="b" l="l" r="r" t="t"/>
            <a:pathLst>
              <a:path extrusionOk="0" h="11792" w="11782">
                <a:moveTo>
                  <a:pt x="5886" y="0"/>
                </a:moveTo>
                <a:cubicBezTo>
                  <a:pt x="2637" y="0"/>
                  <a:pt x="0" y="2638"/>
                  <a:pt x="0" y="5896"/>
                </a:cubicBezTo>
                <a:cubicBezTo>
                  <a:pt x="0" y="9154"/>
                  <a:pt x="2637" y="11792"/>
                  <a:pt x="5886" y="11792"/>
                </a:cubicBezTo>
                <a:cubicBezTo>
                  <a:pt x="9144" y="11792"/>
                  <a:pt x="11781" y="9154"/>
                  <a:pt x="11781" y="5896"/>
                </a:cubicBezTo>
                <a:cubicBezTo>
                  <a:pt x="11781" y="2638"/>
                  <a:pt x="9144" y="0"/>
                  <a:pt x="588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3" name="Google Shape;2113;p55"/>
          <p:cNvSpPr/>
          <p:nvPr/>
        </p:nvSpPr>
        <p:spPr>
          <a:xfrm>
            <a:off x="8433598" y="352716"/>
            <a:ext cx="351528" cy="39"/>
          </a:xfrm>
          <a:custGeom>
            <a:rect b="b" l="l" r="r" t="t"/>
            <a:pathLst>
              <a:path extrusionOk="0" fill="none" h="1" w="9002">
                <a:moveTo>
                  <a:pt x="1" y="0"/>
                </a:moveTo>
                <a:lnTo>
                  <a:pt x="900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4" name="Google Shape;2114;p55"/>
          <p:cNvSpPr/>
          <p:nvPr/>
        </p:nvSpPr>
        <p:spPr>
          <a:xfrm>
            <a:off x="8455075" y="352716"/>
            <a:ext cx="330051" cy="120118"/>
          </a:xfrm>
          <a:custGeom>
            <a:rect b="b" l="l" r="r" t="t"/>
            <a:pathLst>
              <a:path extrusionOk="0" fill="none" h="3076" w="8452">
                <a:moveTo>
                  <a:pt x="1" y="3075"/>
                </a:moveTo>
                <a:lnTo>
                  <a:pt x="845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5" name="Google Shape;2115;p55"/>
          <p:cNvSpPr/>
          <p:nvPr/>
        </p:nvSpPr>
        <p:spPr>
          <a:xfrm>
            <a:off x="8515915" y="352716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0" y="5784"/>
                </a:moveTo>
                <a:lnTo>
                  <a:pt x="6894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6" name="Google Shape;2116;p55"/>
          <p:cNvSpPr/>
          <p:nvPr/>
        </p:nvSpPr>
        <p:spPr>
          <a:xfrm>
            <a:off x="8609362" y="352716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0" y="7790"/>
                </a:moveTo>
                <a:lnTo>
                  <a:pt x="4501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7" name="Google Shape;2117;p55"/>
          <p:cNvSpPr/>
          <p:nvPr/>
        </p:nvSpPr>
        <p:spPr>
          <a:xfrm>
            <a:off x="8724286" y="352716"/>
            <a:ext cx="60840" cy="345944"/>
          </a:xfrm>
          <a:custGeom>
            <a:rect b="b" l="l" r="r" t="t"/>
            <a:pathLst>
              <a:path extrusionOk="0" fill="none" h="8859" w="1558">
                <a:moveTo>
                  <a:pt x="0" y="8859"/>
                </a:moveTo>
                <a:lnTo>
                  <a:pt x="1558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8" name="Google Shape;2118;p55"/>
          <p:cNvSpPr/>
          <p:nvPr/>
        </p:nvSpPr>
        <p:spPr>
          <a:xfrm>
            <a:off x="8785126" y="352716"/>
            <a:ext cx="61269" cy="345944"/>
          </a:xfrm>
          <a:custGeom>
            <a:rect b="b" l="l" r="r" t="t"/>
            <a:pathLst>
              <a:path extrusionOk="0" fill="none" h="8859" w="1569">
                <a:moveTo>
                  <a:pt x="1568" y="885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9" name="Google Shape;2119;p55"/>
          <p:cNvSpPr/>
          <p:nvPr/>
        </p:nvSpPr>
        <p:spPr>
          <a:xfrm>
            <a:off x="8785126" y="352716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4501" y="779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0" name="Google Shape;2120;p55"/>
          <p:cNvSpPr/>
          <p:nvPr/>
        </p:nvSpPr>
        <p:spPr>
          <a:xfrm>
            <a:off x="8785126" y="352716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6894" y="578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1" name="Google Shape;2121;p55"/>
          <p:cNvSpPr/>
          <p:nvPr/>
        </p:nvSpPr>
        <p:spPr>
          <a:xfrm>
            <a:off x="8785126" y="352716"/>
            <a:ext cx="330441" cy="120118"/>
          </a:xfrm>
          <a:custGeom>
            <a:rect b="b" l="l" r="r" t="t"/>
            <a:pathLst>
              <a:path extrusionOk="0" fill="none" h="3076" w="8462">
                <a:moveTo>
                  <a:pt x="8462" y="3075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2" name="Google Shape;2122;p55"/>
          <p:cNvSpPr/>
          <p:nvPr/>
        </p:nvSpPr>
        <p:spPr>
          <a:xfrm>
            <a:off x="8785126" y="352716"/>
            <a:ext cx="351528" cy="39"/>
          </a:xfrm>
          <a:custGeom>
            <a:rect b="b" l="l" r="r" t="t"/>
            <a:pathLst>
              <a:path extrusionOk="0" fill="none" h="1" w="9002">
                <a:moveTo>
                  <a:pt x="9001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3" name="Google Shape;2123;p55"/>
          <p:cNvSpPr/>
          <p:nvPr/>
        </p:nvSpPr>
        <p:spPr>
          <a:xfrm>
            <a:off x="8785126" y="232208"/>
            <a:ext cx="330441" cy="120547"/>
          </a:xfrm>
          <a:custGeom>
            <a:rect b="b" l="l" r="r" t="t"/>
            <a:pathLst>
              <a:path extrusionOk="0" fill="none" h="3087" w="8462">
                <a:moveTo>
                  <a:pt x="8462" y="1"/>
                </a:moveTo>
                <a:lnTo>
                  <a:pt x="0" y="3086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4" name="Google Shape;2124;p55"/>
          <p:cNvSpPr/>
          <p:nvPr/>
        </p:nvSpPr>
        <p:spPr>
          <a:xfrm>
            <a:off x="8785126" y="126460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0"/>
                </a:moveTo>
                <a:lnTo>
                  <a:pt x="0" y="5794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5" name="Google Shape;2125;p55"/>
          <p:cNvSpPr/>
          <p:nvPr/>
        </p:nvSpPr>
        <p:spPr>
          <a:xfrm>
            <a:off x="8785126" y="48126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1"/>
                </a:moveTo>
                <a:lnTo>
                  <a:pt x="0" y="780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6" name="Google Shape;2126;p55"/>
          <p:cNvSpPr/>
          <p:nvPr/>
        </p:nvSpPr>
        <p:spPr>
          <a:xfrm>
            <a:off x="8785126" y="6382"/>
            <a:ext cx="61269" cy="346374"/>
          </a:xfrm>
          <a:custGeom>
            <a:rect b="b" l="l" r="r" t="t"/>
            <a:pathLst>
              <a:path extrusionOk="0" fill="none" h="8870" w="1569">
                <a:moveTo>
                  <a:pt x="1568" y="0"/>
                </a:moveTo>
                <a:lnTo>
                  <a:pt x="0" y="8869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7" name="Google Shape;2127;p55"/>
          <p:cNvSpPr/>
          <p:nvPr/>
        </p:nvSpPr>
        <p:spPr>
          <a:xfrm>
            <a:off x="8724286" y="6382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8" name="Google Shape;2128;p55"/>
          <p:cNvSpPr/>
          <p:nvPr/>
        </p:nvSpPr>
        <p:spPr>
          <a:xfrm>
            <a:off x="8724286" y="6382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9" name="Google Shape;2129;p55"/>
          <p:cNvSpPr/>
          <p:nvPr/>
        </p:nvSpPr>
        <p:spPr>
          <a:xfrm>
            <a:off x="8609362" y="48126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7800"/>
                </a:moveTo>
                <a:lnTo>
                  <a:pt x="0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0" name="Google Shape;2130;p55"/>
          <p:cNvSpPr/>
          <p:nvPr/>
        </p:nvSpPr>
        <p:spPr>
          <a:xfrm>
            <a:off x="8515915" y="126460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579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1" name="Google Shape;2131;p55"/>
          <p:cNvSpPr/>
          <p:nvPr/>
        </p:nvSpPr>
        <p:spPr>
          <a:xfrm>
            <a:off x="8455075" y="232208"/>
            <a:ext cx="330051" cy="120547"/>
          </a:xfrm>
          <a:custGeom>
            <a:rect b="b" l="l" r="r" t="t"/>
            <a:pathLst>
              <a:path extrusionOk="0" fill="none" h="3087" w="8452">
                <a:moveTo>
                  <a:pt x="8452" y="3086"/>
                </a:moveTo>
                <a:lnTo>
                  <a:pt x="1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2" name="Google Shape;2132;p55"/>
          <p:cNvSpPr/>
          <p:nvPr/>
        </p:nvSpPr>
        <p:spPr>
          <a:xfrm>
            <a:off x="8791662" y="2112971"/>
            <a:ext cx="351958" cy="351958"/>
          </a:xfrm>
          <a:custGeom>
            <a:rect b="b" l="l" r="r" t="t"/>
            <a:pathLst>
              <a:path extrusionOk="0" h="9013" w="9013">
                <a:moveTo>
                  <a:pt x="1650" y="1"/>
                </a:moveTo>
                <a:cubicBezTo>
                  <a:pt x="734" y="1"/>
                  <a:pt x="1" y="744"/>
                  <a:pt x="1" y="1660"/>
                </a:cubicBezTo>
                <a:lnTo>
                  <a:pt x="1" y="7363"/>
                </a:lnTo>
                <a:cubicBezTo>
                  <a:pt x="1" y="8279"/>
                  <a:pt x="734" y="9012"/>
                  <a:pt x="1650" y="9012"/>
                </a:cubicBezTo>
                <a:lnTo>
                  <a:pt x="7363" y="9012"/>
                </a:lnTo>
                <a:cubicBezTo>
                  <a:pt x="8269" y="9012"/>
                  <a:pt x="9012" y="8279"/>
                  <a:pt x="9012" y="7363"/>
                </a:cubicBezTo>
                <a:lnTo>
                  <a:pt x="9012" y="1660"/>
                </a:lnTo>
                <a:cubicBezTo>
                  <a:pt x="9012" y="744"/>
                  <a:pt x="8269" y="1"/>
                  <a:pt x="73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3" name="Google Shape;2133;p55"/>
          <p:cNvSpPr/>
          <p:nvPr/>
        </p:nvSpPr>
        <p:spPr>
          <a:xfrm flipH="1">
            <a:off x="701592" y="316"/>
            <a:ext cx="704657" cy="352348"/>
          </a:xfrm>
          <a:custGeom>
            <a:rect b="b" l="l" r="r" t="t"/>
            <a:pathLst>
              <a:path extrusionOk="0" h="9023" w="18045">
                <a:moveTo>
                  <a:pt x="9012" y="0"/>
                </a:moveTo>
                <a:lnTo>
                  <a:pt x="9012" y="11"/>
                </a:lnTo>
                <a:lnTo>
                  <a:pt x="1" y="11"/>
                </a:lnTo>
                <a:lnTo>
                  <a:pt x="1" y="184"/>
                </a:lnTo>
                <a:cubicBezTo>
                  <a:pt x="1" y="5071"/>
                  <a:pt x="3962" y="9022"/>
                  <a:pt x="8839" y="9022"/>
                </a:cubicBezTo>
                <a:lnTo>
                  <a:pt x="9012" y="9022"/>
                </a:lnTo>
                <a:cubicBezTo>
                  <a:pt x="9012" y="8869"/>
                  <a:pt x="9012" y="8717"/>
                  <a:pt x="9022" y="8564"/>
                </a:cubicBezTo>
                <a:cubicBezTo>
                  <a:pt x="9134" y="6252"/>
                  <a:pt x="10122" y="4175"/>
                  <a:pt x="11649" y="2648"/>
                </a:cubicBezTo>
                <a:cubicBezTo>
                  <a:pt x="13289" y="1019"/>
                  <a:pt x="15549" y="0"/>
                  <a:pt x="1804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4" name="Google Shape;2134;p55"/>
          <p:cNvSpPr/>
          <p:nvPr/>
        </p:nvSpPr>
        <p:spPr>
          <a:xfrm flipH="1">
            <a:off x="1581951" y="334514"/>
            <a:ext cx="430" cy="17963"/>
          </a:xfrm>
          <a:custGeom>
            <a:rect b="b" l="l" r="r" t="t"/>
            <a:pathLst>
              <a:path extrusionOk="0" h="460" w="11">
                <a:moveTo>
                  <a:pt x="10" y="1"/>
                </a:moveTo>
                <a:cubicBezTo>
                  <a:pt x="0" y="154"/>
                  <a:pt x="0" y="306"/>
                  <a:pt x="0" y="459"/>
                </a:cubicBezTo>
                <a:lnTo>
                  <a:pt x="10" y="459"/>
                </a:lnTo>
                <a:lnTo>
                  <a:pt x="10" y="1"/>
                </a:lnTo>
                <a:close/>
              </a:path>
            </a:pathLst>
          </a:custGeom>
          <a:solidFill>
            <a:srgbClr val="769B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5" name="Google Shape;2135;p5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36" name="Google Shape;2136;p55"/>
          <p:cNvSpPr txBox="1"/>
          <p:nvPr>
            <p:ph idx="1" type="subTitle"/>
          </p:nvPr>
        </p:nvSpPr>
        <p:spPr>
          <a:xfrm>
            <a:off x="721825" y="1735625"/>
            <a:ext cx="37233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37" name="Google Shape;2137;p55"/>
          <p:cNvSpPr txBox="1"/>
          <p:nvPr>
            <p:ph idx="2" type="subTitle"/>
          </p:nvPr>
        </p:nvSpPr>
        <p:spPr>
          <a:xfrm>
            <a:off x="4702638" y="1735625"/>
            <a:ext cx="37233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38" name="Google Shape;2138;p55"/>
          <p:cNvSpPr txBox="1"/>
          <p:nvPr>
            <p:ph idx="3" type="subTitle"/>
          </p:nvPr>
        </p:nvSpPr>
        <p:spPr>
          <a:xfrm>
            <a:off x="721825" y="3548600"/>
            <a:ext cx="37233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39" name="Google Shape;2139;p55"/>
          <p:cNvSpPr txBox="1"/>
          <p:nvPr>
            <p:ph idx="4" type="subTitle"/>
          </p:nvPr>
        </p:nvSpPr>
        <p:spPr>
          <a:xfrm>
            <a:off x="4702638" y="3548600"/>
            <a:ext cx="37233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40" name="Google Shape;2140;p55"/>
          <p:cNvSpPr txBox="1"/>
          <p:nvPr>
            <p:ph idx="5" type="subTitle"/>
          </p:nvPr>
        </p:nvSpPr>
        <p:spPr>
          <a:xfrm>
            <a:off x="721825" y="1003375"/>
            <a:ext cx="3723300" cy="81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2141" name="Google Shape;2141;p55"/>
          <p:cNvSpPr txBox="1"/>
          <p:nvPr>
            <p:ph idx="6" type="subTitle"/>
          </p:nvPr>
        </p:nvSpPr>
        <p:spPr>
          <a:xfrm>
            <a:off x="721825" y="2816525"/>
            <a:ext cx="3723300" cy="81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2142" name="Google Shape;2142;p55"/>
          <p:cNvSpPr txBox="1"/>
          <p:nvPr>
            <p:ph idx="7" type="subTitle"/>
          </p:nvPr>
        </p:nvSpPr>
        <p:spPr>
          <a:xfrm>
            <a:off x="4702603" y="1003375"/>
            <a:ext cx="3723300" cy="81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2143" name="Google Shape;2143;p55"/>
          <p:cNvSpPr txBox="1"/>
          <p:nvPr>
            <p:ph idx="8" type="subTitle"/>
          </p:nvPr>
        </p:nvSpPr>
        <p:spPr>
          <a:xfrm>
            <a:off x="4702603" y="2816525"/>
            <a:ext cx="3723300" cy="81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2144" name="Google Shape;2144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145" name="Shape 2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Google Shape;2146;p56"/>
          <p:cNvSpPr/>
          <p:nvPr/>
        </p:nvSpPr>
        <p:spPr>
          <a:xfrm>
            <a:off x="7005898" y="2276"/>
            <a:ext cx="852685" cy="572670"/>
          </a:xfrm>
          <a:custGeom>
            <a:rect b="b" l="l" r="r" t="t"/>
            <a:pathLst>
              <a:path extrusionOk="0" h="18034" w="26852">
                <a:moveTo>
                  <a:pt x="8778" y="1"/>
                </a:moveTo>
                <a:cubicBezTo>
                  <a:pt x="3952" y="1"/>
                  <a:pt x="31" y="3951"/>
                  <a:pt x="31" y="8819"/>
                </a:cubicBezTo>
                <a:lnTo>
                  <a:pt x="31" y="9022"/>
                </a:lnTo>
                <a:lnTo>
                  <a:pt x="1" y="9022"/>
                </a:lnTo>
                <a:lnTo>
                  <a:pt x="1" y="9226"/>
                </a:lnTo>
                <a:cubicBezTo>
                  <a:pt x="1" y="14093"/>
                  <a:pt x="3921" y="18034"/>
                  <a:pt x="8747" y="18034"/>
                </a:cubicBezTo>
                <a:lnTo>
                  <a:pt x="17891" y="18034"/>
                </a:lnTo>
                <a:lnTo>
                  <a:pt x="17891" y="17127"/>
                </a:lnTo>
                <a:cubicBezTo>
                  <a:pt x="17891" y="12668"/>
                  <a:pt x="21476" y="9043"/>
                  <a:pt x="25915" y="9043"/>
                </a:cubicBezTo>
                <a:lnTo>
                  <a:pt x="26811" y="9043"/>
                </a:lnTo>
                <a:lnTo>
                  <a:pt x="2685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7" name="Google Shape;2147;p56"/>
          <p:cNvSpPr/>
          <p:nvPr/>
        </p:nvSpPr>
        <p:spPr>
          <a:xfrm>
            <a:off x="7147527" y="144540"/>
            <a:ext cx="285859" cy="286525"/>
          </a:xfrm>
          <a:custGeom>
            <a:rect b="b" l="l" r="r" t="t"/>
            <a:pathLst>
              <a:path extrusionOk="0" h="9023" w="9002">
                <a:moveTo>
                  <a:pt x="4461" y="1"/>
                </a:moveTo>
                <a:cubicBezTo>
                  <a:pt x="1996" y="1"/>
                  <a:pt x="1" y="2027"/>
                  <a:pt x="1" y="4512"/>
                </a:cubicBezTo>
                <a:lnTo>
                  <a:pt x="1" y="4522"/>
                </a:lnTo>
                <a:cubicBezTo>
                  <a:pt x="1" y="7006"/>
                  <a:pt x="1996" y="9023"/>
                  <a:pt x="4461" y="9023"/>
                </a:cubicBezTo>
                <a:lnTo>
                  <a:pt x="4532" y="9023"/>
                </a:lnTo>
                <a:cubicBezTo>
                  <a:pt x="6996" y="9023"/>
                  <a:pt x="9002" y="7006"/>
                  <a:pt x="9002" y="4522"/>
                </a:cubicBezTo>
                <a:lnTo>
                  <a:pt x="9002" y="4512"/>
                </a:lnTo>
                <a:cubicBezTo>
                  <a:pt x="9002" y="2017"/>
                  <a:pt x="6996" y="1"/>
                  <a:pt x="453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8" name="Google Shape;2148;p56"/>
          <p:cNvSpPr/>
          <p:nvPr/>
        </p:nvSpPr>
        <p:spPr>
          <a:xfrm>
            <a:off x="8436268" y="-8654"/>
            <a:ext cx="704228" cy="704228"/>
          </a:xfrm>
          <a:custGeom>
            <a:rect b="b" l="l" r="r" t="t"/>
            <a:pathLst>
              <a:path extrusionOk="0" h="18034" w="18034">
                <a:moveTo>
                  <a:pt x="0" y="0"/>
                </a:moveTo>
                <a:lnTo>
                  <a:pt x="0" y="18033"/>
                </a:lnTo>
                <a:lnTo>
                  <a:pt x="18033" y="18033"/>
                </a:lnTo>
                <a:lnTo>
                  <a:pt x="1803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9" name="Google Shape;2149;p56"/>
          <p:cNvSpPr/>
          <p:nvPr/>
        </p:nvSpPr>
        <p:spPr>
          <a:xfrm>
            <a:off x="8788148" y="343655"/>
            <a:ext cx="352348" cy="352309"/>
          </a:xfrm>
          <a:custGeom>
            <a:rect b="b" l="l" r="r" t="t"/>
            <a:pathLst>
              <a:path extrusionOk="0" h="9022" w="9023">
                <a:moveTo>
                  <a:pt x="1060" y="0"/>
                </a:moveTo>
                <a:cubicBezTo>
                  <a:pt x="479" y="0"/>
                  <a:pt x="1" y="468"/>
                  <a:pt x="1" y="1059"/>
                </a:cubicBezTo>
                <a:lnTo>
                  <a:pt x="1" y="7953"/>
                </a:lnTo>
                <a:cubicBezTo>
                  <a:pt x="1" y="8543"/>
                  <a:pt x="479" y="9022"/>
                  <a:pt x="1060" y="9022"/>
                </a:cubicBezTo>
                <a:lnTo>
                  <a:pt x="7953" y="9022"/>
                </a:lnTo>
                <a:cubicBezTo>
                  <a:pt x="8544" y="9022"/>
                  <a:pt x="9022" y="8543"/>
                  <a:pt x="9022" y="7953"/>
                </a:cubicBezTo>
                <a:lnTo>
                  <a:pt x="9022" y="1059"/>
                </a:lnTo>
                <a:cubicBezTo>
                  <a:pt x="9022" y="468"/>
                  <a:pt x="8544" y="0"/>
                  <a:pt x="795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0" name="Google Shape;2150;p56"/>
          <p:cNvSpPr/>
          <p:nvPr/>
        </p:nvSpPr>
        <p:spPr>
          <a:xfrm>
            <a:off x="8436268" y="-8654"/>
            <a:ext cx="351138" cy="351528"/>
          </a:xfrm>
          <a:custGeom>
            <a:rect b="b" l="l" r="r" t="t"/>
            <a:pathLst>
              <a:path extrusionOk="0" h="9002" w="8992">
                <a:moveTo>
                  <a:pt x="0" y="0"/>
                </a:moveTo>
                <a:lnTo>
                  <a:pt x="0" y="9002"/>
                </a:lnTo>
                <a:lnTo>
                  <a:pt x="7046" y="9002"/>
                </a:lnTo>
                <a:cubicBezTo>
                  <a:pt x="8116" y="9002"/>
                  <a:pt x="8991" y="8126"/>
                  <a:pt x="8991" y="7057"/>
                </a:cubicBezTo>
                <a:lnTo>
                  <a:pt x="899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1" name="Google Shape;2151;p56"/>
          <p:cNvSpPr/>
          <p:nvPr/>
        </p:nvSpPr>
        <p:spPr>
          <a:xfrm rot="10800000">
            <a:off x="8402472" y="696842"/>
            <a:ext cx="771823" cy="702822"/>
          </a:xfrm>
          <a:custGeom>
            <a:rect b="b" l="l" r="r" t="t"/>
            <a:pathLst>
              <a:path extrusionOk="0" h="17998" w="19765">
                <a:moveTo>
                  <a:pt x="9882" y="0"/>
                </a:moveTo>
                <a:cubicBezTo>
                  <a:pt x="7578" y="0"/>
                  <a:pt x="5275" y="879"/>
                  <a:pt x="3513" y="2635"/>
                </a:cubicBezTo>
                <a:cubicBezTo>
                  <a:pt x="0" y="6148"/>
                  <a:pt x="0" y="11850"/>
                  <a:pt x="3513" y="15363"/>
                </a:cubicBezTo>
                <a:cubicBezTo>
                  <a:pt x="5275" y="17119"/>
                  <a:pt x="7578" y="17998"/>
                  <a:pt x="9882" y="17998"/>
                </a:cubicBezTo>
                <a:cubicBezTo>
                  <a:pt x="12186" y="17998"/>
                  <a:pt x="14490" y="17119"/>
                  <a:pt x="16251" y="15363"/>
                </a:cubicBezTo>
                <a:cubicBezTo>
                  <a:pt x="19764" y="11850"/>
                  <a:pt x="19764" y="6148"/>
                  <a:pt x="16251" y="2635"/>
                </a:cubicBezTo>
                <a:cubicBezTo>
                  <a:pt x="14490" y="879"/>
                  <a:pt x="12186" y="0"/>
                  <a:pt x="988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2" name="Google Shape;2152;p56"/>
          <p:cNvSpPr/>
          <p:nvPr/>
        </p:nvSpPr>
        <p:spPr>
          <a:xfrm rot="10800000">
            <a:off x="8559141" y="818015"/>
            <a:ext cx="460087" cy="460478"/>
          </a:xfrm>
          <a:custGeom>
            <a:rect b="b" l="l" r="r" t="t"/>
            <a:pathLst>
              <a:path extrusionOk="0" h="11792" w="11782">
                <a:moveTo>
                  <a:pt x="5886" y="0"/>
                </a:moveTo>
                <a:cubicBezTo>
                  <a:pt x="2637" y="0"/>
                  <a:pt x="0" y="2638"/>
                  <a:pt x="0" y="5896"/>
                </a:cubicBezTo>
                <a:cubicBezTo>
                  <a:pt x="0" y="9154"/>
                  <a:pt x="2637" y="11792"/>
                  <a:pt x="5886" y="11792"/>
                </a:cubicBezTo>
                <a:cubicBezTo>
                  <a:pt x="9144" y="11792"/>
                  <a:pt x="11781" y="9154"/>
                  <a:pt x="11781" y="5896"/>
                </a:cubicBezTo>
                <a:cubicBezTo>
                  <a:pt x="11781" y="2638"/>
                  <a:pt x="9144" y="0"/>
                  <a:pt x="58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53" name="Google Shape;2153;p56"/>
          <p:cNvGrpSpPr/>
          <p:nvPr/>
        </p:nvGrpSpPr>
        <p:grpSpPr>
          <a:xfrm>
            <a:off x="6460911" y="300"/>
            <a:ext cx="696691" cy="400057"/>
            <a:chOff x="6460911" y="300"/>
            <a:chExt cx="696691" cy="400057"/>
          </a:xfrm>
        </p:grpSpPr>
        <p:sp>
          <p:nvSpPr>
            <p:cNvPr id="2154" name="Google Shape;2154;p56"/>
            <p:cNvSpPr/>
            <p:nvPr/>
          </p:nvSpPr>
          <p:spPr>
            <a:xfrm>
              <a:off x="6460911" y="63512"/>
              <a:ext cx="696691" cy="30654"/>
            </a:xfrm>
            <a:custGeom>
              <a:rect b="b" l="l" r="r" t="t"/>
              <a:pathLst>
                <a:path extrusionOk="0" h="785" w="17841">
                  <a:moveTo>
                    <a:pt x="1" y="1"/>
                  </a:moveTo>
                  <a:lnTo>
                    <a:pt x="1" y="785"/>
                  </a:lnTo>
                  <a:lnTo>
                    <a:pt x="17840" y="785"/>
                  </a:lnTo>
                  <a:lnTo>
                    <a:pt x="178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56"/>
            <p:cNvSpPr/>
            <p:nvPr/>
          </p:nvSpPr>
          <p:spPr>
            <a:xfrm>
              <a:off x="6460911" y="124742"/>
              <a:ext cx="696691" cy="30654"/>
            </a:xfrm>
            <a:custGeom>
              <a:rect b="b" l="l" r="r" t="t"/>
              <a:pathLst>
                <a:path extrusionOk="0" h="785" w="17841">
                  <a:moveTo>
                    <a:pt x="1" y="1"/>
                  </a:moveTo>
                  <a:lnTo>
                    <a:pt x="1" y="785"/>
                  </a:lnTo>
                  <a:lnTo>
                    <a:pt x="17840" y="785"/>
                  </a:lnTo>
                  <a:lnTo>
                    <a:pt x="178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56"/>
            <p:cNvSpPr/>
            <p:nvPr/>
          </p:nvSpPr>
          <p:spPr>
            <a:xfrm>
              <a:off x="6460911" y="185972"/>
              <a:ext cx="696691" cy="30693"/>
            </a:xfrm>
            <a:custGeom>
              <a:rect b="b" l="l" r="r" t="t"/>
              <a:pathLst>
                <a:path extrusionOk="0" h="786" w="17841">
                  <a:moveTo>
                    <a:pt x="1" y="1"/>
                  </a:moveTo>
                  <a:lnTo>
                    <a:pt x="1" y="785"/>
                  </a:lnTo>
                  <a:lnTo>
                    <a:pt x="17840" y="785"/>
                  </a:lnTo>
                  <a:lnTo>
                    <a:pt x="178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56"/>
            <p:cNvSpPr/>
            <p:nvPr/>
          </p:nvSpPr>
          <p:spPr>
            <a:xfrm>
              <a:off x="6460911" y="247242"/>
              <a:ext cx="696691" cy="30654"/>
            </a:xfrm>
            <a:custGeom>
              <a:rect b="b" l="l" r="r" t="t"/>
              <a:pathLst>
                <a:path extrusionOk="0" h="785" w="17841">
                  <a:moveTo>
                    <a:pt x="1" y="0"/>
                  </a:moveTo>
                  <a:lnTo>
                    <a:pt x="1" y="784"/>
                  </a:lnTo>
                  <a:lnTo>
                    <a:pt x="17840" y="784"/>
                  </a:lnTo>
                  <a:lnTo>
                    <a:pt x="178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56"/>
            <p:cNvSpPr/>
            <p:nvPr/>
          </p:nvSpPr>
          <p:spPr>
            <a:xfrm>
              <a:off x="6460911" y="308472"/>
              <a:ext cx="696691" cy="30654"/>
            </a:xfrm>
            <a:custGeom>
              <a:rect b="b" l="l" r="r" t="t"/>
              <a:pathLst>
                <a:path extrusionOk="0" h="785" w="17841">
                  <a:moveTo>
                    <a:pt x="1" y="0"/>
                  </a:moveTo>
                  <a:lnTo>
                    <a:pt x="1" y="784"/>
                  </a:lnTo>
                  <a:lnTo>
                    <a:pt x="17840" y="784"/>
                  </a:lnTo>
                  <a:lnTo>
                    <a:pt x="178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56"/>
            <p:cNvSpPr/>
            <p:nvPr/>
          </p:nvSpPr>
          <p:spPr>
            <a:xfrm>
              <a:off x="6460911" y="369703"/>
              <a:ext cx="696691" cy="30654"/>
            </a:xfrm>
            <a:custGeom>
              <a:rect b="b" l="l" r="r" t="t"/>
              <a:pathLst>
                <a:path extrusionOk="0" h="785" w="17841">
                  <a:moveTo>
                    <a:pt x="1" y="0"/>
                  </a:moveTo>
                  <a:lnTo>
                    <a:pt x="1" y="784"/>
                  </a:lnTo>
                  <a:lnTo>
                    <a:pt x="17840" y="784"/>
                  </a:lnTo>
                  <a:lnTo>
                    <a:pt x="178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56"/>
            <p:cNvSpPr/>
            <p:nvPr/>
          </p:nvSpPr>
          <p:spPr>
            <a:xfrm>
              <a:off x="6460911" y="300"/>
              <a:ext cx="696691" cy="30654"/>
            </a:xfrm>
            <a:custGeom>
              <a:rect b="b" l="l" r="r" t="t"/>
              <a:pathLst>
                <a:path extrusionOk="0" h="785" w="17841">
                  <a:moveTo>
                    <a:pt x="1" y="1"/>
                  </a:moveTo>
                  <a:lnTo>
                    <a:pt x="1" y="785"/>
                  </a:lnTo>
                  <a:lnTo>
                    <a:pt x="17840" y="785"/>
                  </a:lnTo>
                  <a:lnTo>
                    <a:pt x="178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61" name="Google Shape;2161;p56"/>
          <p:cNvSpPr/>
          <p:nvPr/>
        </p:nvSpPr>
        <p:spPr>
          <a:xfrm>
            <a:off x="727000" y="542825"/>
            <a:ext cx="7704000" cy="40611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62" name="Google Shape;2162;p56"/>
          <p:cNvGrpSpPr/>
          <p:nvPr/>
        </p:nvGrpSpPr>
        <p:grpSpPr>
          <a:xfrm>
            <a:off x="8787756" y="1461759"/>
            <a:ext cx="352369" cy="275172"/>
            <a:chOff x="8787756" y="1461759"/>
            <a:chExt cx="352369" cy="275172"/>
          </a:xfrm>
        </p:grpSpPr>
        <p:sp>
          <p:nvSpPr>
            <p:cNvPr id="2163" name="Google Shape;2163;p56"/>
            <p:cNvSpPr/>
            <p:nvPr/>
          </p:nvSpPr>
          <p:spPr>
            <a:xfrm rot="10800000">
              <a:off x="8787756" y="1706279"/>
              <a:ext cx="352369" cy="30652"/>
            </a:xfrm>
            <a:custGeom>
              <a:rect b="b" l="l" r="r" t="t"/>
              <a:pathLst>
                <a:path extrusionOk="0" h="785" w="18024">
                  <a:moveTo>
                    <a:pt x="1" y="0"/>
                  </a:moveTo>
                  <a:lnTo>
                    <a:pt x="1" y="784"/>
                  </a:lnTo>
                  <a:lnTo>
                    <a:pt x="18024" y="784"/>
                  </a:lnTo>
                  <a:lnTo>
                    <a:pt x="180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56"/>
            <p:cNvSpPr/>
            <p:nvPr/>
          </p:nvSpPr>
          <p:spPr>
            <a:xfrm rot="10800000">
              <a:off x="8787756" y="1645442"/>
              <a:ext cx="352369" cy="30262"/>
            </a:xfrm>
            <a:custGeom>
              <a:rect b="b" l="l" r="r" t="t"/>
              <a:pathLst>
                <a:path extrusionOk="0" h="775" w="18024">
                  <a:moveTo>
                    <a:pt x="1" y="0"/>
                  </a:moveTo>
                  <a:lnTo>
                    <a:pt x="1" y="774"/>
                  </a:lnTo>
                  <a:lnTo>
                    <a:pt x="18024" y="774"/>
                  </a:lnTo>
                  <a:lnTo>
                    <a:pt x="180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56"/>
            <p:cNvSpPr/>
            <p:nvPr/>
          </p:nvSpPr>
          <p:spPr>
            <a:xfrm rot="10800000">
              <a:off x="8787756" y="1584214"/>
              <a:ext cx="352369" cy="30652"/>
            </a:xfrm>
            <a:custGeom>
              <a:rect b="b" l="l" r="r" t="t"/>
              <a:pathLst>
                <a:path extrusionOk="0" h="785" w="18024">
                  <a:moveTo>
                    <a:pt x="1" y="0"/>
                  </a:moveTo>
                  <a:lnTo>
                    <a:pt x="1" y="784"/>
                  </a:lnTo>
                  <a:lnTo>
                    <a:pt x="18024" y="784"/>
                  </a:lnTo>
                  <a:lnTo>
                    <a:pt x="180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56"/>
            <p:cNvSpPr/>
            <p:nvPr/>
          </p:nvSpPr>
          <p:spPr>
            <a:xfrm rot="10800000">
              <a:off x="8787756" y="1522987"/>
              <a:ext cx="352369" cy="30262"/>
            </a:xfrm>
            <a:custGeom>
              <a:rect b="b" l="l" r="r" t="t"/>
              <a:pathLst>
                <a:path extrusionOk="0" h="775" w="18024">
                  <a:moveTo>
                    <a:pt x="1" y="0"/>
                  </a:moveTo>
                  <a:lnTo>
                    <a:pt x="1" y="774"/>
                  </a:lnTo>
                  <a:lnTo>
                    <a:pt x="18024" y="774"/>
                  </a:lnTo>
                  <a:lnTo>
                    <a:pt x="180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56"/>
            <p:cNvSpPr/>
            <p:nvPr/>
          </p:nvSpPr>
          <p:spPr>
            <a:xfrm rot="10800000">
              <a:off x="8787756" y="1461759"/>
              <a:ext cx="352369" cy="30652"/>
            </a:xfrm>
            <a:custGeom>
              <a:rect b="b" l="l" r="r" t="t"/>
              <a:pathLst>
                <a:path extrusionOk="0" h="785" w="18024">
                  <a:moveTo>
                    <a:pt x="1" y="0"/>
                  </a:moveTo>
                  <a:lnTo>
                    <a:pt x="1" y="784"/>
                  </a:lnTo>
                  <a:lnTo>
                    <a:pt x="18024" y="784"/>
                  </a:lnTo>
                  <a:lnTo>
                    <a:pt x="180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68" name="Google Shape;2168;p56"/>
          <p:cNvSpPr/>
          <p:nvPr/>
        </p:nvSpPr>
        <p:spPr>
          <a:xfrm rot="10800000">
            <a:off x="8787756" y="1400532"/>
            <a:ext cx="352369" cy="30652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9" name="Google Shape;2169;p5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70" name="Google Shape;2170;p56"/>
          <p:cNvSpPr txBox="1"/>
          <p:nvPr>
            <p:ph idx="1" type="subTitle"/>
          </p:nvPr>
        </p:nvSpPr>
        <p:spPr>
          <a:xfrm>
            <a:off x="720000" y="1786510"/>
            <a:ext cx="2233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71" name="Google Shape;2171;p56"/>
          <p:cNvSpPr txBox="1"/>
          <p:nvPr>
            <p:ph idx="2" type="subTitle"/>
          </p:nvPr>
        </p:nvSpPr>
        <p:spPr>
          <a:xfrm>
            <a:off x="3455250" y="1786510"/>
            <a:ext cx="2233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72" name="Google Shape;2172;p56"/>
          <p:cNvSpPr txBox="1"/>
          <p:nvPr>
            <p:ph idx="3" type="subTitle"/>
          </p:nvPr>
        </p:nvSpPr>
        <p:spPr>
          <a:xfrm>
            <a:off x="720000" y="3440604"/>
            <a:ext cx="2233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73" name="Google Shape;2173;p56"/>
          <p:cNvSpPr txBox="1"/>
          <p:nvPr>
            <p:ph idx="4" type="subTitle"/>
          </p:nvPr>
        </p:nvSpPr>
        <p:spPr>
          <a:xfrm>
            <a:off x="3455250" y="3440604"/>
            <a:ext cx="2233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74" name="Google Shape;2174;p56"/>
          <p:cNvSpPr txBox="1"/>
          <p:nvPr>
            <p:ph idx="5" type="subTitle"/>
          </p:nvPr>
        </p:nvSpPr>
        <p:spPr>
          <a:xfrm>
            <a:off x="6190500" y="1786510"/>
            <a:ext cx="2233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75" name="Google Shape;2175;p56"/>
          <p:cNvSpPr txBox="1"/>
          <p:nvPr>
            <p:ph idx="6" type="subTitle"/>
          </p:nvPr>
        </p:nvSpPr>
        <p:spPr>
          <a:xfrm>
            <a:off x="6190500" y="3440604"/>
            <a:ext cx="2233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76" name="Google Shape;2176;p56"/>
          <p:cNvSpPr txBox="1"/>
          <p:nvPr>
            <p:ph idx="7" type="subTitle"/>
          </p:nvPr>
        </p:nvSpPr>
        <p:spPr>
          <a:xfrm>
            <a:off x="720000" y="1455724"/>
            <a:ext cx="2233500" cy="4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2177" name="Google Shape;2177;p56"/>
          <p:cNvSpPr txBox="1"/>
          <p:nvPr>
            <p:ph idx="8" type="subTitle"/>
          </p:nvPr>
        </p:nvSpPr>
        <p:spPr>
          <a:xfrm>
            <a:off x="3455250" y="1455724"/>
            <a:ext cx="2231100" cy="4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2178" name="Google Shape;2178;p56"/>
          <p:cNvSpPr txBox="1"/>
          <p:nvPr>
            <p:ph idx="9" type="subTitle"/>
          </p:nvPr>
        </p:nvSpPr>
        <p:spPr>
          <a:xfrm>
            <a:off x="6190500" y="1455724"/>
            <a:ext cx="2231100" cy="4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2179" name="Google Shape;2179;p56"/>
          <p:cNvSpPr txBox="1"/>
          <p:nvPr>
            <p:ph idx="13" type="subTitle"/>
          </p:nvPr>
        </p:nvSpPr>
        <p:spPr>
          <a:xfrm>
            <a:off x="720000" y="3106597"/>
            <a:ext cx="2233500" cy="4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2180" name="Google Shape;2180;p56"/>
          <p:cNvSpPr txBox="1"/>
          <p:nvPr>
            <p:ph idx="14" type="subTitle"/>
          </p:nvPr>
        </p:nvSpPr>
        <p:spPr>
          <a:xfrm>
            <a:off x="3455250" y="3106603"/>
            <a:ext cx="2231100" cy="4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2181" name="Google Shape;2181;p56"/>
          <p:cNvSpPr txBox="1"/>
          <p:nvPr>
            <p:ph idx="15" type="subTitle"/>
          </p:nvPr>
        </p:nvSpPr>
        <p:spPr>
          <a:xfrm>
            <a:off x="6190500" y="3106603"/>
            <a:ext cx="2231100" cy="4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grpSp>
        <p:nvGrpSpPr>
          <p:cNvPr id="2182" name="Google Shape;2182;p56"/>
          <p:cNvGrpSpPr/>
          <p:nvPr/>
        </p:nvGrpSpPr>
        <p:grpSpPr>
          <a:xfrm>
            <a:off x="7858599" y="1102"/>
            <a:ext cx="572360" cy="572678"/>
            <a:chOff x="7727534" y="1110"/>
            <a:chExt cx="703837" cy="704228"/>
          </a:xfrm>
        </p:grpSpPr>
        <p:sp>
          <p:nvSpPr>
            <p:cNvPr id="2183" name="Google Shape;2183;p56"/>
            <p:cNvSpPr/>
            <p:nvPr/>
          </p:nvSpPr>
          <p:spPr>
            <a:xfrm>
              <a:off x="7727534" y="1110"/>
              <a:ext cx="703837" cy="704228"/>
            </a:xfrm>
            <a:custGeom>
              <a:rect b="b" l="l" r="r" t="t"/>
              <a:pathLst>
                <a:path extrusionOk="0" h="18034" w="18024">
                  <a:moveTo>
                    <a:pt x="8818" y="0"/>
                  </a:moveTo>
                  <a:cubicBezTo>
                    <a:pt x="8004" y="0"/>
                    <a:pt x="7352" y="652"/>
                    <a:pt x="7352" y="1466"/>
                  </a:cubicBezTo>
                  <a:cubicBezTo>
                    <a:pt x="7352" y="2349"/>
                    <a:pt x="6628" y="2933"/>
                    <a:pt x="5873" y="2933"/>
                  </a:cubicBezTo>
                  <a:cubicBezTo>
                    <a:pt x="5513" y="2933"/>
                    <a:pt x="5146" y="2801"/>
                    <a:pt x="4847" y="2505"/>
                  </a:cubicBezTo>
                  <a:cubicBezTo>
                    <a:pt x="4562" y="2215"/>
                    <a:pt x="4188" y="2070"/>
                    <a:pt x="3812" y="2070"/>
                  </a:cubicBezTo>
                  <a:cubicBezTo>
                    <a:pt x="3437" y="2070"/>
                    <a:pt x="3060" y="2215"/>
                    <a:pt x="2770" y="2505"/>
                  </a:cubicBezTo>
                  <a:lnTo>
                    <a:pt x="2495" y="2780"/>
                  </a:lnTo>
                  <a:cubicBezTo>
                    <a:pt x="1925" y="3350"/>
                    <a:pt x="1925" y="4277"/>
                    <a:pt x="2495" y="4847"/>
                  </a:cubicBezTo>
                  <a:cubicBezTo>
                    <a:pt x="3422" y="5774"/>
                    <a:pt x="2770" y="7352"/>
                    <a:pt x="1467" y="7352"/>
                  </a:cubicBezTo>
                  <a:cubicBezTo>
                    <a:pt x="652" y="7352"/>
                    <a:pt x="0" y="8014"/>
                    <a:pt x="0" y="8818"/>
                  </a:cubicBezTo>
                  <a:lnTo>
                    <a:pt x="0" y="9205"/>
                  </a:lnTo>
                  <a:cubicBezTo>
                    <a:pt x="0" y="10020"/>
                    <a:pt x="652" y="10671"/>
                    <a:pt x="1467" y="10671"/>
                  </a:cubicBezTo>
                  <a:cubicBezTo>
                    <a:pt x="2770" y="10671"/>
                    <a:pt x="3422" y="12250"/>
                    <a:pt x="2495" y="13176"/>
                  </a:cubicBezTo>
                  <a:cubicBezTo>
                    <a:pt x="1925" y="13746"/>
                    <a:pt x="1925" y="14673"/>
                    <a:pt x="2495" y="15253"/>
                  </a:cubicBezTo>
                  <a:lnTo>
                    <a:pt x="2770" y="15528"/>
                  </a:lnTo>
                  <a:cubicBezTo>
                    <a:pt x="3060" y="15813"/>
                    <a:pt x="3437" y="15956"/>
                    <a:pt x="3812" y="15956"/>
                  </a:cubicBezTo>
                  <a:cubicBezTo>
                    <a:pt x="4188" y="15956"/>
                    <a:pt x="4562" y="15813"/>
                    <a:pt x="4847" y="15528"/>
                  </a:cubicBezTo>
                  <a:cubicBezTo>
                    <a:pt x="5148" y="15228"/>
                    <a:pt x="5516" y="15094"/>
                    <a:pt x="5877" y="15094"/>
                  </a:cubicBezTo>
                  <a:cubicBezTo>
                    <a:pt x="6631" y="15094"/>
                    <a:pt x="7352" y="15679"/>
                    <a:pt x="7352" y="16567"/>
                  </a:cubicBezTo>
                  <a:cubicBezTo>
                    <a:pt x="7352" y="17371"/>
                    <a:pt x="8004" y="18033"/>
                    <a:pt x="8818" y="18033"/>
                  </a:cubicBezTo>
                  <a:lnTo>
                    <a:pt x="9205" y="18033"/>
                  </a:lnTo>
                  <a:cubicBezTo>
                    <a:pt x="10010" y="18033"/>
                    <a:pt x="10672" y="17371"/>
                    <a:pt x="10672" y="16567"/>
                  </a:cubicBezTo>
                  <a:cubicBezTo>
                    <a:pt x="10672" y="15679"/>
                    <a:pt x="11393" y="15094"/>
                    <a:pt x="12146" y="15094"/>
                  </a:cubicBezTo>
                  <a:cubicBezTo>
                    <a:pt x="12508" y="15094"/>
                    <a:pt x="12876" y="15228"/>
                    <a:pt x="13177" y="15528"/>
                  </a:cubicBezTo>
                  <a:cubicBezTo>
                    <a:pt x="13462" y="15813"/>
                    <a:pt x="13836" y="15956"/>
                    <a:pt x="14210" y="15956"/>
                  </a:cubicBezTo>
                  <a:cubicBezTo>
                    <a:pt x="14584" y="15956"/>
                    <a:pt x="14958" y="15813"/>
                    <a:pt x="15244" y="15528"/>
                  </a:cubicBezTo>
                  <a:lnTo>
                    <a:pt x="15518" y="15253"/>
                  </a:lnTo>
                  <a:cubicBezTo>
                    <a:pt x="16099" y="14673"/>
                    <a:pt x="16099" y="13746"/>
                    <a:pt x="15518" y="13176"/>
                  </a:cubicBezTo>
                  <a:cubicBezTo>
                    <a:pt x="14602" y="12250"/>
                    <a:pt x="15254" y="10671"/>
                    <a:pt x="16557" y="10671"/>
                  </a:cubicBezTo>
                  <a:cubicBezTo>
                    <a:pt x="17372" y="10671"/>
                    <a:pt x="18023" y="10020"/>
                    <a:pt x="18023" y="9205"/>
                  </a:cubicBezTo>
                  <a:lnTo>
                    <a:pt x="18023" y="8818"/>
                  </a:lnTo>
                  <a:cubicBezTo>
                    <a:pt x="18023" y="8014"/>
                    <a:pt x="17372" y="7352"/>
                    <a:pt x="16557" y="7352"/>
                  </a:cubicBezTo>
                  <a:cubicBezTo>
                    <a:pt x="15254" y="7352"/>
                    <a:pt x="14602" y="5774"/>
                    <a:pt x="15518" y="4847"/>
                  </a:cubicBezTo>
                  <a:cubicBezTo>
                    <a:pt x="16099" y="4277"/>
                    <a:pt x="16099" y="3350"/>
                    <a:pt x="15518" y="2780"/>
                  </a:cubicBezTo>
                  <a:lnTo>
                    <a:pt x="15244" y="2505"/>
                  </a:lnTo>
                  <a:cubicBezTo>
                    <a:pt x="14958" y="2215"/>
                    <a:pt x="14584" y="2070"/>
                    <a:pt x="14210" y="2070"/>
                  </a:cubicBezTo>
                  <a:cubicBezTo>
                    <a:pt x="13836" y="2070"/>
                    <a:pt x="13462" y="2215"/>
                    <a:pt x="13177" y="2505"/>
                  </a:cubicBezTo>
                  <a:cubicBezTo>
                    <a:pt x="12878" y="2801"/>
                    <a:pt x="12511" y="2933"/>
                    <a:pt x="12151" y="2933"/>
                  </a:cubicBezTo>
                  <a:cubicBezTo>
                    <a:pt x="11396" y="2933"/>
                    <a:pt x="10672" y="2349"/>
                    <a:pt x="10672" y="1466"/>
                  </a:cubicBezTo>
                  <a:cubicBezTo>
                    <a:pt x="10672" y="652"/>
                    <a:pt x="10010" y="0"/>
                    <a:pt x="92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56"/>
            <p:cNvSpPr/>
            <p:nvPr/>
          </p:nvSpPr>
          <p:spPr>
            <a:xfrm>
              <a:off x="8024158" y="297734"/>
              <a:ext cx="110590" cy="110551"/>
            </a:xfrm>
            <a:custGeom>
              <a:rect b="b" l="l" r="r" t="t"/>
              <a:pathLst>
                <a:path extrusionOk="0" h="2831" w="2832">
                  <a:moveTo>
                    <a:pt x="1416" y="0"/>
                  </a:moveTo>
                  <a:cubicBezTo>
                    <a:pt x="1131" y="632"/>
                    <a:pt x="622" y="1130"/>
                    <a:pt x="1" y="1416"/>
                  </a:cubicBezTo>
                  <a:cubicBezTo>
                    <a:pt x="622" y="1701"/>
                    <a:pt x="1131" y="2210"/>
                    <a:pt x="1416" y="2831"/>
                  </a:cubicBezTo>
                  <a:cubicBezTo>
                    <a:pt x="1701" y="2210"/>
                    <a:pt x="2200" y="1701"/>
                    <a:pt x="2831" y="1416"/>
                  </a:cubicBezTo>
                  <a:cubicBezTo>
                    <a:pt x="2200" y="1130"/>
                    <a:pt x="1701" y="632"/>
                    <a:pt x="14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56"/>
            <p:cNvSpPr/>
            <p:nvPr/>
          </p:nvSpPr>
          <p:spPr>
            <a:xfrm>
              <a:off x="7895332" y="297734"/>
              <a:ext cx="110590" cy="110551"/>
            </a:xfrm>
            <a:custGeom>
              <a:rect b="b" l="l" r="r" t="t"/>
              <a:pathLst>
                <a:path extrusionOk="0" h="2831" w="2832">
                  <a:moveTo>
                    <a:pt x="1416" y="0"/>
                  </a:moveTo>
                  <a:cubicBezTo>
                    <a:pt x="1131" y="632"/>
                    <a:pt x="622" y="1130"/>
                    <a:pt x="0" y="1416"/>
                  </a:cubicBezTo>
                  <a:cubicBezTo>
                    <a:pt x="622" y="1701"/>
                    <a:pt x="1131" y="2210"/>
                    <a:pt x="1416" y="2831"/>
                  </a:cubicBezTo>
                  <a:cubicBezTo>
                    <a:pt x="1701" y="2210"/>
                    <a:pt x="2200" y="1701"/>
                    <a:pt x="2831" y="1416"/>
                  </a:cubicBezTo>
                  <a:cubicBezTo>
                    <a:pt x="2200" y="1130"/>
                    <a:pt x="1701" y="632"/>
                    <a:pt x="14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56"/>
            <p:cNvSpPr/>
            <p:nvPr/>
          </p:nvSpPr>
          <p:spPr>
            <a:xfrm>
              <a:off x="8168877" y="297734"/>
              <a:ext cx="110590" cy="110551"/>
            </a:xfrm>
            <a:custGeom>
              <a:rect b="b" l="l" r="r" t="t"/>
              <a:pathLst>
                <a:path extrusionOk="0" h="2831" w="2832">
                  <a:moveTo>
                    <a:pt x="1416" y="0"/>
                  </a:moveTo>
                  <a:cubicBezTo>
                    <a:pt x="1131" y="632"/>
                    <a:pt x="632" y="1130"/>
                    <a:pt x="1" y="1416"/>
                  </a:cubicBezTo>
                  <a:cubicBezTo>
                    <a:pt x="632" y="1701"/>
                    <a:pt x="1131" y="2210"/>
                    <a:pt x="1416" y="2831"/>
                  </a:cubicBezTo>
                  <a:cubicBezTo>
                    <a:pt x="1701" y="2210"/>
                    <a:pt x="2211" y="1701"/>
                    <a:pt x="2832" y="1416"/>
                  </a:cubicBezTo>
                  <a:cubicBezTo>
                    <a:pt x="2211" y="1130"/>
                    <a:pt x="1701" y="632"/>
                    <a:pt x="14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56"/>
            <p:cNvSpPr/>
            <p:nvPr/>
          </p:nvSpPr>
          <p:spPr>
            <a:xfrm>
              <a:off x="8024158" y="414610"/>
              <a:ext cx="110590" cy="110590"/>
            </a:xfrm>
            <a:custGeom>
              <a:rect b="b" l="l" r="r" t="t"/>
              <a:pathLst>
                <a:path extrusionOk="0" h="2832" w="2832">
                  <a:moveTo>
                    <a:pt x="1416" y="1"/>
                  </a:moveTo>
                  <a:cubicBezTo>
                    <a:pt x="1131" y="622"/>
                    <a:pt x="622" y="1131"/>
                    <a:pt x="1" y="1416"/>
                  </a:cubicBezTo>
                  <a:cubicBezTo>
                    <a:pt x="622" y="1701"/>
                    <a:pt x="1131" y="2200"/>
                    <a:pt x="1416" y="2832"/>
                  </a:cubicBezTo>
                  <a:cubicBezTo>
                    <a:pt x="1701" y="2200"/>
                    <a:pt x="2200" y="1701"/>
                    <a:pt x="2831" y="1416"/>
                  </a:cubicBezTo>
                  <a:cubicBezTo>
                    <a:pt x="2200" y="1131"/>
                    <a:pt x="1701" y="622"/>
                    <a:pt x="14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56"/>
            <p:cNvSpPr/>
            <p:nvPr/>
          </p:nvSpPr>
          <p:spPr>
            <a:xfrm>
              <a:off x="8024158" y="181208"/>
              <a:ext cx="110590" cy="110590"/>
            </a:xfrm>
            <a:custGeom>
              <a:rect b="b" l="l" r="r" t="t"/>
              <a:pathLst>
                <a:path extrusionOk="0" h="2832" w="2832">
                  <a:moveTo>
                    <a:pt x="1416" y="1"/>
                  </a:moveTo>
                  <a:cubicBezTo>
                    <a:pt x="1131" y="622"/>
                    <a:pt x="622" y="1131"/>
                    <a:pt x="1" y="1416"/>
                  </a:cubicBezTo>
                  <a:cubicBezTo>
                    <a:pt x="622" y="1701"/>
                    <a:pt x="1131" y="2200"/>
                    <a:pt x="1416" y="2831"/>
                  </a:cubicBezTo>
                  <a:cubicBezTo>
                    <a:pt x="1701" y="2200"/>
                    <a:pt x="2200" y="1701"/>
                    <a:pt x="2831" y="1416"/>
                  </a:cubicBezTo>
                  <a:cubicBezTo>
                    <a:pt x="2200" y="1131"/>
                    <a:pt x="1701" y="622"/>
                    <a:pt x="14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89" name="Google Shape;2189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190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57"/>
          <p:cNvSpPr/>
          <p:nvPr/>
        </p:nvSpPr>
        <p:spPr>
          <a:xfrm flipH="1" rot="10800000">
            <a:off x="7745974" y="4436187"/>
            <a:ext cx="351528" cy="703056"/>
          </a:xfrm>
          <a:custGeom>
            <a:rect b="b" l="l" r="r" t="t"/>
            <a:pathLst>
              <a:path extrusionOk="0" h="18004" w="9002">
                <a:moveTo>
                  <a:pt x="0" y="1"/>
                </a:moveTo>
                <a:lnTo>
                  <a:pt x="0" y="18003"/>
                </a:lnTo>
                <a:cubicBezTo>
                  <a:pt x="4969" y="18003"/>
                  <a:pt x="9002" y="13971"/>
                  <a:pt x="9002" y="9002"/>
                </a:cubicBezTo>
                <a:cubicBezTo>
                  <a:pt x="9002" y="4033"/>
                  <a:pt x="4969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2" name="Google Shape;2192;p57"/>
          <p:cNvSpPr/>
          <p:nvPr/>
        </p:nvSpPr>
        <p:spPr>
          <a:xfrm flipH="1" rot="10800000">
            <a:off x="8099064" y="4436187"/>
            <a:ext cx="351528" cy="703056"/>
          </a:xfrm>
          <a:custGeom>
            <a:rect b="b" l="l" r="r" t="t"/>
            <a:pathLst>
              <a:path extrusionOk="0" h="18004" w="9002">
                <a:moveTo>
                  <a:pt x="9002" y="1"/>
                </a:moveTo>
                <a:cubicBezTo>
                  <a:pt x="4033" y="1"/>
                  <a:pt x="0" y="4033"/>
                  <a:pt x="0" y="9002"/>
                </a:cubicBezTo>
                <a:cubicBezTo>
                  <a:pt x="0" y="13981"/>
                  <a:pt x="4033" y="18003"/>
                  <a:pt x="9002" y="18003"/>
                </a:cubicBezTo>
                <a:lnTo>
                  <a:pt x="900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3" name="Google Shape;2193;p57"/>
          <p:cNvSpPr/>
          <p:nvPr/>
        </p:nvSpPr>
        <p:spPr>
          <a:xfrm flipH="1" rot="10800000">
            <a:off x="8031078" y="4720120"/>
            <a:ext cx="134410" cy="134801"/>
          </a:xfrm>
          <a:custGeom>
            <a:rect b="b" l="l" r="r" t="t"/>
            <a:pathLst>
              <a:path extrusionOk="0" h="3452" w="344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67" y="2688"/>
                  <a:pt x="2678" y="2077"/>
                  <a:pt x="3442" y="1721"/>
                </a:cubicBezTo>
                <a:cubicBezTo>
                  <a:pt x="2678" y="1375"/>
                  <a:pt x="206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4" name="Google Shape;2194;p57"/>
          <p:cNvSpPr/>
          <p:nvPr/>
        </p:nvSpPr>
        <p:spPr>
          <a:xfrm flipH="1" rot="10800000">
            <a:off x="7880384" y="4720120"/>
            <a:ext cx="134801" cy="134801"/>
          </a:xfrm>
          <a:custGeom>
            <a:rect b="b" l="l" r="r" t="t"/>
            <a:pathLst>
              <a:path extrusionOk="0" h="3452" w="345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77" y="2688"/>
                  <a:pt x="2688" y="2077"/>
                  <a:pt x="3452" y="1721"/>
                </a:cubicBezTo>
                <a:cubicBezTo>
                  <a:pt x="2688" y="1375"/>
                  <a:pt x="207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5" name="Google Shape;2195;p57"/>
          <p:cNvSpPr/>
          <p:nvPr/>
        </p:nvSpPr>
        <p:spPr>
          <a:xfrm flipH="1" rot="10800000">
            <a:off x="8179390" y="4720120"/>
            <a:ext cx="134410" cy="134801"/>
          </a:xfrm>
          <a:custGeom>
            <a:rect b="b" l="l" r="r" t="t"/>
            <a:pathLst>
              <a:path extrusionOk="0" h="3452" w="344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67" y="2688"/>
                  <a:pt x="2678" y="2077"/>
                  <a:pt x="3442" y="1721"/>
                </a:cubicBezTo>
                <a:cubicBezTo>
                  <a:pt x="2678" y="1375"/>
                  <a:pt x="206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6" name="Google Shape;2196;p57"/>
          <p:cNvSpPr/>
          <p:nvPr/>
        </p:nvSpPr>
        <p:spPr>
          <a:xfrm flipH="1">
            <a:off x="8448585" y="-6934"/>
            <a:ext cx="704228" cy="704228"/>
          </a:xfrm>
          <a:custGeom>
            <a:rect b="b" l="l" r="r" t="t"/>
            <a:pathLst>
              <a:path extrusionOk="0" h="18034" w="18034">
                <a:moveTo>
                  <a:pt x="0" y="0"/>
                </a:moveTo>
                <a:lnTo>
                  <a:pt x="0" y="18033"/>
                </a:lnTo>
                <a:lnTo>
                  <a:pt x="18033" y="18033"/>
                </a:lnTo>
                <a:lnTo>
                  <a:pt x="1803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7" name="Google Shape;2197;p57"/>
          <p:cNvSpPr/>
          <p:nvPr/>
        </p:nvSpPr>
        <p:spPr>
          <a:xfrm flipH="1">
            <a:off x="8448585" y="345375"/>
            <a:ext cx="352348" cy="352309"/>
          </a:xfrm>
          <a:custGeom>
            <a:rect b="b" l="l" r="r" t="t"/>
            <a:pathLst>
              <a:path extrusionOk="0" h="9022" w="9023">
                <a:moveTo>
                  <a:pt x="1060" y="0"/>
                </a:moveTo>
                <a:cubicBezTo>
                  <a:pt x="479" y="0"/>
                  <a:pt x="1" y="468"/>
                  <a:pt x="1" y="1059"/>
                </a:cubicBezTo>
                <a:lnTo>
                  <a:pt x="1" y="7953"/>
                </a:lnTo>
                <a:cubicBezTo>
                  <a:pt x="1" y="8543"/>
                  <a:pt x="479" y="9022"/>
                  <a:pt x="1060" y="9022"/>
                </a:cubicBezTo>
                <a:lnTo>
                  <a:pt x="7953" y="9022"/>
                </a:lnTo>
                <a:cubicBezTo>
                  <a:pt x="8544" y="9022"/>
                  <a:pt x="9022" y="8543"/>
                  <a:pt x="9022" y="7953"/>
                </a:cubicBezTo>
                <a:lnTo>
                  <a:pt x="9022" y="1059"/>
                </a:lnTo>
                <a:cubicBezTo>
                  <a:pt x="9022" y="468"/>
                  <a:pt x="8544" y="0"/>
                  <a:pt x="795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8" name="Google Shape;2198;p57"/>
          <p:cNvSpPr/>
          <p:nvPr/>
        </p:nvSpPr>
        <p:spPr>
          <a:xfrm flipH="1">
            <a:off x="8801675" y="-6934"/>
            <a:ext cx="351138" cy="351528"/>
          </a:xfrm>
          <a:custGeom>
            <a:rect b="b" l="l" r="r" t="t"/>
            <a:pathLst>
              <a:path extrusionOk="0" h="9002" w="8992">
                <a:moveTo>
                  <a:pt x="0" y="0"/>
                </a:moveTo>
                <a:lnTo>
                  <a:pt x="0" y="9002"/>
                </a:lnTo>
                <a:lnTo>
                  <a:pt x="7046" y="9002"/>
                </a:lnTo>
                <a:cubicBezTo>
                  <a:pt x="8116" y="9002"/>
                  <a:pt x="8991" y="8126"/>
                  <a:pt x="8991" y="7057"/>
                </a:cubicBezTo>
                <a:lnTo>
                  <a:pt x="899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9" name="Google Shape;2199;p57"/>
          <p:cNvSpPr/>
          <p:nvPr/>
        </p:nvSpPr>
        <p:spPr>
          <a:xfrm flipH="1" rot="10800000">
            <a:off x="8448563" y="697665"/>
            <a:ext cx="704228" cy="704618"/>
          </a:xfrm>
          <a:custGeom>
            <a:rect b="b" l="l" r="r" t="t"/>
            <a:pathLst>
              <a:path extrusionOk="0" h="18044" w="18034">
                <a:moveTo>
                  <a:pt x="1" y="0"/>
                </a:moveTo>
                <a:lnTo>
                  <a:pt x="1" y="18044"/>
                </a:lnTo>
                <a:lnTo>
                  <a:pt x="18034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0" name="Google Shape;2200;p57"/>
          <p:cNvSpPr/>
          <p:nvPr/>
        </p:nvSpPr>
        <p:spPr>
          <a:xfrm flipH="1" rot="10800000">
            <a:off x="8414785" y="698563"/>
            <a:ext cx="771823" cy="702822"/>
          </a:xfrm>
          <a:custGeom>
            <a:rect b="b" l="l" r="r" t="t"/>
            <a:pathLst>
              <a:path extrusionOk="0" h="17998" w="19765">
                <a:moveTo>
                  <a:pt x="9882" y="0"/>
                </a:moveTo>
                <a:cubicBezTo>
                  <a:pt x="7578" y="0"/>
                  <a:pt x="5275" y="879"/>
                  <a:pt x="3513" y="2635"/>
                </a:cubicBezTo>
                <a:cubicBezTo>
                  <a:pt x="0" y="6148"/>
                  <a:pt x="0" y="11850"/>
                  <a:pt x="3513" y="15363"/>
                </a:cubicBezTo>
                <a:cubicBezTo>
                  <a:pt x="5275" y="17119"/>
                  <a:pt x="7578" y="17998"/>
                  <a:pt x="9882" y="17998"/>
                </a:cubicBezTo>
                <a:cubicBezTo>
                  <a:pt x="12186" y="17998"/>
                  <a:pt x="14490" y="17119"/>
                  <a:pt x="16251" y="15363"/>
                </a:cubicBezTo>
                <a:cubicBezTo>
                  <a:pt x="19764" y="11850"/>
                  <a:pt x="19764" y="6148"/>
                  <a:pt x="16251" y="2635"/>
                </a:cubicBezTo>
                <a:cubicBezTo>
                  <a:pt x="14490" y="879"/>
                  <a:pt x="12186" y="0"/>
                  <a:pt x="988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1" name="Google Shape;2201;p57"/>
          <p:cNvSpPr/>
          <p:nvPr/>
        </p:nvSpPr>
        <p:spPr>
          <a:xfrm flipH="1" rot="10800000">
            <a:off x="8569853" y="819735"/>
            <a:ext cx="460087" cy="460478"/>
          </a:xfrm>
          <a:custGeom>
            <a:rect b="b" l="l" r="r" t="t"/>
            <a:pathLst>
              <a:path extrusionOk="0" h="11792" w="11782">
                <a:moveTo>
                  <a:pt x="5886" y="0"/>
                </a:moveTo>
                <a:cubicBezTo>
                  <a:pt x="2637" y="0"/>
                  <a:pt x="0" y="2638"/>
                  <a:pt x="0" y="5896"/>
                </a:cubicBezTo>
                <a:cubicBezTo>
                  <a:pt x="0" y="9154"/>
                  <a:pt x="2637" y="11792"/>
                  <a:pt x="5886" y="11792"/>
                </a:cubicBezTo>
                <a:cubicBezTo>
                  <a:pt x="9144" y="11792"/>
                  <a:pt x="11781" y="9154"/>
                  <a:pt x="11781" y="5896"/>
                </a:cubicBezTo>
                <a:cubicBezTo>
                  <a:pt x="11781" y="2638"/>
                  <a:pt x="9144" y="0"/>
                  <a:pt x="58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2" name="Google Shape;2202;p57"/>
          <p:cNvSpPr/>
          <p:nvPr/>
        </p:nvSpPr>
        <p:spPr>
          <a:xfrm flipH="1" rot="10800000">
            <a:off x="7034887" y="5108989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3" name="Google Shape;2203;p57"/>
          <p:cNvSpPr/>
          <p:nvPr/>
        </p:nvSpPr>
        <p:spPr>
          <a:xfrm flipH="1" rot="10800000">
            <a:off x="7034887" y="5047759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4" name="Google Shape;2204;p57"/>
          <p:cNvSpPr/>
          <p:nvPr/>
        </p:nvSpPr>
        <p:spPr>
          <a:xfrm flipH="1" rot="10800000">
            <a:off x="7034887" y="4986529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5" name="Google Shape;2205;p57"/>
          <p:cNvSpPr/>
          <p:nvPr/>
        </p:nvSpPr>
        <p:spPr>
          <a:xfrm flipH="1" rot="10800000">
            <a:off x="7034887" y="4925298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6" name="Google Shape;2206;p57"/>
          <p:cNvSpPr/>
          <p:nvPr/>
        </p:nvSpPr>
        <p:spPr>
          <a:xfrm flipH="1" rot="10800000">
            <a:off x="7034887" y="4864029"/>
            <a:ext cx="703837" cy="30693"/>
          </a:xfrm>
          <a:custGeom>
            <a:rect b="b" l="l" r="r" t="t"/>
            <a:pathLst>
              <a:path extrusionOk="0" h="786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7" name="Google Shape;2207;p57"/>
          <p:cNvSpPr/>
          <p:nvPr/>
        </p:nvSpPr>
        <p:spPr>
          <a:xfrm flipH="1" rot="10800000">
            <a:off x="8459401" y="4786884"/>
            <a:ext cx="351528" cy="39"/>
          </a:xfrm>
          <a:custGeom>
            <a:rect b="b" l="l" r="r" t="t"/>
            <a:pathLst>
              <a:path extrusionOk="0" fill="none" h="1" w="9002">
                <a:moveTo>
                  <a:pt x="1" y="0"/>
                </a:moveTo>
                <a:lnTo>
                  <a:pt x="900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8" name="Google Shape;2208;p57"/>
          <p:cNvSpPr/>
          <p:nvPr/>
        </p:nvSpPr>
        <p:spPr>
          <a:xfrm flipH="1" rot="10800000">
            <a:off x="8480879" y="4666805"/>
            <a:ext cx="330051" cy="120118"/>
          </a:xfrm>
          <a:custGeom>
            <a:rect b="b" l="l" r="r" t="t"/>
            <a:pathLst>
              <a:path extrusionOk="0" fill="none" h="3076" w="8452">
                <a:moveTo>
                  <a:pt x="1" y="3075"/>
                </a:moveTo>
                <a:lnTo>
                  <a:pt x="845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9" name="Google Shape;2209;p57"/>
          <p:cNvSpPr/>
          <p:nvPr/>
        </p:nvSpPr>
        <p:spPr>
          <a:xfrm flipH="1" rot="10800000">
            <a:off x="8541719" y="4561058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0" y="5784"/>
                </a:moveTo>
                <a:lnTo>
                  <a:pt x="6894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0" name="Google Shape;2210;p57"/>
          <p:cNvSpPr/>
          <p:nvPr/>
        </p:nvSpPr>
        <p:spPr>
          <a:xfrm flipH="1" rot="10800000">
            <a:off x="8635166" y="4482724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0" y="7790"/>
                </a:moveTo>
                <a:lnTo>
                  <a:pt x="4501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1" name="Google Shape;2211;p57"/>
          <p:cNvSpPr/>
          <p:nvPr/>
        </p:nvSpPr>
        <p:spPr>
          <a:xfrm flipH="1" rot="10800000">
            <a:off x="8750090" y="4440979"/>
            <a:ext cx="60840" cy="345944"/>
          </a:xfrm>
          <a:custGeom>
            <a:rect b="b" l="l" r="r" t="t"/>
            <a:pathLst>
              <a:path extrusionOk="0" fill="none" h="8859" w="1558">
                <a:moveTo>
                  <a:pt x="0" y="8859"/>
                </a:moveTo>
                <a:lnTo>
                  <a:pt x="1558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2" name="Google Shape;2212;p57"/>
          <p:cNvSpPr/>
          <p:nvPr/>
        </p:nvSpPr>
        <p:spPr>
          <a:xfrm flipH="1" rot="10800000">
            <a:off x="8810930" y="4440979"/>
            <a:ext cx="61269" cy="345944"/>
          </a:xfrm>
          <a:custGeom>
            <a:rect b="b" l="l" r="r" t="t"/>
            <a:pathLst>
              <a:path extrusionOk="0" fill="none" h="8859" w="1569">
                <a:moveTo>
                  <a:pt x="1568" y="885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3" name="Google Shape;2213;p57"/>
          <p:cNvSpPr/>
          <p:nvPr/>
        </p:nvSpPr>
        <p:spPr>
          <a:xfrm flipH="1" rot="10800000">
            <a:off x="8810930" y="4482724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4501" y="779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4" name="Google Shape;2214;p57"/>
          <p:cNvSpPr/>
          <p:nvPr/>
        </p:nvSpPr>
        <p:spPr>
          <a:xfrm flipH="1" rot="10800000">
            <a:off x="8810930" y="4561058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6894" y="578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5" name="Google Shape;2215;p57"/>
          <p:cNvSpPr/>
          <p:nvPr/>
        </p:nvSpPr>
        <p:spPr>
          <a:xfrm flipH="1" rot="10800000">
            <a:off x="8810930" y="4666805"/>
            <a:ext cx="330441" cy="120118"/>
          </a:xfrm>
          <a:custGeom>
            <a:rect b="b" l="l" r="r" t="t"/>
            <a:pathLst>
              <a:path extrusionOk="0" fill="none" h="3076" w="8462">
                <a:moveTo>
                  <a:pt x="8462" y="3075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6" name="Google Shape;2216;p57"/>
          <p:cNvSpPr/>
          <p:nvPr/>
        </p:nvSpPr>
        <p:spPr>
          <a:xfrm flipH="1" rot="10800000">
            <a:off x="8810930" y="4786884"/>
            <a:ext cx="351528" cy="39"/>
          </a:xfrm>
          <a:custGeom>
            <a:rect b="b" l="l" r="r" t="t"/>
            <a:pathLst>
              <a:path extrusionOk="0" fill="none" h="1" w="9002">
                <a:moveTo>
                  <a:pt x="9001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7" name="Google Shape;2217;p57"/>
          <p:cNvSpPr/>
          <p:nvPr/>
        </p:nvSpPr>
        <p:spPr>
          <a:xfrm flipH="1" rot="10800000">
            <a:off x="8810930" y="4786884"/>
            <a:ext cx="330441" cy="120547"/>
          </a:xfrm>
          <a:custGeom>
            <a:rect b="b" l="l" r="r" t="t"/>
            <a:pathLst>
              <a:path extrusionOk="0" fill="none" h="3087" w="8462">
                <a:moveTo>
                  <a:pt x="8462" y="1"/>
                </a:moveTo>
                <a:lnTo>
                  <a:pt x="0" y="3086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8" name="Google Shape;2218;p57"/>
          <p:cNvSpPr/>
          <p:nvPr/>
        </p:nvSpPr>
        <p:spPr>
          <a:xfrm flipH="1" rot="10800000">
            <a:off x="8810930" y="4786884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0"/>
                </a:moveTo>
                <a:lnTo>
                  <a:pt x="0" y="5794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9" name="Google Shape;2219;p57"/>
          <p:cNvSpPr/>
          <p:nvPr/>
        </p:nvSpPr>
        <p:spPr>
          <a:xfrm flipH="1" rot="10800000">
            <a:off x="8810930" y="4786884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1"/>
                </a:moveTo>
                <a:lnTo>
                  <a:pt x="0" y="780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0" name="Google Shape;2220;p57"/>
          <p:cNvSpPr/>
          <p:nvPr/>
        </p:nvSpPr>
        <p:spPr>
          <a:xfrm flipH="1" rot="10800000">
            <a:off x="8810930" y="4786884"/>
            <a:ext cx="61269" cy="346374"/>
          </a:xfrm>
          <a:custGeom>
            <a:rect b="b" l="l" r="r" t="t"/>
            <a:pathLst>
              <a:path extrusionOk="0" fill="none" h="8870" w="1569">
                <a:moveTo>
                  <a:pt x="1568" y="0"/>
                </a:moveTo>
                <a:lnTo>
                  <a:pt x="0" y="8869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1" name="Google Shape;2221;p57"/>
          <p:cNvSpPr/>
          <p:nvPr/>
        </p:nvSpPr>
        <p:spPr>
          <a:xfrm flipH="1" rot="10800000">
            <a:off x="8750090" y="4786884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1025">
            <a:solidFill>
              <a:srgbClr val="262B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2" name="Google Shape;2222;p57"/>
          <p:cNvSpPr/>
          <p:nvPr/>
        </p:nvSpPr>
        <p:spPr>
          <a:xfrm flipH="1" rot="10800000">
            <a:off x="8750090" y="4786884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3" name="Google Shape;2223;p57"/>
          <p:cNvSpPr/>
          <p:nvPr/>
        </p:nvSpPr>
        <p:spPr>
          <a:xfrm flipH="1" rot="10800000">
            <a:off x="8635166" y="4786884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7800"/>
                </a:moveTo>
                <a:lnTo>
                  <a:pt x="0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4" name="Google Shape;2224;p57"/>
          <p:cNvSpPr/>
          <p:nvPr/>
        </p:nvSpPr>
        <p:spPr>
          <a:xfrm flipH="1" rot="10800000">
            <a:off x="8541719" y="4786884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579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5" name="Google Shape;2225;p57"/>
          <p:cNvSpPr/>
          <p:nvPr/>
        </p:nvSpPr>
        <p:spPr>
          <a:xfrm flipH="1" rot="10800000">
            <a:off x="8480879" y="4786884"/>
            <a:ext cx="330051" cy="120547"/>
          </a:xfrm>
          <a:custGeom>
            <a:rect b="b" l="l" r="r" t="t"/>
            <a:pathLst>
              <a:path extrusionOk="0" fill="none" h="3087" w="8452">
                <a:moveTo>
                  <a:pt x="8452" y="3086"/>
                </a:moveTo>
                <a:lnTo>
                  <a:pt x="1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6" name="Google Shape;2226;p57"/>
          <p:cNvSpPr/>
          <p:nvPr/>
        </p:nvSpPr>
        <p:spPr>
          <a:xfrm flipH="1" rot="5400000">
            <a:off x="8623419" y="1578412"/>
            <a:ext cx="704657" cy="352348"/>
          </a:xfrm>
          <a:custGeom>
            <a:rect b="b" l="l" r="r" t="t"/>
            <a:pathLst>
              <a:path extrusionOk="0" h="9023" w="18045">
                <a:moveTo>
                  <a:pt x="9012" y="0"/>
                </a:moveTo>
                <a:lnTo>
                  <a:pt x="9012" y="11"/>
                </a:lnTo>
                <a:lnTo>
                  <a:pt x="1" y="11"/>
                </a:lnTo>
                <a:lnTo>
                  <a:pt x="1" y="184"/>
                </a:lnTo>
                <a:cubicBezTo>
                  <a:pt x="1" y="5071"/>
                  <a:pt x="3962" y="9022"/>
                  <a:pt x="8839" y="9022"/>
                </a:cubicBezTo>
                <a:lnTo>
                  <a:pt x="9012" y="9022"/>
                </a:lnTo>
                <a:cubicBezTo>
                  <a:pt x="9012" y="8869"/>
                  <a:pt x="9012" y="8717"/>
                  <a:pt x="9022" y="8564"/>
                </a:cubicBezTo>
                <a:cubicBezTo>
                  <a:pt x="9134" y="6252"/>
                  <a:pt x="10122" y="4175"/>
                  <a:pt x="11649" y="2648"/>
                </a:cubicBezTo>
                <a:cubicBezTo>
                  <a:pt x="13289" y="1019"/>
                  <a:pt x="15549" y="0"/>
                  <a:pt x="1804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7" name="Google Shape;2227;p57"/>
          <p:cNvSpPr/>
          <p:nvPr/>
        </p:nvSpPr>
        <p:spPr>
          <a:xfrm rot="5400000">
            <a:off x="8440146" y="4082943"/>
            <a:ext cx="352309" cy="352309"/>
          </a:xfrm>
          <a:custGeom>
            <a:rect b="b" l="l" r="r" t="t"/>
            <a:pathLst>
              <a:path extrusionOk="0" h="9022" w="9022">
                <a:moveTo>
                  <a:pt x="0" y="0"/>
                </a:moveTo>
                <a:cubicBezTo>
                  <a:pt x="0" y="4979"/>
                  <a:pt x="4043" y="9022"/>
                  <a:pt x="9022" y="9022"/>
                </a:cubicBezTo>
                <a:lnTo>
                  <a:pt x="90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8" name="Google Shape;2228;p57"/>
          <p:cNvSpPr/>
          <p:nvPr/>
        </p:nvSpPr>
        <p:spPr>
          <a:xfrm rot="5400000">
            <a:off x="8792436" y="4082924"/>
            <a:ext cx="351919" cy="351958"/>
          </a:xfrm>
          <a:custGeom>
            <a:rect b="b" l="l" r="r" t="t"/>
            <a:pathLst>
              <a:path extrusionOk="0" h="9013" w="9012">
                <a:moveTo>
                  <a:pt x="0" y="1"/>
                </a:moveTo>
                <a:lnTo>
                  <a:pt x="0" y="9012"/>
                </a:lnTo>
                <a:lnTo>
                  <a:pt x="9012" y="9012"/>
                </a:lnTo>
                <a:cubicBezTo>
                  <a:pt x="9012" y="4033"/>
                  <a:pt x="4979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9" name="Google Shape;2229;p57"/>
          <p:cNvSpPr/>
          <p:nvPr/>
        </p:nvSpPr>
        <p:spPr>
          <a:xfrm rot="5400000">
            <a:off x="8792826" y="3731044"/>
            <a:ext cx="351958" cy="351919"/>
          </a:xfrm>
          <a:custGeom>
            <a:rect b="b" l="l" r="r" t="t"/>
            <a:pathLst>
              <a:path extrusionOk="0" h="9012" w="9013">
                <a:moveTo>
                  <a:pt x="1" y="0"/>
                </a:moveTo>
                <a:cubicBezTo>
                  <a:pt x="1" y="4980"/>
                  <a:pt x="4043" y="9012"/>
                  <a:pt x="9012" y="9012"/>
                </a:cubicBezTo>
                <a:lnTo>
                  <a:pt x="901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0" name="Google Shape;2230;p57"/>
          <p:cNvSpPr/>
          <p:nvPr/>
        </p:nvSpPr>
        <p:spPr>
          <a:xfrm flipH="1" rot="10800000">
            <a:off x="7735577" y="481506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1" name="Google Shape;2231;p57"/>
          <p:cNvSpPr/>
          <p:nvPr/>
        </p:nvSpPr>
        <p:spPr>
          <a:xfrm flipH="1" rot="10800000">
            <a:off x="7735577" y="420276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2" name="Google Shape;2232;p57"/>
          <p:cNvSpPr/>
          <p:nvPr/>
        </p:nvSpPr>
        <p:spPr>
          <a:xfrm flipH="1" rot="10800000">
            <a:off x="7735577" y="359045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3" name="Google Shape;2233;p57"/>
          <p:cNvSpPr/>
          <p:nvPr/>
        </p:nvSpPr>
        <p:spPr>
          <a:xfrm flipH="1" rot="10800000">
            <a:off x="7735577" y="297776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4" name="Google Shape;2234;p57"/>
          <p:cNvSpPr/>
          <p:nvPr/>
        </p:nvSpPr>
        <p:spPr>
          <a:xfrm flipH="1" rot="10800000">
            <a:off x="7735577" y="236545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5" name="Google Shape;2235;p57"/>
          <p:cNvSpPr/>
          <p:nvPr/>
        </p:nvSpPr>
        <p:spPr>
          <a:xfrm flipH="1" rot="10800000">
            <a:off x="7735577" y="175315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6" name="Google Shape;2236;p57"/>
          <p:cNvSpPr/>
          <p:nvPr/>
        </p:nvSpPr>
        <p:spPr>
          <a:xfrm flipH="1" rot="10800000">
            <a:off x="7735577" y="114084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7" name="Google Shape;2237;p57"/>
          <p:cNvSpPr/>
          <p:nvPr/>
        </p:nvSpPr>
        <p:spPr>
          <a:xfrm flipH="1" rot="10800000">
            <a:off x="7735577" y="52854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8" name="Google Shape;2238;p57"/>
          <p:cNvSpPr/>
          <p:nvPr/>
        </p:nvSpPr>
        <p:spPr>
          <a:xfrm flipH="1" rot="10800000">
            <a:off x="7735577" y="-8376"/>
            <a:ext cx="704228" cy="30264"/>
          </a:xfrm>
          <a:custGeom>
            <a:rect b="b" l="l" r="r" t="t"/>
            <a:pathLst>
              <a:path extrusionOk="0" h="775" w="18034">
                <a:moveTo>
                  <a:pt x="1" y="1"/>
                </a:moveTo>
                <a:lnTo>
                  <a:pt x="1" y="774"/>
                </a:lnTo>
                <a:lnTo>
                  <a:pt x="18034" y="774"/>
                </a:lnTo>
                <a:lnTo>
                  <a:pt x="180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9" name="Google Shape;2239;p57"/>
          <p:cNvSpPr/>
          <p:nvPr/>
        </p:nvSpPr>
        <p:spPr>
          <a:xfrm flipH="1" rot="10800000">
            <a:off x="7383659" y="-8573"/>
            <a:ext cx="351958" cy="351919"/>
          </a:xfrm>
          <a:custGeom>
            <a:rect b="b" l="l" r="r" t="t"/>
            <a:pathLst>
              <a:path extrusionOk="0" h="9012" w="9013">
                <a:moveTo>
                  <a:pt x="1060" y="1"/>
                </a:moveTo>
                <a:cubicBezTo>
                  <a:pt x="469" y="1"/>
                  <a:pt x="1" y="469"/>
                  <a:pt x="1" y="1060"/>
                </a:cubicBezTo>
                <a:lnTo>
                  <a:pt x="1" y="7953"/>
                </a:lnTo>
                <a:cubicBezTo>
                  <a:pt x="1" y="8544"/>
                  <a:pt x="469" y="9012"/>
                  <a:pt x="1060" y="9012"/>
                </a:cubicBezTo>
                <a:lnTo>
                  <a:pt x="7953" y="9012"/>
                </a:lnTo>
                <a:cubicBezTo>
                  <a:pt x="8544" y="9012"/>
                  <a:pt x="9012" y="8544"/>
                  <a:pt x="9012" y="7953"/>
                </a:cubicBezTo>
                <a:lnTo>
                  <a:pt x="9012" y="1060"/>
                </a:lnTo>
                <a:cubicBezTo>
                  <a:pt x="9012" y="469"/>
                  <a:pt x="8544" y="1"/>
                  <a:pt x="795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0" name="Google Shape;2240;p57"/>
          <p:cNvSpPr txBox="1"/>
          <p:nvPr>
            <p:ph hasCustomPrompt="1" type="title"/>
          </p:nvPr>
        </p:nvSpPr>
        <p:spPr>
          <a:xfrm>
            <a:off x="4555186" y="2039941"/>
            <a:ext cx="241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41" name="Google Shape;2241;p57"/>
          <p:cNvSpPr txBox="1"/>
          <p:nvPr>
            <p:ph idx="1" type="subTitle"/>
          </p:nvPr>
        </p:nvSpPr>
        <p:spPr>
          <a:xfrm>
            <a:off x="4555186" y="2705451"/>
            <a:ext cx="2412600" cy="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42" name="Google Shape;2242;p57"/>
          <p:cNvSpPr txBox="1"/>
          <p:nvPr>
            <p:ph hasCustomPrompt="1" idx="2" type="title"/>
          </p:nvPr>
        </p:nvSpPr>
        <p:spPr>
          <a:xfrm>
            <a:off x="4555186" y="722750"/>
            <a:ext cx="241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43" name="Google Shape;2243;p57"/>
          <p:cNvSpPr txBox="1"/>
          <p:nvPr>
            <p:ph idx="3" type="subTitle"/>
          </p:nvPr>
        </p:nvSpPr>
        <p:spPr>
          <a:xfrm>
            <a:off x="4555186" y="1388253"/>
            <a:ext cx="2412600" cy="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44" name="Google Shape;2244;p57"/>
          <p:cNvSpPr txBox="1"/>
          <p:nvPr>
            <p:ph hasCustomPrompt="1" idx="4" type="title"/>
          </p:nvPr>
        </p:nvSpPr>
        <p:spPr>
          <a:xfrm>
            <a:off x="4555186" y="3357131"/>
            <a:ext cx="241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45" name="Google Shape;2245;p57"/>
          <p:cNvSpPr txBox="1"/>
          <p:nvPr>
            <p:ph idx="5" type="subTitle"/>
          </p:nvPr>
        </p:nvSpPr>
        <p:spPr>
          <a:xfrm>
            <a:off x="4555186" y="4022650"/>
            <a:ext cx="2412600" cy="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46" name="Google Shape;2246;p57"/>
          <p:cNvSpPr/>
          <p:nvPr>
            <p:ph idx="6" type="pic"/>
          </p:nvPr>
        </p:nvSpPr>
        <p:spPr>
          <a:xfrm>
            <a:off x="-8775" y="-18400"/>
            <a:ext cx="2993400" cy="5161800"/>
          </a:xfrm>
          <a:prstGeom prst="rect">
            <a:avLst/>
          </a:prstGeom>
          <a:noFill/>
          <a:ln>
            <a:noFill/>
          </a:ln>
        </p:spPr>
      </p:sp>
      <p:sp>
        <p:nvSpPr>
          <p:cNvPr id="2247" name="Google Shape;2247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248" name="Shape 2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9" name="Google Shape;2249;p58"/>
          <p:cNvSpPr/>
          <p:nvPr/>
        </p:nvSpPr>
        <p:spPr>
          <a:xfrm>
            <a:off x="8433598" y="704596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0" name="Google Shape;2250;p58"/>
          <p:cNvSpPr/>
          <p:nvPr/>
        </p:nvSpPr>
        <p:spPr>
          <a:xfrm>
            <a:off x="8433598" y="765826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1" name="Google Shape;2251;p58"/>
          <p:cNvSpPr/>
          <p:nvPr/>
        </p:nvSpPr>
        <p:spPr>
          <a:xfrm>
            <a:off x="8433598" y="827056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2" name="Google Shape;2252;p58"/>
          <p:cNvSpPr/>
          <p:nvPr/>
        </p:nvSpPr>
        <p:spPr>
          <a:xfrm>
            <a:off x="8433598" y="888287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3" name="Google Shape;2253;p58"/>
          <p:cNvSpPr/>
          <p:nvPr/>
        </p:nvSpPr>
        <p:spPr>
          <a:xfrm>
            <a:off x="8433598" y="949517"/>
            <a:ext cx="703837" cy="30693"/>
          </a:xfrm>
          <a:custGeom>
            <a:rect b="b" l="l" r="r" t="t"/>
            <a:pathLst>
              <a:path extrusionOk="0" h="786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4" name="Google Shape;2254;p58"/>
          <p:cNvSpPr/>
          <p:nvPr/>
        </p:nvSpPr>
        <p:spPr>
          <a:xfrm>
            <a:off x="8433598" y="1010787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5" name="Google Shape;2255;p58"/>
          <p:cNvSpPr/>
          <p:nvPr/>
        </p:nvSpPr>
        <p:spPr>
          <a:xfrm>
            <a:off x="8433598" y="1072017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6" name="Google Shape;2256;p58"/>
          <p:cNvSpPr/>
          <p:nvPr/>
        </p:nvSpPr>
        <p:spPr>
          <a:xfrm>
            <a:off x="8433598" y="1133247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7" name="Google Shape;2257;p58"/>
          <p:cNvSpPr/>
          <p:nvPr/>
        </p:nvSpPr>
        <p:spPr>
          <a:xfrm>
            <a:off x="8433598" y="1194087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8" name="Google Shape;2258;p58"/>
          <p:cNvSpPr/>
          <p:nvPr/>
        </p:nvSpPr>
        <p:spPr>
          <a:xfrm>
            <a:off x="8433598" y="1255708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9" name="Google Shape;2259;p58"/>
          <p:cNvSpPr/>
          <p:nvPr/>
        </p:nvSpPr>
        <p:spPr>
          <a:xfrm>
            <a:off x="8433598" y="1316548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0" name="Google Shape;2260;p58"/>
          <p:cNvSpPr/>
          <p:nvPr/>
        </p:nvSpPr>
        <p:spPr>
          <a:xfrm>
            <a:off x="8433598" y="1377778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1" name="Google Shape;2261;p58"/>
          <p:cNvSpPr/>
          <p:nvPr/>
        </p:nvSpPr>
        <p:spPr>
          <a:xfrm>
            <a:off x="8433207" y="1408394"/>
            <a:ext cx="704228" cy="704618"/>
          </a:xfrm>
          <a:custGeom>
            <a:rect b="b" l="l" r="r" t="t"/>
            <a:pathLst>
              <a:path extrusionOk="0" h="18044" w="18034">
                <a:moveTo>
                  <a:pt x="1" y="0"/>
                </a:moveTo>
                <a:lnTo>
                  <a:pt x="1" y="18044"/>
                </a:lnTo>
                <a:lnTo>
                  <a:pt x="18034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2" name="Google Shape;2262;p58"/>
          <p:cNvSpPr/>
          <p:nvPr/>
        </p:nvSpPr>
        <p:spPr>
          <a:xfrm>
            <a:off x="8399429" y="1409292"/>
            <a:ext cx="771823" cy="702822"/>
          </a:xfrm>
          <a:custGeom>
            <a:rect b="b" l="l" r="r" t="t"/>
            <a:pathLst>
              <a:path extrusionOk="0" h="17998" w="19765">
                <a:moveTo>
                  <a:pt x="9882" y="0"/>
                </a:moveTo>
                <a:cubicBezTo>
                  <a:pt x="7578" y="0"/>
                  <a:pt x="5275" y="879"/>
                  <a:pt x="3513" y="2635"/>
                </a:cubicBezTo>
                <a:cubicBezTo>
                  <a:pt x="0" y="6148"/>
                  <a:pt x="0" y="11850"/>
                  <a:pt x="3513" y="15363"/>
                </a:cubicBezTo>
                <a:cubicBezTo>
                  <a:pt x="5275" y="17119"/>
                  <a:pt x="7578" y="17998"/>
                  <a:pt x="9882" y="17998"/>
                </a:cubicBezTo>
                <a:cubicBezTo>
                  <a:pt x="12186" y="17998"/>
                  <a:pt x="14490" y="17119"/>
                  <a:pt x="16251" y="15363"/>
                </a:cubicBezTo>
                <a:cubicBezTo>
                  <a:pt x="19764" y="11850"/>
                  <a:pt x="19764" y="6148"/>
                  <a:pt x="16251" y="2635"/>
                </a:cubicBezTo>
                <a:cubicBezTo>
                  <a:pt x="14490" y="879"/>
                  <a:pt x="12186" y="0"/>
                  <a:pt x="988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3" name="Google Shape;2263;p58"/>
          <p:cNvSpPr/>
          <p:nvPr/>
        </p:nvSpPr>
        <p:spPr>
          <a:xfrm>
            <a:off x="8554497" y="1530464"/>
            <a:ext cx="460087" cy="460478"/>
          </a:xfrm>
          <a:custGeom>
            <a:rect b="b" l="l" r="r" t="t"/>
            <a:pathLst>
              <a:path extrusionOk="0" h="11792" w="11782">
                <a:moveTo>
                  <a:pt x="5886" y="0"/>
                </a:moveTo>
                <a:cubicBezTo>
                  <a:pt x="2637" y="0"/>
                  <a:pt x="0" y="2638"/>
                  <a:pt x="0" y="5896"/>
                </a:cubicBezTo>
                <a:cubicBezTo>
                  <a:pt x="0" y="9154"/>
                  <a:pt x="2637" y="11792"/>
                  <a:pt x="5886" y="11792"/>
                </a:cubicBezTo>
                <a:cubicBezTo>
                  <a:pt x="9144" y="11792"/>
                  <a:pt x="11781" y="9154"/>
                  <a:pt x="11781" y="5896"/>
                </a:cubicBezTo>
                <a:cubicBezTo>
                  <a:pt x="11781" y="2638"/>
                  <a:pt x="9144" y="0"/>
                  <a:pt x="588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4" name="Google Shape;2264;p58"/>
          <p:cNvSpPr/>
          <p:nvPr/>
        </p:nvSpPr>
        <p:spPr>
          <a:xfrm>
            <a:off x="8450800" y="352716"/>
            <a:ext cx="351528" cy="39"/>
          </a:xfrm>
          <a:custGeom>
            <a:rect b="b" l="l" r="r" t="t"/>
            <a:pathLst>
              <a:path extrusionOk="0" fill="none" h="1" w="9002">
                <a:moveTo>
                  <a:pt x="1" y="0"/>
                </a:moveTo>
                <a:lnTo>
                  <a:pt x="900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5" name="Google Shape;2265;p58"/>
          <p:cNvSpPr/>
          <p:nvPr/>
        </p:nvSpPr>
        <p:spPr>
          <a:xfrm>
            <a:off x="8472278" y="352716"/>
            <a:ext cx="330051" cy="120118"/>
          </a:xfrm>
          <a:custGeom>
            <a:rect b="b" l="l" r="r" t="t"/>
            <a:pathLst>
              <a:path extrusionOk="0" fill="none" h="3076" w="8452">
                <a:moveTo>
                  <a:pt x="1" y="3075"/>
                </a:moveTo>
                <a:lnTo>
                  <a:pt x="845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6" name="Google Shape;2266;p58"/>
          <p:cNvSpPr/>
          <p:nvPr/>
        </p:nvSpPr>
        <p:spPr>
          <a:xfrm>
            <a:off x="8533118" y="352716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0" y="5784"/>
                </a:moveTo>
                <a:lnTo>
                  <a:pt x="6894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7" name="Google Shape;2267;p58"/>
          <p:cNvSpPr/>
          <p:nvPr/>
        </p:nvSpPr>
        <p:spPr>
          <a:xfrm>
            <a:off x="8626564" y="352716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0" y="7790"/>
                </a:moveTo>
                <a:lnTo>
                  <a:pt x="4501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8" name="Google Shape;2268;p58"/>
          <p:cNvSpPr/>
          <p:nvPr/>
        </p:nvSpPr>
        <p:spPr>
          <a:xfrm>
            <a:off x="8741488" y="352716"/>
            <a:ext cx="60840" cy="345944"/>
          </a:xfrm>
          <a:custGeom>
            <a:rect b="b" l="l" r="r" t="t"/>
            <a:pathLst>
              <a:path extrusionOk="0" fill="none" h="8859" w="1558">
                <a:moveTo>
                  <a:pt x="0" y="8859"/>
                </a:moveTo>
                <a:lnTo>
                  <a:pt x="1558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9" name="Google Shape;2269;p58"/>
          <p:cNvSpPr/>
          <p:nvPr/>
        </p:nvSpPr>
        <p:spPr>
          <a:xfrm>
            <a:off x="8802328" y="352716"/>
            <a:ext cx="61269" cy="345944"/>
          </a:xfrm>
          <a:custGeom>
            <a:rect b="b" l="l" r="r" t="t"/>
            <a:pathLst>
              <a:path extrusionOk="0" fill="none" h="8859" w="1569">
                <a:moveTo>
                  <a:pt x="1568" y="885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0" name="Google Shape;2270;p58"/>
          <p:cNvSpPr/>
          <p:nvPr/>
        </p:nvSpPr>
        <p:spPr>
          <a:xfrm>
            <a:off x="8802328" y="352716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4501" y="779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1" name="Google Shape;2271;p58"/>
          <p:cNvSpPr/>
          <p:nvPr/>
        </p:nvSpPr>
        <p:spPr>
          <a:xfrm>
            <a:off x="8802328" y="352716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6894" y="578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2" name="Google Shape;2272;p58"/>
          <p:cNvSpPr/>
          <p:nvPr/>
        </p:nvSpPr>
        <p:spPr>
          <a:xfrm>
            <a:off x="8802328" y="352716"/>
            <a:ext cx="330441" cy="120118"/>
          </a:xfrm>
          <a:custGeom>
            <a:rect b="b" l="l" r="r" t="t"/>
            <a:pathLst>
              <a:path extrusionOk="0" fill="none" h="3076" w="8462">
                <a:moveTo>
                  <a:pt x="8462" y="3075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3" name="Google Shape;2273;p58"/>
          <p:cNvSpPr/>
          <p:nvPr/>
        </p:nvSpPr>
        <p:spPr>
          <a:xfrm>
            <a:off x="8802328" y="352716"/>
            <a:ext cx="351528" cy="39"/>
          </a:xfrm>
          <a:custGeom>
            <a:rect b="b" l="l" r="r" t="t"/>
            <a:pathLst>
              <a:path extrusionOk="0" fill="none" h="1" w="9002">
                <a:moveTo>
                  <a:pt x="9001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4" name="Google Shape;2274;p58"/>
          <p:cNvSpPr/>
          <p:nvPr/>
        </p:nvSpPr>
        <p:spPr>
          <a:xfrm>
            <a:off x="8802328" y="232208"/>
            <a:ext cx="330441" cy="120547"/>
          </a:xfrm>
          <a:custGeom>
            <a:rect b="b" l="l" r="r" t="t"/>
            <a:pathLst>
              <a:path extrusionOk="0" fill="none" h="3087" w="8462">
                <a:moveTo>
                  <a:pt x="8462" y="1"/>
                </a:moveTo>
                <a:lnTo>
                  <a:pt x="0" y="3086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5" name="Google Shape;2275;p58"/>
          <p:cNvSpPr/>
          <p:nvPr/>
        </p:nvSpPr>
        <p:spPr>
          <a:xfrm>
            <a:off x="8802328" y="126460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0"/>
                </a:moveTo>
                <a:lnTo>
                  <a:pt x="0" y="5794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6" name="Google Shape;2276;p58"/>
          <p:cNvSpPr/>
          <p:nvPr/>
        </p:nvSpPr>
        <p:spPr>
          <a:xfrm>
            <a:off x="8802328" y="48126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1"/>
                </a:moveTo>
                <a:lnTo>
                  <a:pt x="0" y="780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7" name="Google Shape;2277;p58"/>
          <p:cNvSpPr/>
          <p:nvPr/>
        </p:nvSpPr>
        <p:spPr>
          <a:xfrm>
            <a:off x="8802328" y="6382"/>
            <a:ext cx="61269" cy="346374"/>
          </a:xfrm>
          <a:custGeom>
            <a:rect b="b" l="l" r="r" t="t"/>
            <a:pathLst>
              <a:path extrusionOk="0" fill="none" h="8870" w="1569">
                <a:moveTo>
                  <a:pt x="1568" y="0"/>
                </a:moveTo>
                <a:lnTo>
                  <a:pt x="0" y="8869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8" name="Google Shape;2278;p58"/>
          <p:cNvSpPr/>
          <p:nvPr/>
        </p:nvSpPr>
        <p:spPr>
          <a:xfrm>
            <a:off x="8741488" y="6382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1025">
            <a:solidFill>
              <a:srgbClr val="262B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9" name="Google Shape;2279;p58"/>
          <p:cNvSpPr/>
          <p:nvPr/>
        </p:nvSpPr>
        <p:spPr>
          <a:xfrm>
            <a:off x="8741488" y="6382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0" name="Google Shape;2280;p58"/>
          <p:cNvSpPr/>
          <p:nvPr/>
        </p:nvSpPr>
        <p:spPr>
          <a:xfrm>
            <a:off x="8626564" y="48126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7800"/>
                </a:moveTo>
                <a:lnTo>
                  <a:pt x="0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1" name="Google Shape;2281;p58"/>
          <p:cNvSpPr/>
          <p:nvPr/>
        </p:nvSpPr>
        <p:spPr>
          <a:xfrm>
            <a:off x="8533118" y="126460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579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2" name="Google Shape;2282;p58"/>
          <p:cNvSpPr/>
          <p:nvPr/>
        </p:nvSpPr>
        <p:spPr>
          <a:xfrm>
            <a:off x="8472278" y="232208"/>
            <a:ext cx="330051" cy="120547"/>
          </a:xfrm>
          <a:custGeom>
            <a:rect b="b" l="l" r="r" t="t"/>
            <a:pathLst>
              <a:path extrusionOk="0" fill="none" h="3087" w="8452">
                <a:moveTo>
                  <a:pt x="8452" y="3086"/>
                </a:moveTo>
                <a:lnTo>
                  <a:pt x="1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3" name="Google Shape;2283;p58"/>
          <p:cNvSpPr/>
          <p:nvPr/>
        </p:nvSpPr>
        <p:spPr>
          <a:xfrm>
            <a:off x="7876339" y="374"/>
            <a:ext cx="556342" cy="556033"/>
          </a:xfrm>
          <a:custGeom>
            <a:rect b="b" l="l" r="r" t="t"/>
            <a:pathLst>
              <a:path extrusionOk="0" h="18034" w="18044">
                <a:moveTo>
                  <a:pt x="0" y="1"/>
                </a:moveTo>
                <a:lnTo>
                  <a:pt x="0" y="18034"/>
                </a:lnTo>
                <a:lnTo>
                  <a:pt x="18044" y="18034"/>
                </a:lnTo>
                <a:lnTo>
                  <a:pt x="180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4" name="Google Shape;2284;p58"/>
          <p:cNvSpPr/>
          <p:nvPr/>
        </p:nvSpPr>
        <p:spPr>
          <a:xfrm>
            <a:off x="7876955" y="1021"/>
            <a:ext cx="555108" cy="555077"/>
          </a:xfrm>
          <a:custGeom>
            <a:rect b="b" l="l" r="r" t="t"/>
            <a:pathLst>
              <a:path extrusionOk="0" h="18003" w="18004">
                <a:moveTo>
                  <a:pt x="9002" y="0"/>
                </a:moveTo>
                <a:cubicBezTo>
                  <a:pt x="4033" y="0"/>
                  <a:pt x="1" y="4022"/>
                  <a:pt x="1" y="9001"/>
                </a:cubicBezTo>
                <a:cubicBezTo>
                  <a:pt x="1" y="13970"/>
                  <a:pt x="4033" y="18002"/>
                  <a:pt x="9002" y="18002"/>
                </a:cubicBezTo>
                <a:cubicBezTo>
                  <a:pt x="13971" y="18002"/>
                  <a:pt x="18003" y="13970"/>
                  <a:pt x="18003" y="9001"/>
                </a:cubicBezTo>
                <a:cubicBezTo>
                  <a:pt x="18003" y="4022"/>
                  <a:pt x="13971" y="0"/>
                  <a:pt x="900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5" name="Google Shape;2285;p58"/>
          <p:cNvSpPr/>
          <p:nvPr/>
        </p:nvSpPr>
        <p:spPr>
          <a:xfrm>
            <a:off x="7955766" y="96605"/>
            <a:ext cx="398757" cy="363577"/>
          </a:xfrm>
          <a:custGeom>
            <a:rect b="b" l="l" r="r" t="t"/>
            <a:pathLst>
              <a:path extrusionOk="0" h="11792" w="12933">
                <a:moveTo>
                  <a:pt x="6466" y="1"/>
                </a:moveTo>
                <a:cubicBezTo>
                  <a:pt x="4959" y="1"/>
                  <a:pt x="3452" y="576"/>
                  <a:pt x="2302" y="1726"/>
                </a:cubicBezTo>
                <a:cubicBezTo>
                  <a:pt x="1" y="4028"/>
                  <a:pt x="1" y="7765"/>
                  <a:pt x="2302" y="10066"/>
                </a:cubicBezTo>
                <a:cubicBezTo>
                  <a:pt x="3452" y="11216"/>
                  <a:pt x="4959" y="11792"/>
                  <a:pt x="6466" y="11792"/>
                </a:cubicBezTo>
                <a:cubicBezTo>
                  <a:pt x="7973" y="11792"/>
                  <a:pt x="9480" y="11216"/>
                  <a:pt x="10631" y="10066"/>
                </a:cubicBezTo>
                <a:cubicBezTo>
                  <a:pt x="12932" y="7765"/>
                  <a:pt x="12932" y="4028"/>
                  <a:pt x="10631" y="1726"/>
                </a:cubicBezTo>
                <a:cubicBezTo>
                  <a:pt x="9480" y="576"/>
                  <a:pt x="7973" y="1"/>
                  <a:pt x="646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6" name="Google Shape;2286;p58"/>
          <p:cNvSpPr/>
          <p:nvPr/>
        </p:nvSpPr>
        <p:spPr>
          <a:xfrm>
            <a:off x="8791662" y="2112971"/>
            <a:ext cx="351958" cy="351958"/>
          </a:xfrm>
          <a:custGeom>
            <a:rect b="b" l="l" r="r" t="t"/>
            <a:pathLst>
              <a:path extrusionOk="0" h="9013" w="9013">
                <a:moveTo>
                  <a:pt x="1650" y="1"/>
                </a:moveTo>
                <a:cubicBezTo>
                  <a:pt x="734" y="1"/>
                  <a:pt x="1" y="744"/>
                  <a:pt x="1" y="1660"/>
                </a:cubicBezTo>
                <a:lnTo>
                  <a:pt x="1" y="7363"/>
                </a:lnTo>
                <a:cubicBezTo>
                  <a:pt x="1" y="8279"/>
                  <a:pt x="734" y="9012"/>
                  <a:pt x="1650" y="9012"/>
                </a:cubicBezTo>
                <a:lnTo>
                  <a:pt x="7363" y="9012"/>
                </a:lnTo>
                <a:cubicBezTo>
                  <a:pt x="8269" y="9012"/>
                  <a:pt x="9012" y="8279"/>
                  <a:pt x="9012" y="7363"/>
                </a:cubicBezTo>
                <a:lnTo>
                  <a:pt x="9012" y="1660"/>
                </a:lnTo>
                <a:cubicBezTo>
                  <a:pt x="9012" y="744"/>
                  <a:pt x="8269" y="1"/>
                  <a:pt x="73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7" name="Google Shape;2287;p58"/>
          <p:cNvSpPr/>
          <p:nvPr/>
        </p:nvSpPr>
        <p:spPr>
          <a:xfrm>
            <a:off x="7319967" y="223"/>
            <a:ext cx="556372" cy="278202"/>
          </a:xfrm>
          <a:custGeom>
            <a:rect b="b" l="l" r="r" t="t"/>
            <a:pathLst>
              <a:path extrusionOk="0" h="9023" w="18045">
                <a:moveTo>
                  <a:pt x="9012" y="0"/>
                </a:moveTo>
                <a:lnTo>
                  <a:pt x="9012" y="11"/>
                </a:lnTo>
                <a:lnTo>
                  <a:pt x="1" y="11"/>
                </a:lnTo>
                <a:lnTo>
                  <a:pt x="1" y="184"/>
                </a:lnTo>
                <a:cubicBezTo>
                  <a:pt x="1" y="5071"/>
                  <a:pt x="3962" y="9022"/>
                  <a:pt x="8839" y="9022"/>
                </a:cubicBezTo>
                <a:lnTo>
                  <a:pt x="9012" y="9022"/>
                </a:lnTo>
                <a:cubicBezTo>
                  <a:pt x="9012" y="8869"/>
                  <a:pt x="9012" y="8717"/>
                  <a:pt x="9022" y="8564"/>
                </a:cubicBezTo>
                <a:cubicBezTo>
                  <a:pt x="9134" y="6252"/>
                  <a:pt x="10122" y="4175"/>
                  <a:pt x="11649" y="2648"/>
                </a:cubicBezTo>
                <a:cubicBezTo>
                  <a:pt x="13289" y="1019"/>
                  <a:pt x="15549" y="0"/>
                  <a:pt x="1804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8" name="Google Shape;2288;p58"/>
          <p:cNvSpPr/>
          <p:nvPr/>
        </p:nvSpPr>
        <p:spPr>
          <a:xfrm>
            <a:off x="7736631" y="264092"/>
            <a:ext cx="339" cy="14183"/>
          </a:xfrm>
          <a:custGeom>
            <a:rect b="b" l="l" r="r" t="t"/>
            <a:pathLst>
              <a:path extrusionOk="0" h="460" w="11">
                <a:moveTo>
                  <a:pt x="10" y="1"/>
                </a:moveTo>
                <a:cubicBezTo>
                  <a:pt x="0" y="154"/>
                  <a:pt x="0" y="306"/>
                  <a:pt x="0" y="459"/>
                </a:cubicBezTo>
                <a:lnTo>
                  <a:pt x="10" y="459"/>
                </a:lnTo>
                <a:lnTo>
                  <a:pt x="10" y="1"/>
                </a:lnTo>
                <a:close/>
              </a:path>
            </a:pathLst>
          </a:custGeom>
          <a:solidFill>
            <a:srgbClr val="769B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9" name="Google Shape;2289;p58"/>
          <p:cNvSpPr/>
          <p:nvPr/>
        </p:nvSpPr>
        <p:spPr>
          <a:xfrm>
            <a:off x="8791684" y="4787335"/>
            <a:ext cx="352309" cy="352309"/>
          </a:xfrm>
          <a:custGeom>
            <a:rect b="b" l="l" r="r" t="t"/>
            <a:pathLst>
              <a:path extrusionOk="0" h="9022" w="9022">
                <a:moveTo>
                  <a:pt x="0" y="0"/>
                </a:moveTo>
                <a:cubicBezTo>
                  <a:pt x="0" y="4979"/>
                  <a:pt x="4043" y="9022"/>
                  <a:pt x="9022" y="9022"/>
                </a:cubicBezTo>
                <a:lnTo>
                  <a:pt x="90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0" name="Google Shape;2290;p58"/>
          <p:cNvSpPr/>
          <p:nvPr/>
        </p:nvSpPr>
        <p:spPr>
          <a:xfrm>
            <a:off x="8791684" y="4435416"/>
            <a:ext cx="351919" cy="351958"/>
          </a:xfrm>
          <a:custGeom>
            <a:rect b="b" l="l" r="r" t="t"/>
            <a:pathLst>
              <a:path extrusionOk="0" h="9013" w="9012">
                <a:moveTo>
                  <a:pt x="0" y="1"/>
                </a:moveTo>
                <a:lnTo>
                  <a:pt x="0" y="9012"/>
                </a:lnTo>
                <a:lnTo>
                  <a:pt x="9012" y="9012"/>
                </a:lnTo>
                <a:cubicBezTo>
                  <a:pt x="9012" y="4033"/>
                  <a:pt x="4979" y="1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1" name="Google Shape;2291;p58"/>
          <p:cNvSpPr/>
          <p:nvPr/>
        </p:nvSpPr>
        <p:spPr>
          <a:xfrm>
            <a:off x="8439765" y="4435025"/>
            <a:ext cx="351958" cy="351919"/>
          </a:xfrm>
          <a:custGeom>
            <a:rect b="b" l="l" r="r" t="t"/>
            <a:pathLst>
              <a:path extrusionOk="0" h="9012" w="9013">
                <a:moveTo>
                  <a:pt x="1" y="0"/>
                </a:moveTo>
                <a:cubicBezTo>
                  <a:pt x="1" y="4980"/>
                  <a:pt x="4043" y="9012"/>
                  <a:pt x="9012" y="9012"/>
                </a:cubicBezTo>
                <a:lnTo>
                  <a:pt x="90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2" name="Google Shape;2292;p58"/>
          <p:cNvSpPr/>
          <p:nvPr/>
        </p:nvSpPr>
        <p:spPr>
          <a:xfrm>
            <a:off x="7883915" y="4583449"/>
            <a:ext cx="555898" cy="24198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3" name="Google Shape;2293;p58"/>
          <p:cNvSpPr/>
          <p:nvPr/>
        </p:nvSpPr>
        <p:spPr>
          <a:xfrm>
            <a:off x="7883915" y="4631782"/>
            <a:ext cx="555898" cy="24198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4" name="Google Shape;2294;p58"/>
          <p:cNvSpPr/>
          <p:nvPr/>
        </p:nvSpPr>
        <p:spPr>
          <a:xfrm>
            <a:off x="7883915" y="4680115"/>
            <a:ext cx="555898" cy="24198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5" name="Google Shape;2295;p58"/>
          <p:cNvSpPr/>
          <p:nvPr/>
        </p:nvSpPr>
        <p:spPr>
          <a:xfrm>
            <a:off x="7883915" y="4728448"/>
            <a:ext cx="555898" cy="24198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6" name="Google Shape;2296;p58"/>
          <p:cNvSpPr/>
          <p:nvPr/>
        </p:nvSpPr>
        <p:spPr>
          <a:xfrm>
            <a:off x="7883915" y="4776781"/>
            <a:ext cx="555898" cy="24198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7" name="Google Shape;2297;p58"/>
          <p:cNvSpPr/>
          <p:nvPr/>
        </p:nvSpPr>
        <p:spPr>
          <a:xfrm>
            <a:off x="7883915" y="4825114"/>
            <a:ext cx="555898" cy="24198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8" name="Google Shape;2298;p58"/>
          <p:cNvSpPr/>
          <p:nvPr/>
        </p:nvSpPr>
        <p:spPr>
          <a:xfrm>
            <a:off x="7883915" y="4873478"/>
            <a:ext cx="555898" cy="24198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9" name="Google Shape;2299;p58"/>
          <p:cNvSpPr/>
          <p:nvPr/>
        </p:nvSpPr>
        <p:spPr>
          <a:xfrm>
            <a:off x="7883915" y="4921811"/>
            <a:ext cx="555898" cy="24198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0" name="Google Shape;2300;p58"/>
          <p:cNvSpPr/>
          <p:nvPr/>
        </p:nvSpPr>
        <p:spPr>
          <a:xfrm>
            <a:off x="7883915" y="4970144"/>
            <a:ext cx="555898" cy="24198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1" name="Google Shape;2301;p58"/>
          <p:cNvSpPr/>
          <p:nvPr/>
        </p:nvSpPr>
        <p:spPr>
          <a:xfrm>
            <a:off x="7883915" y="5018477"/>
            <a:ext cx="555898" cy="24198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2" name="Google Shape;2302;p58"/>
          <p:cNvSpPr/>
          <p:nvPr/>
        </p:nvSpPr>
        <p:spPr>
          <a:xfrm>
            <a:off x="7883915" y="5066810"/>
            <a:ext cx="555898" cy="24198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303" name="Google Shape;2303;p58"/>
          <p:cNvSpPr/>
          <p:nvPr/>
        </p:nvSpPr>
        <p:spPr>
          <a:xfrm>
            <a:off x="7328059" y="4583449"/>
            <a:ext cx="555898" cy="556206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lnTo>
                  <a:pt x="0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4" name="Google Shape;2304;p58"/>
          <p:cNvSpPr/>
          <p:nvPr/>
        </p:nvSpPr>
        <p:spPr>
          <a:xfrm rot="5400000">
            <a:off x="6772192" y="4583449"/>
            <a:ext cx="555898" cy="556206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cubicBezTo>
                  <a:pt x="0" y="9969"/>
                  <a:pt x="8075" y="18044"/>
                  <a:pt x="18033" y="18044"/>
                </a:cubicBezTo>
                <a:lnTo>
                  <a:pt x="1803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5" name="Google Shape;2305;p58"/>
          <p:cNvSpPr/>
          <p:nvPr/>
        </p:nvSpPr>
        <p:spPr>
          <a:xfrm>
            <a:off x="7606126" y="4861704"/>
            <a:ext cx="277826" cy="277795"/>
          </a:xfrm>
          <a:custGeom>
            <a:rect b="b" l="l" r="r" t="t"/>
            <a:pathLst>
              <a:path extrusionOk="0" h="9012" w="9013">
                <a:moveTo>
                  <a:pt x="1060" y="1"/>
                </a:moveTo>
                <a:cubicBezTo>
                  <a:pt x="469" y="1"/>
                  <a:pt x="1" y="469"/>
                  <a:pt x="1" y="1060"/>
                </a:cubicBezTo>
                <a:lnTo>
                  <a:pt x="1" y="7953"/>
                </a:lnTo>
                <a:cubicBezTo>
                  <a:pt x="1" y="8544"/>
                  <a:pt x="469" y="9012"/>
                  <a:pt x="1060" y="9012"/>
                </a:cubicBezTo>
                <a:lnTo>
                  <a:pt x="7953" y="9012"/>
                </a:lnTo>
                <a:cubicBezTo>
                  <a:pt x="8544" y="9012"/>
                  <a:pt x="9012" y="8544"/>
                  <a:pt x="9012" y="7953"/>
                </a:cubicBezTo>
                <a:lnTo>
                  <a:pt x="9012" y="1060"/>
                </a:lnTo>
                <a:cubicBezTo>
                  <a:pt x="9012" y="469"/>
                  <a:pt x="8544" y="1"/>
                  <a:pt x="795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6" name="Google Shape;2306;p58"/>
          <p:cNvSpPr/>
          <p:nvPr/>
        </p:nvSpPr>
        <p:spPr>
          <a:xfrm rot="10800000">
            <a:off x="1538259" y="256235"/>
            <a:ext cx="696691" cy="32067"/>
          </a:xfrm>
          <a:custGeom>
            <a:rect b="b" l="l" r="r" t="t"/>
            <a:pathLst>
              <a:path extrusionOk="0" h="785" w="17841">
                <a:moveTo>
                  <a:pt x="1" y="0"/>
                </a:moveTo>
                <a:lnTo>
                  <a:pt x="1" y="784"/>
                </a:lnTo>
                <a:lnTo>
                  <a:pt x="17840" y="784"/>
                </a:lnTo>
                <a:lnTo>
                  <a:pt x="17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7" name="Google Shape;2307;p58"/>
          <p:cNvSpPr/>
          <p:nvPr/>
        </p:nvSpPr>
        <p:spPr>
          <a:xfrm rot="10800000">
            <a:off x="1538259" y="192183"/>
            <a:ext cx="696691" cy="32067"/>
          </a:xfrm>
          <a:custGeom>
            <a:rect b="b" l="l" r="r" t="t"/>
            <a:pathLst>
              <a:path extrusionOk="0" h="785" w="17841">
                <a:moveTo>
                  <a:pt x="1" y="0"/>
                </a:moveTo>
                <a:lnTo>
                  <a:pt x="1" y="784"/>
                </a:lnTo>
                <a:lnTo>
                  <a:pt x="17840" y="784"/>
                </a:lnTo>
                <a:lnTo>
                  <a:pt x="17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8" name="Google Shape;2308;p58"/>
          <p:cNvSpPr/>
          <p:nvPr/>
        </p:nvSpPr>
        <p:spPr>
          <a:xfrm rot="10800000">
            <a:off x="1538259" y="128130"/>
            <a:ext cx="696691" cy="32067"/>
          </a:xfrm>
          <a:custGeom>
            <a:rect b="b" l="l" r="r" t="t"/>
            <a:pathLst>
              <a:path extrusionOk="0" h="785" w="17841">
                <a:moveTo>
                  <a:pt x="1" y="1"/>
                </a:moveTo>
                <a:lnTo>
                  <a:pt x="1" y="785"/>
                </a:lnTo>
                <a:lnTo>
                  <a:pt x="17840" y="785"/>
                </a:lnTo>
                <a:lnTo>
                  <a:pt x="1784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9" name="Google Shape;2309;p58"/>
          <p:cNvSpPr/>
          <p:nvPr/>
        </p:nvSpPr>
        <p:spPr>
          <a:xfrm rot="10800000">
            <a:off x="1538259" y="64078"/>
            <a:ext cx="696691" cy="32067"/>
          </a:xfrm>
          <a:custGeom>
            <a:rect b="b" l="l" r="r" t="t"/>
            <a:pathLst>
              <a:path extrusionOk="0" h="785" w="17841">
                <a:moveTo>
                  <a:pt x="1" y="1"/>
                </a:moveTo>
                <a:lnTo>
                  <a:pt x="1" y="785"/>
                </a:lnTo>
                <a:lnTo>
                  <a:pt x="17840" y="785"/>
                </a:lnTo>
                <a:lnTo>
                  <a:pt x="1784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0" name="Google Shape;2310;p58"/>
          <p:cNvSpPr/>
          <p:nvPr/>
        </p:nvSpPr>
        <p:spPr>
          <a:xfrm rot="10800000">
            <a:off x="1538259" y="25"/>
            <a:ext cx="696691" cy="31659"/>
          </a:xfrm>
          <a:custGeom>
            <a:rect b="b" l="l" r="r" t="t"/>
            <a:pathLst>
              <a:path extrusionOk="0" h="775" w="17841">
                <a:moveTo>
                  <a:pt x="1" y="1"/>
                </a:moveTo>
                <a:lnTo>
                  <a:pt x="1" y="775"/>
                </a:lnTo>
                <a:lnTo>
                  <a:pt x="17840" y="775"/>
                </a:lnTo>
                <a:lnTo>
                  <a:pt x="1784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1" name="Google Shape;2311;p58"/>
          <p:cNvSpPr/>
          <p:nvPr/>
        </p:nvSpPr>
        <p:spPr>
          <a:xfrm rot="10800000">
            <a:off x="1538259" y="320308"/>
            <a:ext cx="696691" cy="32067"/>
          </a:xfrm>
          <a:custGeom>
            <a:rect b="b" l="l" r="r" t="t"/>
            <a:pathLst>
              <a:path extrusionOk="0" h="785" w="17841">
                <a:moveTo>
                  <a:pt x="1" y="0"/>
                </a:moveTo>
                <a:lnTo>
                  <a:pt x="1" y="784"/>
                </a:lnTo>
                <a:lnTo>
                  <a:pt x="17840" y="784"/>
                </a:lnTo>
                <a:lnTo>
                  <a:pt x="17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2" name="Google Shape;2312;p58"/>
          <p:cNvSpPr/>
          <p:nvPr/>
        </p:nvSpPr>
        <p:spPr>
          <a:xfrm>
            <a:off x="-4" y="5"/>
            <a:ext cx="704618" cy="704228"/>
          </a:xfrm>
          <a:custGeom>
            <a:rect b="b" l="l" r="r" t="t"/>
            <a:pathLst>
              <a:path extrusionOk="0" h="18034" w="18044">
                <a:moveTo>
                  <a:pt x="0" y="0"/>
                </a:moveTo>
                <a:lnTo>
                  <a:pt x="0" y="18033"/>
                </a:lnTo>
                <a:lnTo>
                  <a:pt x="18044" y="18033"/>
                </a:lnTo>
                <a:lnTo>
                  <a:pt x="18044" y="0"/>
                </a:lnTo>
                <a:close/>
              </a:path>
            </a:pathLst>
          </a:custGeom>
          <a:solidFill>
            <a:srgbClr val="F9F8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3" name="Google Shape;2313;p58"/>
          <p:cNvSpPr/>
          <p:nvPr/>
        </p:nvSpPr>
        <p:spPr>
          <a:xfrm>
            <a:off x="-4" y="396"/>
            <a:ext cx="351528" cy="703056"/>
          </a:xfrm>
          <a:custGeom>
            <a:rect b="b" l="l" r="r" t="t"/>
            <a:pathLst>
              <a:path extrusionOk="0" h="18004" w="9002">
                <a:moveTo>
                  <a:pt x="0" y="1"/>
                </a:moveTo>
                <a:lnTo>
                  <a:pt x="0" y="18003"/>
                </a:lnTo>
                <a:cubicBezTo>
                  <a:pt x="4969" y="18003"/>
                  <a:pt x="9002" y="13971"/>
                  <a:pt x="9002" y="9002"/>
                </a:cubicBezTo>
                <a:cubicBezTo>
                  <a:pt x="9002" y="4033"/>
                  <a:pt x="4969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4" name="Google Shape;2314;p58"/>
          <p:cNvSpPr/>
          <p:nvPr/>
        </p:nvSpPr>
        <p:spPr>
          <a:xfrm>
            <a:off x="353086" y="396"/>
            <a:ext cx="351528" cy="703056"/>
          </a:xfrm>
          <a:custGeom>
            <a:rect b="b" l="l" r="r" t="t"/>
            <a:pathLst>
              <a:path extrusionOk="0" h="18004" w="9002">
                <a:moveTo>
                  <a:pt x="9002" y="1"/>
                </a:moveTo>
                <a:cubicBezTo>
                  <a:pt x="4033" y="1"/>
                  <a:pt x="0" y="4033"/>
                  <a:pt x="0" y="9002"/>
                </a:cubicBezTo>
                <a:cubicBezTo>
                  <a:pt x="0" y="13981"/>
                  <a:pt x="4033" y="18003"/>
                  <a:pt x="9002" y="18003"/>
                </a:cubicBezTo>
                <a:lnTo>
                  <a:pt x="900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5" name="Google Shape;2315;p58"/>
          <p:cNvSpPr/>
          <p:nvPr/>
        </p:nvSpPr>
        <p:spPr>
          <a:xfrm>
            <a:off x="285100" y="284719"/>
            <a:ext cx="134410" cy="134801"/>
          </a:xfrm>
          <a:custGeom>
            <a:rect b="b" l="l" r="r" t="t"/>
            <a:pathLst>
              <a:path extrusionOk="0" h="3452" w="344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67" y="2688"/>
                  <a:pt x="2678" y="2077"/>
                  <a:pt x="3442" y="1721"/>
                </a:cubicBezTo>
                <a:cubicBezTo>
                  <a:pt x="2678" y="1375"/>
                  <a:pt x="206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6" name="Google Shape;2316;p58"/>
          <p:cNvSpPr/>
          <p:nvPr/>
        </p:nvSpPr>
        <p:spPr>
          <a:xfrm>
            <a:off x="134406" y="284719"/>
            <a:ext cx="134801" cy="134801"/>
          </a:xfrm>
          <a:custGeom>
            <a:rect b="b" l="l" r="r" t="t"/>
            <a:pathLst>
              <a:path extrusionOk="0" h="3452" w="345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77" y="2688"/>
                  <a:pt x="2688" y="2077"/>
                  <a:pt x="3452" y="1721"/>
                </a:cubicBezTo>
                <a:cubicBezTo>
                  <a:pt x="2688" y="1375"/>
                  <a:pt x="207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7" name="Google Shape;2317;p58"/>
          <p:cNvSpPr/>
          <p:nvPr/>
        </p:nvSpPr>
        <p:spPr>
          <a:xfrm>
            <a:off x="433412" y="284719"/>
            <a:ext cx="134410" cy="134801"/>
          </a:xfrm>
          <a:custGeom>
            <a:rect b="b" l="l" r="r" t="t"/>
            <a:pathLst>
              <a:path extrusionOk="0" h="3452" w="344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67" y="2688"/>
                  <a:pt x="2678" y="2077"/>
                  <a:pt x="3442" y="1721"/>
                </a:cubicBezTo>
                <a:cubicBezTo>
                  <a:pt x="2678" y="1375"/>
                  <a:pt x="206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8" name="Google Shape;2318;p58"/>
          <p:cNvSpPr/>
          <p:nvPr/>
        </p:nvSpPr>
        <p:spPr>
          <a:xfrm>
            <a:off x="568603" y="1288694"/>
            <a:ext cx="62870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67" y="1"/>
                  <a:pt x="0" y="357"/>
                  <a:pt x="0" y="805"/>
                </a:cubicBezTo>
                <a:cubicBezTo>
                  <a:pt x="0" y="1243"/>
                  <a:pt x="367" y="1609"/>
                  <a:pt x="805" y="1609"/>
                </a:cubicBezTo>
                <a:cubicBezTo>
                  <a:pt x="1253" y="1609"/>
                  <a:pt x="1609" y="1243"/>
                  <a:pt x="1609" y="805"/>
                </a:cubicBezTo>
                <a:cubicBezTo>
                  <a:pt x="1609" y="357"/>
                  <a:pt x="1253" y="1"/>
                  <a:pt x="8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9" name="Google Shape;2319;p58"/>
          <p:cNvSpPr/>
          <p:nvPr/>
        </p:nvSpPr>
        <p:spPr>
          <a:xfrm>
            <a:off x="568603" y="1183337"/>
            <a:ext cx="62870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67" y="0"/>
                  <a:pt x="0" y="357"/>
                  <a:pt x="0" y="805"/>
                </a:cubicBezTo>
                <a:cubicBezTo>
                  <a:pt x="0" y="1242"/>
                  <a:pt x="367" y="1609"/>
                  <a:pt x="805" y="1609"/>
                </a:cubicBezTo>
                <a:cubicBezTo>
                  <a:pt x="1253" y="1609"/>
                  <a:pt x="1609" y="1242"/>
                  <a:pt x="1609" y="805"/>
                </a:cubicBezTo>
                <a:cubicBezTo>
                  <a:pt x="1609" y="357"/>
                  <a:pt x="1253" y="0"/>
                  <a:pt x="8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0" name="Google Shape;2320;p58"/>
          <p:cNvSpPr/>
          <p:nvPr/>
        </p:nvSpPr>
        <p:spPr>
          <a:xfrm>
            <a:off x="568603" y="1077551"/>
            <a:ext cx="62870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67" y="1"/>
                  <a:pt x="0" y="367"/>
                  <a:pt x="0" y="805"/>
                </a:cubicBezTo>
                <a:cubicBezTo>
                  <a:pt x="0" y="1253"/>
                  <a:pt x="36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1" name="Google Shape;2321;p58"/>
          <p:cNvSpPr/>
          <p:nvPr/>
        </p:nvSpPr>
        <p:spPr>
          <a:xfrm>
            <a:off x="568603" y="972194"/>
            <a:ext cx="62870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67" y="0"/>
                  <a:pt x="0" y="367"/>
                  <a:pt x="0" y="805"/>
                </a:cubicBezTo>
                <a:cubicBezTo>
                  <a:pt x="0" y="1253"/>
                  <a:pt x="367" y="1609"/>
                  <a:pt x="805" y="1609"/>
                </a:cubicBezTo>
                <a:cubicBezTo>
                  <a:pt x="1253" y="1609"/>
                  <a:pt x="1609" y="1253"/>
                  <a:pt x="1609" y="805"/>
                </a:cubicBezTo>
                <a:cubicBezTo>
                  <a:pt x="1609" y="367"/>
                  <a:pt x="1253" y="0"/>
                  <a:pt x="8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2" name="Google Shape;2322;p58"/>
          <p:cNvSpPr/>
          <p:nvPr/>
        </p:nvSpPr>
        <p:spPr>
          <a:xfrm>
            <a:off x="568603" y="866837"/>
            <a:ext cx="62870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67" y="0"/>
                  <a:pt x="0" y="356"/>
                  <a:pt x="0" y="804"/>
                </a:cubicBezTo>
                <a:cubicBezTo>
                  <a:pt x="0" y="1252"/>
                  <a:pt x="367" y="1609"/>
                  <a:pt x="805" y="1609"/>
                </a:cubicBezTo>
                <a:cubicBezTo>
                  <a:pt x="1253" y="1609"/>
                  <a:pt x="1609" y="1252"/>
                  <a:pt x="1609" y="804"/>
                </a:cubicBezTo>
                <a:cubicBezTo>
                  <a:pt x="1609" y="356"/>
                  <a:pt x="1253" y="0"/>
                  <a:pt x="8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3" name="Google Shape;2323;p58"/>
          <p:cNvSpPr/>
          <p:nvPr/>
        </p:nvSpPr>
        <p:spPr>
          <a:xfrm>
            <a:off x="568603" y="761441"/>
            <a:ext cx="62870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67" y="1"/>
                  <a:pt x="0" y="367"/>
                  <a:pt x="0" y="805"/>
                </a:cubicBezTo>
                <a:cubicBezTo>
                  <a:pt x="0" y="1253"/>
                  <a:pt x="36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4" name="Google Shape;2324;p58"/>
          <p:cNvSpPr/>
          <p:nvPr/>
        </p:nvSpPr>
        <p:spPr>
          <a:xfrm>
            <a:off x="444931" y="1288694"/>
            <a:ext cx="62870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57"/>
                  <a:pt x="1" y="805"/>
                </a:cubicBezTo>
                <a:cubicBezTo>
                  <a:pt x="1" y="1243"/>
                  <a:pt x="357" y="1609"/>
                  <a:pt x="805" y="1609"/>
                </a:cubicBezTo>
                <a:cubicBezTo>
                  <a:pt x="1243" y="1609"/>
                  <a:pt x="1609" y="1243"/>
                  <a:pt x="1609" y="805"/>
                </a:cubicBezTo>
                <a:cubicBezTo>
                  <a:pt x="1609" y="357"/>
                  <a:pt x="1243" y="1"/>
                  <a:pt x="8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5" name="Google Shape;2325;p58"/>
          <p:cNvSpPr/>
          <p:nvPr/>
        </p:nvSpPr>
        <p:spPr>
          <a:xfrm>
            <a:off x="444931" y="1183337"/>
            <a:ext cx="62870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57"/>
                  <a:pt x="1" y="805"/>
                </a:cubicBezTo>
                <a:cubicBezTo>
                  <a:pt x="1" y="1242"/>
                  <a:pt x="357" y="1609"/>
                  <a:pt x="805" y="1609"/>
                </a:cubicBezTo>
                <a:cubicBezTo>
                  <a:pt x="1243" y="1609"/>
                  <a:pt x="1609" y="1242"/>
                  <a:pt x="1609" y="805"/>
                </a:cubicBezTo>
                <a:cubicBezTo>
                  <a:pt x="1609" y="357"/>
                  <a:pt x="1243" y="0"/>
                  <a:pt x="8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6" name="Google Shape;2326;p58"/>
          <p:cNvSpPr/>
          <p:nvPr/>
        </p:nvSpPr>
        <p:spPr>
          <a:xfrm>
            <a:off x="444931" y="1077551"/>
            <a:ext cx="62870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9" y="1253"/>
                  <a:pt x="1609" y="805"/>
                </a:cubicBezTo>
                <a:cubicBezTo>
                  <a:pt x="1609" y="367"/>
                  <a:pt x="1243" y="1"/>
                  <a:pt x="8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7" name="Google Shape;2327;p58"/>
          <p:cNvSpPr/>
          <p:nvPr/>
        </p:nvSpPr>
        <p:spPr>
          <a:xfrm>
            <a:off x="444931" y="972194"/>
            <a:ext cx="62870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43" y="1609"/>
                  <a:pt x="1609" y="1253"/>
                  <a:pt x="1609" y="805"/>
                </a:cubicBezTo>
                <a:cubicBezTo>
                  <a:pt x="1609" y="367"/>
                  <a:pt x="1243" y="0"/>
                  <a:pt x="8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8" name="Google Shape;2328;p58"/>
          <p:cNvSpPr/>
          <p:nvPr/>
        </p:nvSpPr>
        <p:spPr>
          <a:xfrm>
            <a:off x="444931" y="866837"/>
            <a:ext cx="62870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43" y="1609"/>
                  <a:pt x="1609" y="1252"/>
                  <a:pt x="1609" y="804"/>
                </a:cubicBezTo>
                <a:cubicBezTo>
                  <a:pt x="1609" y="356"/>
                  <a:pt x="1243" y="0"/>
                  <a:pt x="8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9" name="Google Shape;2329;p58"/>
          <p:cNvSpPr/>
          <p:nvPr/>
        </p:nvSpPr>
        <p:spPr>
          <a:xfrm>
            <a:off x="444931" y="761441"/>
            <a:ext cx="62870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9" y="1253"/>
                  <a:pt x="1609" y="805"/>
                </a:cubicBezTo>
                <a:cubicBezTo>
                  <a:pt x="1609" y="367"/>
                  <a:pt x="1243" y="1"/>
                  <a:pt x="8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0" name="Google Shape;2330;p58"/>
          <p:cNvSpPr/>
          <p:nvPr/>
        </p:nvSpPr>
        <p:spPr>
          <a:xfrm>
            <a:off x="320870" y="1288694"/>
            <a:ext cx="62870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57"/>
                  <a:pt x="1" y="805"/>
                </a:cubicBezTo>
                <a:cubicBezTo>
                  <a:pt x="1" y="1243"/>
                  <a:pt x="357" y="1609"/>
                  <a:pt x="805" y="1609"/>
                </a:cubicBezTo>
                <a:cubicBezTo>
                  <a:pt x="1253" y="1609"/>
                  <a:pt x="1609" y="1243"/>
                  <a:pt x="1609" y="805"/>
                </a:cubicBezTo>
                <a:cubicBezTo>
                  <a:pt x="1609" y="357"/>
                  <a:pt x="1253" y="1"/>
                  <a:pt x="8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1" name="Google Shape;2331;p58"/>
          <p:cNvSpPr/>
          <p:nvPr/>
        </p:nvSpPr>
        <p:spPr>
          <a:xfrm>
            <a:off x="320870" y="1183337"/>
            <a:ext cx="62870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57"/>
                  <a:pt x="1" y="805"/>
                </a:cubicBezTo>
                <a:cubicBezTo>
                  <a:pt x="1" y="1242"/>
                  <a:pt x="357" y="1609"/>
                  <a:pt x="805" y="1609"/>
                </a:cubicBezTo>
                <a:cubicBezTo>
                  <a:pt x="1253" y="1609"/>
                  <a:pt x="1609" y="1242"/>
                  <a:pt x="1609" y="805"/>
                </a:cubicBezTo>
                <a:cubicBezTo>
                  <a:pt x="1609" y="357"/>
                  <a:pt x="1253" y="0"/>
                  <a:pt x="8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2" name="Google Shape;2332;p58"/>
          <p:cNvSpPr/>
          <p:nvPr/>
        </p:nvSpPr>
        <p:spPr>
          <a:xfrm>
            <a:off x="320870" y="1077551"/>
            <a:ext cx="62870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3" name="Google Shape;2333;p58"/>
          <p:cNvSpPr/>
          <p:nvPr/>
        </p:nvSpPr>
        <p:spPr>
          <a:xfrm>
            <a:off x="320870" y="972194"/>
            <a:ext cx="62870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53" y="1609"/>
                  <a:pt x="1609" y="1253"/>
                  <a:pt x="1609" y="805"/>
                </a:cubicBezTo>
                <a:cubicBezTo>
                  <a:pt x="1609" y="367"/>
                  <a:pt x="1253" y="0"/>
                  <a:pt x="8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4" name="Google Shape;2334;p58"/>
          <p:cNvSpPr/>
          <p:nvPr/>
        </p:nvSpPr>
        <p:spPr>
          <a:xfrm>
            <a:off x="320870" y="866837"/>
            <a:ext cx="62870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53" y="1609"/>
                  <a:pt x="1609" y="1252"/>
                  <a:pt x="1609" y="804"/>
                </a:cubicBezTo>
                <a:cubicBezTo>
                  <a:pt x="1609" y="356"/>
                  <a:pt x="1253" y="0"/>
                  <a:pt x="8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5" name="Google Shape;2335;p58"/>
          <p:cNvSpPr/>
          <p:nvPr/>
        </p:nvSpPr>
        <p:spPr>
          <a:xfrm>
            <a:off x="320870" y="761441"/>
            <a:ext cx="62870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6" name="Google Shape;2336;p58"/>
          <p:cNvSpPr/>
          <p:nvPr/>
        </p:nvSpPr>
        <p:spPr>
          <a:xfrm>
            <a:off x="197198" y="1288694"/>
            <a:ext cx="62480" cy="62870"/>
          </a:xfrm>
          <a:custGeom>
            <a:rect b="b" l="l" r="r" t="t"/>
            <a:pathLst>
              <a:path extrusionOk="0" h="1610" w="1600">
                <a:moveTo>
                  <a:pt x="805" y="1"/>
                </a:moveTo>
                <a:cubicBezTo>
                  <a:pt x="357" y="1"/>
                  <a:pt x="1" y="357"/>
                  <a:pt x="1" y="805"/>
                </a:cubicBezTo>
                <a:cubicBezTo>
                  <a:pt x="1" y="1243"/>
                  <a:pt x="357" y="1609"/>
                  <a:pt x="805" y="1609"/>
                </a:cubicBezTo>
                <a:cubicBezTo>
                  <a:pt x="1243" y="1609"/>
                  <a:pt x="1600" y="1243"/>
                  <a:pt x="1600" y="805"/>
                </a:cubicBezTo>
                <a:cubicBezTo>
                  <a:pt x="1600" y="357"/>
                  <a:pt x="1243" y="1"/>
                  <a:pt x="8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7" name="Google Shape;2337;p58"/>
          <p:cNvSpPr/>
          <p:nvPr/>
        </p:nvSpPr>
        <p:spPr>
          <a:xfrm>
            <a:off x="197198" y="1183337"/>
            <a:ext cx="62480" cy="62870"/>
          </a:xfrm>
          <a:custGeom>
            <a:rect b="b" l="l" r="r" t="t"/>
            <a:pathLst>
              <a:path extrusionOk="0" h="1610" w="1600">
                <a:moveTo>
                  <a:pt x="805" y="0"/>
                </a:moveTo>
                <a:cubicBezTo>
                  <a:pt x="357" y="0"/>
                  <a:pt x="1" y="357"/>
                  <a:pt x="1" y="805"/>
                </a:cubicBezTo>
                <a:cubicBezTo>
                  <a:pt x="1" y="1242"/>
                  <a:pt x="357" y="1609"/>
                  <a:pt x="805" y="1609"/>
                </a:cubicBezTo>
                <a:cubicBezTo>
                  <a:pt x="1243" y="1609"/>
                  <a:pt x="1600" y="1242"/>
                  <a:pt x="1600" y="805"/>
                </a:cubicBezTo>
                <a:cubicBezTo>
                  <a:pt x="1600" y="357"/>
                  <a:pt x="1243" y="0"/>
                  <a:pt x="8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8" name="Google Shape;2338;p58"/>
          <p:cNvSpPr/>
          <p:nvPr/>
        </p:nvSpPr>
        <p:spPr>
          <a:xfrm>
            <a:off x="197198" y="1077551"/>
            <a:ext cx="62480" cy="62870"/>
          </a:xfrm>
          <a:custGeom>
            <a:rect b="b" l="l" r="r" t="t"/>
            <a:pathLst>
              <a:path extrusionOk="0" h="1610" w="160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0" y="1253"/>
                  <a:pt x="1600" y="805"/>
                </a:cubicBezTo>
                <a:cubicBezTo>
                  <a:pt x="160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9" name="Google Shape;2339;p58"/>
          <p:cNvSpPr/>
          <p:nvPr/>
        </p:nvSpPr>
        <p:spPr>
          <a:xfrm>
            <a:off x="197198" y="972194"/>
            <a:ext cx="62480" cy="62870"/>
          </a:xfrm>
          <a:custGeom>
            <a:rect b="b" l="l" r="r" t="t"/>
            <a:pathLst>
              <a:path extrusionOk="0" h="1610" w="160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43" y="1609"/>
                  <a:pt x="1600" y="1253"/>
                  <a:pt x="1600" y="805"/>
                </a:cubicBezTo>
                <a:cubicBezTo>
                  <a:pt x="1600" y="367"/>
                  <a:pt x="1243" y="0"/>
                  <a:pt x="8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0" name="Google Shape;2340;p58"/>
          <p:cNvSpPr/>
          <p:nvPr/>
        </p:nvSpPr>
        <p:spPr>
          <a:xfrm>
            <a:off x="197198" y="866837"/>
            <a:ext cx="62480" cy="62831"/>
          </a:xfrm>
          <a:custGeom>
            <a:rect b="b" l="l" r="r" t="t"/>
            <a:pathLst>
              <a:path extrusionOk="0" h="1609" w="160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43" y="1609"/>
                  <a:pt x="1600" y="1252"/>
                  <a:pt x="1600" y="804"/>
                </a:cubicBezTo>
                <a:cubicBezTo>
                  <a:pt x="1600" y="356"/>
                  <a:pt x="1243" y="0"/>
                  <a:pt x="8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1" name="Google Shape;2341;p58"/>
          <p:cNvSpPr/>
          <p:nvPr/>
        </p:nvSpPr>
        <p:spPr>
          <a:xfrm>
            <a:off x="197198" y="761441"/>
            <a:ext cx="62480" cy="62871"/>
          </a:xfrm>
          <a:custGeom>
            <a:rect b="b" l="l" r="r" t="t"/>
            <a:pathLst>
              <a:path extrusionOk="0" h="1610" w="160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0" y="1253"/>
                  <a:pt x="1600" y="805"/>
                </a:cubicBezTo>
                <a:cubicBezTo>
                  <a:pt x="160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2" name="Google Shape;2342;p58"/>
          <p:cNvSpPr/>
          <p:nvPr/>
        </p:nvSpPr>
        <p:spPr>
          <a:xfrm>
            <a:off x="73136" y="1288694"/>
            <a:ext cx="62870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57"/>
                  <a:pt x="1" y="805"/>
                </a:cubicBezTo>
                <a:cubicBezTo>
                  <a:pt x="1" y="1243"/>
                  <a:pt x="357" y="1609"/>
                  <a:pt x="805" y="1609"/>
                </a:cubicBezTo>
                <a:cubicBezTo>
                  <a:pt x="1243" y="1609"/>
                  <a:pt x="1610" y="1243"/>
                  <a:pt x="1610" y="805"/>
                </a:cubicBezTo>
                <a:cubicBezTo>
                  <a:pt x="1610" y="357"/>
                  <a:pt x="1243" y="1"/>
                  <a:pt x="8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3" name="Google Shape;2343;p58"/>
          <p:cNvSpPr/>
          <p:nvPr/>
        </p:nvSpPr>
        <p:spPr>
          <a:xfrm>
            <a:off x="73136" y="1183337"/>
            <a:ext cx="62870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57"/>
                  <a:pt x="1" y="805"/>
                </a:cubicBezTo>
                <a:cubicBezTo>
                  <a:pt x="1" y="1242"/>
                  <a:pt x="357" y="1609"/>
                  <a:pt x="805" y="1609"/>
                </a:cubicBezTo>
                <a:cubicBezTo>
                  <a:pt x="1243" y="1609"/>
                  <a:pt x="1610" y="1242"/>
                  <a:pt x="1610" y="805"/>
                </a:cubicBezTo>
                <a:cubicBezTo>
                  <a:pt x="1610" y="357"/>
                  <a:pt x="1243" y="0"/>
                  <a:pt x="8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4" name="Google Shape;2344;p58"/>
          <p:cNvSpPr/>
          <p:nvPr/>
        </p:nvSpPr>
        <p:spPr>
          <a:xfrm>
            <a:off x="73136" y="1077551"/>
            <a:ext cx="62870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10" y="1253"/>
                  <a:pt x="1610" y="805"/>
                </a:cubicBezTo>
                <a:cubicBezTo>
                  <a:pt x="161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5" name="Google Shape;2345;p58"/>
          <p:cNvSpPr/>
          <p:nvPr/>
        </p:nvSpPr>
        <p:spPr>
          <a:xfrm>
            <a:off x="73136" y="972194"/>
            <a:ext cx="62870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43" y="1609"/>
                  <a:pt x="1610" y="1253"/>
                  <a:pt x="1610" y="805"/>
                </a:cubicBezTo>
                <a:cubicBezTo>
                  <a:pt x="1610" y="367"/>
                  <a:pt x="1243" y="0"/>
                  <a:pt x="8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6" name="Google Shape;2346;p58"/>
          <p:cNvSpPr/>
          <p:nvPr/>
        </p:nvSpPr>
        <p:spPr>
          <a:xfrm>
            <a:off x="73136" y="866837"/>
            <a:ext cx="62870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43" y="1609"/>
                  <a:pt x="1610" y="1252"/>
                  <a:pt x="1610" y="804"/>
                </a:cubicBezTo>
                <a:cubicBezTo>
                  <a:pt x="1610" y="356"/>
                  <a:pt x="1243" y="0"/>
                  <a:pt x="8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7" name="Google Shape;2347;p58"/>
          <p:cNvSpPr/>
          <p:nvPr/>
        </p:nvSpPr>
        <p:spPr>
          <a:xfrm>
            <a:off x="73136" y="761441"/>
            <a:ext cx="62870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10" y="1253"/>
                  <a:pt x="1610" y="805"/>
                </a:cubicBezTo>
                <a:cubicBezTo>
                  <a:pt x="161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8" name="Google Shape;2348;p58"/>
          <p:cNvSpPr/>
          <p:nvPr/>
        </p:nvSpPr>
        <p:spPr>
          <a:xfrm>
            <a:off x="704575" y="278357"/>
            <a:ext cx="278209" cy="278178"/>
          </a:xfrm>
          <a:custGeom>
            <a:rect b="b" l="l" r="r" t="t"/>
            <a:pathLst>
              <a:path extrusionOk="0" h="9012" w="9013">
                <a:moveTo>
                  <a:pt x="1650" y="0"/>
                </a:moveTo>
                <a:cubicBezTo>
                  <a:pt x="734" y="0"/>
                  <a:pt x="1" y="743"/>
                  <a:pt x="1" y="1650"/>
                </a:cubicBezTo>
                <a:lnTo>
                  <a:pt x="1" y="7362"/>
                </a:lnTo>
                <a:cubicBezTo>
                  <a:pt x="1" y="8278"/>
                  <a:pt x="734" y="9011"/>
                  <a:pt x="1650" y="9011"/>
                </a:cubicBezTo>
                <a:lnTo>
                  <a:pt x="7363" y="9011"/>
                </a:lnTo>
                <a:cubicBezTo>
                  <a:pt x="8269" y="9011"/>
                  <a:pt x="9012" y="8278"/>
                  <a:pt x="9012" y="7362"/>
                </a:cubicBezTo>
                <a:lnTo>
                  <a:pt x="9012" y="1650"/>
                </a:lnTo>
                <a:cubicBezTo>
                  <a:pt x="9012" y="743"/>
                  <a:pt x="8269" y="0"/>
                  <a:pt x="73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9" name="Google Shape;2349;p58"/>
          <p:cNvSpPr/>
          <p:nvPr/>
        </p:nvSpPr>
        <p:spPr>
          <a:xfrm>
            <a:off x="982762" y="278357"/>
            <a:ext cx="278178" cy="278178"/>
          </a:xfrm>
          <a:custGeom>
            <a:rect b="b" l="l" r="r" t="t"/>
            <a:pathLst>
              <a:path extrusionOk="0" h="9012" w="9012">
                <a:moveTo>
                  <a:pt x="1650" y="0"/>
                </a:moveTo>
                <a:cubicBezTo>
                  <a:pt x="733" y="0"/>
                  <a:pt x="0" y="743"/>
                  <a:pt x="0" y="1650"/>
                </a:cubicBezTo>
                <a:lnTo>
                  <a:pt x="0" y="7362"/>
                </a:lnTo>
                <a:cubicBezTo>
                  <a:pt x="0" y="8278"/>
                  <a:pt x="733" y="9011"/>
                  <a:pt x="1650" y="9011"/>
                </a:cubicBezTo>
                <a:lnTo>
                  <a:pt x="7352" y="9011"/>
                </a:lnTo>
                <a:cubicBezTo>
                  <a:pt x="8268" y="9011"/>
                  <a:pt x="9012" y="8278"/>
                  <a:pt x="9012" y="7362"/>
                </a:cubicBezTo>
                <a:lnTo>
                  <a:pt x="9012" y="1650"/>
                </a:lnTo>
                <a:cubicBezTo>
                  <a:pt x="9012" y="743"/>
                  <a:pt x="8268" y="0"/>
                  <a:pt x="73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0" name="Google Shape;2350;p58"/>
          <p:cNvSpPr/>
          <p:nvPr/>
        </p:nvSpPr>
        <p:spPr>
          <a:xfrm>
            <a:off x="982762" y="171"/>
            <a:ext cx="278178" cy="278209"/>
          </a:xfrm>
          <a:custGeom>
            <a:rect b="b" l="l" r="r" t="t"/>
            <a:pathLst>
              <a:path extrusionOk="0" h="9013" w="9012">
                <a:moveTo>
                  <a:pt x="1650" y="1"/>
                </a:moveTo>
                <a:cubicBezTo>
                  <a:pt x="733" y="1"/>
                  <a:pt x="0" y="744"/>
                  <a:pt x="0" y="1660"/>
                </a:cubicBezTo>
                <a:lnTo>
                  <a:pt x="0" y="7363"/>
                </a:lnTo>
                <a:cubicBezTo>
                  <a:pt x="0" y="8279"/>
                  <a:pt x="733" y="9012"/>
                  <a:pt x="1650" y="9012"/>
                </a:cubicBezTo>
                <a:lnTo>
                  <a:pt x="7352" y="9012"/>
                </a:lnTo>
                <a:cubicBezTo>
                  <a:pt x="8268" y="9012"/>
                  <a:pt x="9012" y="8279"/>
                  <a:pt x="9012" y="7363"/>
                </a:cubicBezTo>
                <a:lnTo>
                  <a:pt x="9012" y="1660"/>
                </a:lnTo>
                <a:cubicBezTo>
                  <a:pt x="9012" y="744"/>
                  <a:pt x="8268" y="1"/>
                  <a:pt x="735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1" name="Google Shape;2351;p58"/>
          <p:cNvSpPr/>
          <p:nvPr/>
        </p:nvSpPr>
        <p:spPr>
          <a:xfrm>
            <a:off x="1267842" y="413"/>
            <a:ext cx="704228" cy="351919"/>
          </a:xfrm>
          <a:custGeom>
            <a:rect b="b" l="l" r="r" t="t"/>
            <a:pathLst>
              <a:path extrusionOk="0" h="9012" w="18034">
                <a:moveTo>
                  <a:pt x="1" y="0"/>
                </a:moveTo>
                <a:lnTo>
                  <a:pt x="1" y="9011"/>
                </a:lnTo>
                <a:lnTo>
                  <a:pt x="18034" y="9011"/>
                </a:lnTo>
                <a:cubicBezTo>
                  <a:pt x="18034" y="6517"/>
                  <a:pt x="17026" y="4266"/>
                  <a:pt x="15397" y="2637"/>
                </a:cubicBezTo>
                <a:cubicBezTo>
                  <a:pt x="13839" y="1079"/>
                  <a:pt x="11711" y="82"/>
                  <a:pt x="93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2" name="Google Shape;2352;p58"/>
          <p:cNvSpPr/>
          <p:nvPr/>
        </p:nvSpPr>
        <p:spPr>
          <a:xfrm>
            <a:off x="704590" y="-702"/>
            <a:ext cx="278178" cy="278178"/>
          </a:xfrm>
          <a:custGeom>
            <a:rect b="b" l="l" r="r" t="t"/>
            <a:pathLst>
              <a:path extrusionOk="0" h="9012" w="9012">
                <a:moveTo>
                  <a:pt x="1650" y="0"/>
                </a:moveTo>
                <a:cubicBezTo>
                  <a:pt x="733" y="0"/>
                  <a:pt x="0" y="743"/>
                  <a:pt x="0" y="1650"/>
                </a:cubicBezTo>
                <a:lnTo>
                  <a:pt x="0" y="7362"/>
                </a:lnTo>
                <a:cubicBezTo>
                  <a:pt x="0" y="8278"/>
                  <a:pt x="733" y="9011"/>
                  <a:pt x="1650" y="9011"/>
                </a:cubicBezTo>
                <a:lnTo>
                  <a:pt x="7352" y="9011"/>
                </a:lnTo>
                <a:cubicBezTo>
                  <a:pt x="8268" y="9011"/>
                  <a:pt x="9012" y="8278"/>
                  <a:pt x="9012" y="7362"/>
                </a:cubicBezTo>
                <a:lnTo>
                  <a:pt x="9012" y="1650"/>
                </a:lnTo>
                <a:cubicBezTo>
                  <a:pt x="9012" y="743"/>
                  <a:pt x="8268" y="0"/>
                  <a:pt x="73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3" name="Google Shape;2353;p58"/>
          <p:cNvSpPr txBox="1"/>
          <p:nvPr>
            <p:ph type="title"/>
          </p:nvPr>
        </p:nvSpPr>
        <p:spPr>
          <a:xfrm>
            <a:off x="900138" y="7686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54" name="Google Shape;2354;p58"/>
          <p:cNvSpPr txBox="1"/>
          <p:nvPr>
            <p:ph idx="1" type="subTitle"/>
          </p:nvPr>
        </p:nvSpPr>
        <p:spPr>
          <a:xfrm>
            <a:off x="900100" y="184145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55" name="Google Shape;2355;p58"/>
          <p:cNvSpPr txBox="1"/>
          <p:nvPr/>
        </p:nvSpPr>
        <p:spPr>
          <a:xfrm>
            <a:off x="727500" y="3611950"/>
            <a:ext cx="47577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 This presentation template was created by </a:t>
            </a:r>
            <a:r>
              <a:rPr b="1" lang="en" sz="1000" u="sng">
                <a:solidFill>
                  <a:schemeClr val="hlink"/>
                </a:solidFill>
                <a:latin typeface="Overpass"/>
                <a:ea typeface="Overpass"/>
                <a:cs typeface="Overpass"/>
                <a:sym typeface="Overpass"/>
                <a:hlinkClick r:id="rId2"/>
              </a:rPr>
              <a:t>Slidesgo</a:t>
            </a:r>
            <a:r>
              <a:rPr lang="en" sz="10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endParaRPr b="1" sz="1000" u="sng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356" name="Google Shape;2356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357" name="Shape 2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" name="Google Shape;2358;p59"/>
          <p:cNvSpPr/>
          <p:nvPr/>
        </p:nvSpPr>
        <p:spPr>
          <a:xfrm>
            <a:off x="8817853" y="353330"/>
            <a:ext cx="352348" cy="352309"/>
          </a:xfrm>
          <a:custGeom>
            <a:rect b="b" l="l" r="r" t="t"/>
            <a:pathLst>
              <a:path extrusionOk="0" h="9022" w="9023">
                <a:moveTo>
                  <a:pt x="1060" y="0"/>
                </a:moveTo>
                <a:cubicBezTo>
                  <a:pt x="479" y="0"/>
                  <a:pt x="1" y="468"/>
                  <a:pt x="1" y="1059"/>
                </a:cubicBezTo>
                <a:lnTo>
                  <a:pt x="1" y="7953"/>
                </a:lnTo>
                <a:cubicBezTo>
                  <a:pt x="1" y="8543"/>
                  <a:pt x="479" y="9022"/>
                  <a:pt x="1060" y="9022"/>
                </a:cubicBezTo>
                <a:lnTo>
                  <a:pt x="7953" y="9022"/>
                </a:lnTo>
                <a:cubicBezTo>
                  <a:pt x="8544" y="9022"/>
                  <a:pt x="9022" y="8543"/>
                  <a:pt x="9022" y="7953"/>
                </a:cubicBezTo>
                <a:lnTo>
                  <a:pt x="9022" y="1059"/>
                </a:lnTo>
                <a:cubicBezTo>
                  <a:pt x="9022" y="468"/>
                  <a:pt x="8544" y="0"/>
                  <a:pt x="795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9" name="Google Shape;2359;p59"/>
          <p:cNvSpPr/>
          <p:nvPr/>
        </p:nvSpPr>
        <p:spPr>
          <a:xfrm>
            <a:off x="8465973" y="1020"/>
            <a:ext cx="351138" cy="351528"/>
          </a:xfrm>
          <a:custGeom>
            <a:rect b="b" l="l" r="r" t="t"/>
            <a:pathLst>
              <a:path extrusionOk="0" h="9002" w="8992">
                <a:moveTo>
                  <a:pt x="0" y="0"/>
                </a:moveTo>
                <a:lnTo>
                  <a:pt x="0" y="9002"/>
                </a:lnTo>
                <a:lnTo>
                  <a:pt x="7046" y="9002"/>
                </a:lnTo>
                <a:cubicBezTo>
                  <a:pt x="8116" y="9002"/>
                  <a:pt x="8991" y="8126"/>
                  <a:pt x="8991" y="7057"/>
                </a:cubicBezTo>
                <a:lnTo>
                  <a:pt x="899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0" name="Google Shape;2360;p59"/>
          <p:cNvSpPr/>
          <p:nvPr/>
        </p:nvSpPr>
        <p:spPr>
          <a:xfrm flipH="1">
            <a:off x="7059304" y="1569"/>
            <a:ext cx="696691" cy="30654"/>
          </a:xfrm>
          <a:custGeom>
            <a:rect b="b" l="l" r="r" t="t"/>
            <a:pathLst>
              <a:path extrusionOk="0" h="785" w="17841">
                <a:moveTo>
                  <a:pt x="1" y="1"/>
                </a:moveTo>
                <a:lnTo>
                  <a:pt x="1" y="785"/>
                </a:lnTo>
                <a:lnTo>
                  <a:pt x="17840" y="785"/>
                </a:lnTo>
                <a:lnTo>
                  <a:pt x="1784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1" name="Google Shape;2361;p59"/>
          <p:cNvSpPr/>
          <p:nvPr/>
        </p:nvSpPr>
        <p:spPr>
          <a:xfrm>
            <a:off x="6707000" y="0"/>
            <a:ext cx="352339" cy="351919"/>
          </a:xfrm>
          <a:custGeom>
            <a:rect b="b" l="l" r="r" t="t"/>
            <a:pathLst>
              <a:path extrusionOk="0" h="9012" w="18034">
                <a:moveTo>
                  <a:pt x="0" y="0"/>
                </a:moveTo>
                <a:lnTo>
                  <a:pt x="0" y="9011"/>
                </a:lnTo>
                <a:lnTo>
                  <a:pt x="18034" y="9011"/>
                </a:lnTo>
                <a:lnTo>
                  <a:pt x="180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2" name="Google Shape;2362;p59"/>
          <p:cNvSpPr/>
          <p:nvPr/>
        </p:nvSpPr>
        <p:spPr>
          <a:xfrm>
            <a:off x="6384229" y="2"/>
            <a:ext cx="351919" cy="352309"/>
          </a:xfrm>
          <a:custGeom>
            <a:rect b="b" l="l" r="r" t="t"/>
            <a:pathLst>
              <a:path extrusionOk="0" h="9022" w="9012">
                <a:moveTo>
                  <a:pt x="0" y="0"/>
                </a:moveTo>
                <a:cubicBezTo>
                  <a:pt x="0" y="4979"/>
                  <a:pt x="4032" y="9022"/>
                  <a:pt x="9011" y="9022"/>
                </a:cubicBezTo>
                <a:lnTo>
                  <a:pt x="901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3" name="Google Shape;2363;p59"/>
          <p:cNvSpPr/>
          <p:nvPr/>
        </p:nvSpPr>
        <p:spPr>
          <a:xfrm>
            <a:off x="7059297" y="62794"/>
            <a:ext cx="696691" cy="30654"/>
          </a:xfrm>
          <a:custGeom>
            <a:rect b="b" l="l" r="r" t="t"/>
            <a:pathLst>
              <a:path extrusionOk="0" h="785" w="17841">
                <a:moveTo>
                  <a:pt x="1" y="1"/>
                </a:moveTo>
                <a:lnTo>
                  <a:pt x="1" y="785"/>
                </a:lnTo>
                <a:lnTo>
                  <a:pt x="17840" y="785"/>
                </a:lnTo>
                <a:lnTo>
                  <a:pt x="1784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4" name="Google Shape;2364;p59"/>
          <p:cNvSpPr/>
          <p:nvPr/>
        </p:nvSpPr>
        <p:spPr>
          <a:xfrm>
            <a:off x="7059297" y="124025"/>
            <a:ext cx="696691" cy="30654"/>
          </a:xfrm>
          <a:custGeom>
            <a:rect b="b" l="l" r="r" t="t"/>
            <a:pathLst>
              <a:path extrusionOk="0" h="785" w="17841">
                <a:moveTo>
                  <a:pt x="1" y="1"/>
                </a:moveTo>
                <a:lnTo>
                  <a:pt x="1" y="785"/>
                </a:lnTo>
                <a:lnTo>
                  <a:pt x="17840" y="785"/>
                </a:lnTo>
                <a:lnTo>
                  <a:pt x="1784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5" name="Google Shape;2365;p59"/>
          <p:cNvSpPr/>
          <p:nvPr/>
        </p:nvSpPr>
        <p:spPr>
          <a:xfrm>
            <a:off x="7059297" y="185255"/>
            <a:ext cx="696691" cy="30693"/>
          </a:xfrm>
          <a:custGeom>
            <a:rect b="b" l="l" r="r" t="t"/>
            <a:pathLst>
              <a:path extrusionOk="0" h="786" w="17841">
                <a:moveTo>
                  <a:pt x="1" y="1"/>
                </a:moveTo>
                <a:lnTo>
                  <a:pt x="1" y="785"/>
                </a:lnTo>
                <a:lnTo>
                  <a:pt x="17840" y="785"/>
                </a:lnTo>
                <a:lnTo>
                  <a:pt x="1784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6" name="Google Shape;2366;p59"/>
          <p:cNvSpPr/>
          <p:nvPr/>
        </p:nvSpPr>
        <p:spPr>
          <a:xfrm>
            <a:off x="7059297" y="246525"/>
            <a:ext cx="696691" cy="30654"/>
          </a:xfrm>
          <a:custGeom>
            <a:rect b="b" l="l" r="r" t="t"/>
            <a:pathLst>
              <a:path extrusionOk="0" h="785" w="17841">
                <a:moveTo>
                  <a:pt x="1" y="0"/>
                </a:moveTo>
                <a:lnTo>
                  <a:pt x="1" y="784"/>
                </a:lnTo>
                <a:lnTo>
                  <a:pt x="17840" y="784"/>
                </a:lnTo>
                <a:lnTo>
                  <a:pt x="17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7" name="Google Shape;2367;p59"/>
          <p:cNvSpPr/>
          <p:nvPr/>
        </p:nvSpPr>
        <p:spPr>
          <a:xfrm>
            <a:off x="7059297" y="307755"/>
            <a:ext cx="696691" cy="30654"/>
          </a:xfrm>
          <a:custGeom>
            <a:rect b="b" l="l" r="r" t="t"/>
            <a:pathLst>
              <a:path extrusionOk="0" h="785" w="17841">
                <a:moveTo>
                  <a:pt x="1" y="0"/>
                </a:moveTo>
                <a:lnTo>
                  <a:pt x="1" y="784"/>
                </a:lnTo>
                <a:lnTo>
                  <a:pt x="17840" y="784"/>
                </a:lnTo>
                <a:lnTo>
                  <a:pt x="17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8" name="Google Shape;2368;p59"/>
          <p:cNvSpPr/>
          <p:nvPr/>
        </p:nvSpPr>
        <p:spPr>
          <a:xfrm>
            <a:off x="7408404" y="1564"/>
            <a:ext cx="1048571" cy="704228"/>
          </a:xfrm>
          <a:custGeom>
            <a:rect b="b" l="l" r="r" t="t"/>
            <a:pathLst>
              <a:path extrusionOk="0" h="18034" w="26852">
                <a:moveTo>
                  <a:pt x="8778" y="1"/>
                </a:moveTo>
                <a:cubicBezTo>
                  <a:pt x="3952" y="1"/>
                  <a:pt x="31" y="3951"/>
                  <a:pt x="31" y="8819"/>
                </a:cubicBezTo>
                <a:lnTo>
                  <a:pt x="31" y="9022"/>
                </a:lnTo>
                <a:lnTo>
                  <a:pt x="1" y="9022"/>
                </a:lnTo>
                <a:lnTo>
                  <a:pt x="1" y="9226"/>
                </a:lnTo>
                <a:cubicBezTo>
                  <a:pt x="1" y="14093"/>
                  <a:pt x="3921" y="18034"/>
                  <a:pt x="8747" y="18034"/>
                </a:cubicBezTo>
                <a:lnTo>
                  <a:pt x="17891" y="18034"/>
                </a:lnTo>
                <a:lnTo>
                  <a:pt x="17891" y="17127"/>
                </a:lnTo>
                <a:cubicBezTo>
                  <a:pt x="17891" y="12668"/>
                  <a:pt x="21476" y="9043"/>
                  <a:pt x="25915" y="9043"/>
                </a:cubicBezTo>
                <a:lnTo>
                  <a:pt x="26811" y="9043"/>
                </a:lnTo>
                <a:lnTo>
                  <a:pt x="2685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9" name="Google Shape;2369;p59"/>
          <p:cNvSpPr/>
          <p:nvPr/>
        </p:nvSpPr>
        <p:spPr>
          <a:xfrm>
            <a:off x="7582567" y="176508"/>
            <a:ext cx="351528" cy="352348"/>
          </a:xfrm>
          <a:custGeom>
            <a:rect b="b" l="l" r="r" t="t"/>
            <a:pathLst>
              <a:path extrusionOk="0" h="9023" w="9002">
                <a:moveTo>
                  <a:pt x="4461" y="1"/>
                </a:moveTo>
                <a:cubicBezTo>
                  <a:pt x="1996" y="1"/>
                  <a:pt x="1" y="2027"/>
                  <a:pt x="1" y="4512"/>
                </a:cubicBezTo>
                <a:lnTo>
                  <a:pt x="1" y="4522"/>
                </a:lnTo>
                <a:cubicBezTo>
                  <a:pt x="1" y="7006"/>
                  <a:pt x="1996" y="9023"/>
                  <a:pt x="4461" y="9023"/>
                </a:cubicBezTo>
                <a:lnTo>
                  <a:pt x="4532" y="9023"/>
                </a:lnTo>
                <a:cubicBezTo>
                  <a:pt x="6996" y="9023"/>
                  <a:pt x="9002" y="7006"/>
                  <a:pt x="9002" y="4522"/>
                </a:cubicBezTo>
                <a:lnTo>
                  <a:pt x="9002" y="4512"/>
                </a:lnTo>
                <a:cubicBezTo>
                  <a:pt x="9002" y="2017"/>
                  <a:pt x="6996" y="1"/>
                  <a:pt x="453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0" name="Google Shape;2370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371" name="Shape 2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2" name="Google Shape;2372;p60"/>
          <p:cNvSpPr/>
          <p:nvPr/>
        </p:nvSpPr>
        <p:spPr>
          <a:xfrm>
            <a:off x="8433598" y="704596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3" name="Google Shape;2373;p60"/>
          <p:cNvSpPr/>
          <p:nvPr/>
        </p:nvSpPr>
        <p:spPr>
          <a:xfrm>
            <a:off x="8433598" y="765826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4" name="Google Shape;2374;p60"/>
          <p:cNvSpPr/>
          <p:nvPr/>
        </p:nvSpPr>
        <p:spPr>
          <a:xfrm>
            <a:off x="8433598" y="827056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5" name="Google Shape;2375;p60"/>
          <p:cNvSpPr/>
          <p:nvPr/>
        </p:nvSpPr>
        <p:spPr>
          <a:xfrm>
            <a:off x="8433598" y="888287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6" name="Google Shape;2376;p60"/>
          <p:cNvSpPr/>
          <p:nvPr/>
        </p:nvSpPr>
        <p:spPr>
          <a:xfrm>
            <a:off x="8433598" y="949517"/>
            <a:ext cx="703837" cy="30693"/>
          </a:xfrm>
          <a:custGeom>
            <a:rect b="b" l="l" r="r" t="t"/>
            <a:pathLst>
              <a:path extrusionOk="0" h="786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7" name="Google Shape;2377;p60"/>
          <p:cNvSpPr/>
          <p:nvPr/>
        </p:nvSpPr>
        <p:spPr>
          <a:xfrm>
            <a:off x="8433598" y="1010787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8" name="Google Shape;2378;p60"/>
          <p:cNvSpPr/>
          <p:nvPr/>
        </p:nvSpPr>
        <p:spPr>
          <a:xfrm>
            <a:off x="8433598" y="1072017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9" name="Google Shape;2379;p60"/>
          <p:cNvSpPr/>
          <p:nvPr/>
        </p:nvSpPr>
        <p:spPr>
          <a:xfrm>
            <a:off x="8433598" y="1133247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0" name="Google Shape;2380;p60"/>
          <p:cNvSpPr/>
          <p:nvPr/>
        </p:nvSpPr>
        <p:spPr>
          <a:xfrm>
            <a:off x="8433598" y="1194087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1" name="Google Shape;2381;p60"/>
          <p:cNvSpPr/>
          <p:nvPr/>
        </p:nvSpPr>
        <p:spPr>
          <a:xfrm>
            <a:off x="8433598" y="1255708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2" name="Google Shape;2382;p60"/>
          <p:cNvSpPr/>
          <p:nvPr/>
        </p:nvSpPr>
        <p:spPr>
          <a:xfrm>
            <a:off x="8433598" y="1316548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3" name="Google Shape;2383;p60"/>
          <p:cNvSpPr/>
          <p:nvPr/>
        </p:nvSpPr>
        <p:spPr>
          <a:xfrm>
            <a:off x="8433598" y="1377778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4" name="Google Shape;2384;p60"/>
          <p:cNvSpPr/>
          <p:nvPr/>
        </p:nvSpPr>
        <p:spPr>
          <a:xfrm>
            <a:off x="8433207" y="1408394"/>
            <a:ext cx="704228" cy="704618"/>
          </a:xfrm>
          <a:custGeom>
            <a:rect b="b" l="l" r="r" t="t"/>
            <a:pathLst>
              <a:path extrusionOk="0" h="18044" w="18034">
                <a:moveTo>
                  <a:pt x="1" y="0"/>
                </a:moveTo>
                <a:lnTo>
                  <a:pt x="1" y="18044"/>
                </a:lnTo>
                <a:lnTo>
                  <a:pt x="18034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5" name="Google Shape;2385;p60"/>
          <p:cNvSpPr/>
          <p:nvPr/>
        </p:nvSpPr>
        <p:spPr>
          <a:xfrm>
            <a:off x="8399429" y="1409292"/>
            <a:ext cx="771823" cy="702822"/>
          </a:xfrm>
          <a:custGeom>
            <a:rect b="b" l="l" r="r" t="t"/>
            <a:pathLst>
              <a:path extrusionOk="0" h="17998" w="19765">
                <a:moveTo>
                  <a:pt x="9882" y="0"/>
                </a:moveTo>
                <a:cubicBezTo>
                  <a:pt x="7578" y="0"/>
                  <a:pt x="5275" y="879"/>
                  <a:pt x="3513" y="2635"/>
                </a:cubicBezTo>
                <a:cubicBezTo>
                  <a:pt x="0" y="6148"/>
                  <a:pt x="0" y="11850"/>
                  <a:pt x="3513" y="15363"/>
                </a:cubicBezTo>
                <a:cubicBezTo>
                  <a:pt x="5275" y="17119"/>
                  <a:pt x="7578" y="17998"/>
                  <a:pt x="9882" y="17998"/>
                </a:cubicBezTo>
                <a:cubicBezTo>
                  <a:pt x="12186" y="17998"/>
                  <a:pt x="14490" y="17119"/>
                  <a:pt x="16251" y="15363"/>
                </a:cubicBezTo>
                <a:cubicBezTo>
                  <a:pt x="19764" y="11850"/>
                  <a:pt x="19764" y="6148"/>
                  <a:pt x="16251" y="2635"/>
                </a:cubicBezTo>
                <a:cubicBezTo>
                  <a:pt x="14490" y="879"/>
                  <a:pt x="12186" y="0"/>
                  <a:pt x="9882" y="0"/>
                </a:cubicBezTo>
                <a:close/>
              </a:path>
            </a:pathLst>
          </a:custGeom>
          <a:solidFill>
            <a:srgbClr val="F4F0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6" name="Google Shape;2386;p60"/>
          <p:cNvSpPr/>
          <p:nvPr/>
        </p:nvSpPr>
        <p:spPr>
          <a:xfrm>
            <a:off x="8554497" y="1530464"/>
            <a:ext cx="460087" cy="460478"/>
          </a:xfrm>
          <a:custGeom>
            <a:rect b="b" l="l" r="r" t="t"/>
            <a:pathLst>
              <a:path extrusionOk="0" h="11792" w="11782">
                <a:moveTo>
                  <a:pt x="5886" y="0"/>
                </a:moveTo>
                <a:cubicBezTo>
                  <a:pt x="2637" y="0"/>
                  <a:pt x="0" y="2638"/>
                  <a:pt x="0" y="5896"/>
                </a:cubicBezTo>
                <a:cubicBezTo>
                  <a:pt x="0" y="9154"/>
                  <a:pt x="2637" y="11792"/>
                  <a:pt x="5886" y="11792"/>
                </a:cubicBezTo>
                <a:cubicBezTo>
                  <a:pt x="9144" y="11792"/>
                  <a:pt x="11781" y="9154"/>
                  <a:pt x="11781" y="5896"/>
                </a:cubicBezTo>
                <a:cubicBezTo>
                  <a:pt x="11781" y="2638"/>
                  <a:pt x="9144" y="0"/>
                  <a:pt x="588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7" name="Google Shape;2387;p60"/>
          <p:cNvSpPr/>
          <p:nvPr/>
        </p:nvSpPr>
        <p:spPr>
          <a:xfrm>
            <a:off x="8450800" y="352716"/>
            <a:ext cx="351528" cy="39"/>
          </a:xfrm>
          <a:custGeom>
            <a:rect b="b" l="l" r="r" t="t"/>
            <a:pathLst>
              <a:path extrusionOk="0" fill="none" h="1" w="9002">
                <a:moveTo>
                  <a:pt x="1" y="0"/>
                </a:moveTo>
                <a:lnTo>
                  <a:pt x="900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8" name="Google Shape;2388;p60"/>
          <p:cNvSpPr/>
          <p:nvPr/>
        </p:nvSpPr>
        <p:spPr>
          <a:xfrm>
            <a:off x="8472278" y="352716"/>
            <a:ext cx="330051" cy="120118"/>
          </a:xfrm>
          <a:custGeom>
            <a:rect b="b" l="l" r="r" t="t"/>
            <a:pathLst>
              <a:path extrusionOk="0" fill="none" h="3076" w="8452">
                <a:moveTo>
                  <a:pt x="1" y="3075"/>
                </a:moveTo>
                <a:lnTo>
                  <a:pt x="845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9" name="Google Shape;2389;p60"/>
          <p:cNvSpPr/>
          <p:nvPr/>
        </p:nvSpPr>
        <p:spPr>
          <a:xfrm>
            <a:off x="8533118" y="352716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0" y="5784"/>
                </a:moveTo>
                <a:lnTo>
                  <a:pt x="6894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0" name="Google Shape;2390;p60"/>
          <p:cNvSpPr/>
          <p:nvPr/>
        </p:nvSpPr>
        <p:spPr>
          <a:xfrm>
            <a:off x="8626564" y="352716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0" y="7790"/>
                </a:moveTo>
                <a:lnTo>
                  <a:pt x="4501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1" name="Google Shape;2391;p60"/>
          <p:cNvSpPr/>
          <p:nvPr/>
        </p:nvSpPr>
        <p:spPr>
          <a:xfrm>
            <a:off x="8741488" y="352716"/>
            <a:ext cx="60840" cy="345944"/>
          </a:xfrm>
          <a:custGeom>
            <a:rect b="b" l="l" r="r" t="t"/>
            <a:pathLst>
              <a:path extrusionOk="0" fill="none" h="8859" w="1558">
                <a:moveTo>
                  <a:pt x="0" y="8859"/>
                </a:moveTo>
                <a:lnTo>
                  <a:pt x="1558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2" name="Google Shape;2392;p60"/>
          <p:cNvSpPr/>
          <p:nvPr/>
        </p:nvSpPr>
        <p:spPr>
          <a:xfrm>
            <a:off x="8802328" y="352716"/>
            <a:ext cx="61269" cy="345944"/>
          </a:xfrm>
          <a:custGeom>
            <a:rect b="b" l="l" r="r" t="t"/>
            <a:pathLst>
              <a:path extrusionOk="0" fill="none" h="8859" w="1569">
                <a:moveTo>
                  <a:pt x="1568" y="885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3" name="Google Shape;2393;p60"/>
          <p:cNvSpPr/>
          <p:nvPr/>
        </p:nvSpPr>
        <p:spPr>
          <a:xfrm>
            <a:off x="8802328" y="352716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4501" y="779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4" name="Google Shape;2394;p60"/>
          <p:cNvSpPr/>
          <p:nvPr/>
        </p:nvSpPr>
        <p:spPr>
          <a:xfrm>
            <a:off x="8802328" y="352716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6894" y="578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5" name="Google Shape;2395;p60"/>
          <p:cNvSpPr/>
          <p:nvPr/>
        </p:nvSpPr>
        <p:spPr>
          <a:xfrm>
            <a:off x="8802328" y="352716"/>
            <a:ext cx="330441" cy="120118"/>
          </a:xfrm>
          <a:custGeom>
            <a:rect b="b" l="l" r="r" t="t"/>
            <a:pathLst>
              <a:path extrusionOk="0" fill="none" h="3076" w="8462">
                <a:moveTo>
                  <a:pt x="8462" y="3075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6" name="Google Shape;2396;p60"/>
          <p:cNvSpPr/>
          <p:nvPr/>
        </p:nvSpPr>
        <p:spPr>
          <a:xfrm>
            <a:off x="8802328" y="352716"/>
            <a:ext cx="351528" cy="39"/>
          </a:xfrm>
          <a:custGeom>
            <a:rect b="b" l="l" r="r" t="t"/>
            <a:pathLst>
              <a:path extrusionOk="0" fill="none" h="1" w="9002">
                <a:moveTo>
                  <a:pt x="9001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7" name="Google Shape;2397;p60"/>
          <p:cNvSpPr/>
          <p:nvPr/>
        </p:nvSpPr>
        <p:spPr>
          <a:xfrm>
            <a:off x="8802328" y="232208"/>
            <a:ext cx="330441" cy="120547"/>
          </a:xfrm>
          <a:custGeom>
            <a:rect b="b" l="l" r="r" t="t"/>
            <a:pathLst>
              <a:path extrusionOk="0" fill="none" h="3087" w="8462">
                <a:moveTo>
                  <a:pt x="8462" y="1"/>
                </a:moveTo>
                <a:lnTo>
                  <a:pt x="0" y="3086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8" name="Google Shape;2398;p60"/>
          <p:cNvSpPr/>
          <p:nvPr/>
        </p:nvSpPr>
        <p:spPr>
          <a:xfrm>
            <a:off x="8802328" y="126460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0"/>
                </a:moveTo>
                <a:lnTo>
                  <a:pt x="0" y="5794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9" name="Google Shape;2399;p60"/>
          <p:cNvSpPr/>
          <p:nvPr/>
        </p:nvSpPr>
        <p:spPr>
          <a:xfrm>
            <a:off x="8802328" y="48126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1"/>
                </a:moveTo>
                <a:lnTo>
                  <a:pt x="0" y="780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0" name="Google Shape;2400;p60"/>
          <p:cNvSpPr/>
          <p:nvPr/>
        </p:nvSpPr>
        <p:spPr>
          <a:xfrm>
            <a:off x="8802328" y="6382"/>
            <a:ext cx="61269" cy="346374"/>
          </a:xfrm>
          <a:custGeom>
            <a:rect b="b" l="l" r="r" t="t"/>
            <a:pathLst>
              <a:path extrusionOk="0" fill="none" h="8870" w="1569">
                <a:moveTo>
                  <a:pt x="1568" y="0"/>
                </a:moveTo>
                <a:lnTo>
                  <a:pt x="0" y="8869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1" name="Google Shape;2401;p60"/>
          <p:cNvSpPr/>
          <p:nvPr/>
        </p:nvSpPr>
        <p:spPr>
          <a:xfrm>
            <a:off x="8741488" y="6382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1025">
            <a:solidFill>
              <a:srgbClr val="262B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2" name="Google Shape;2402;p60"/>
          <p:cNvSpPr/>
          <p:nvPr/>
        </p:nvSpPr>
        <p:spPr>
          <a:xfrm>
            <a:off x="8741488" y="6382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3" name="Google Shape;2403;p60"/>
          <p:cNvSpPr/>
          <p:nvPr/>
        </p:nvSpPr>
        <p:spPr>
          <a:xfrm>
            <a:off x="8626564" y="48126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7800"/>
                </a:moveTo>
                <a:lnTo>
                  <a:pt x="0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4" name="Google Shape;2404;p60"/>
          <p:cNvSpPr/>
          <p:nvPr/>
        </p:nvSpPr>
        <p:spPr>
          <a:xfrm>
            <a:off x="8533118" y="126460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579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5" name="Google Shape;2405;p60"/>
          <p:cNvSpPr/>
          <p:nvPr/>
        </p:nvSpPr>
        <p:spPr>
          <a:xfrm>
            <a:off x="8472278" y="232208"/>
            <a:ext cx="330051" cy="120547"/>
          </a:xfrm>
          <a:custGeom>
            <a:rect b="b" l="l" r="r" t="t"/>
            <a:pathLst>
              <a:path extrusionOk="0" fill="none" h="3087" w="8452">
                <a:moveTo>
                  <a:pt x="8452" y="3086"/>
                </a:moveTo>
                <a:lnTo>
                  <a:pt x="1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6" name="Google Shape;2406;p60"/>
          <p:cNvSpPr/>
          <p:nvPr/>
        </p:nvSpPr>
        <p:spPr>
          <a:xfrm>
            <a:off x="7728093" y="407"/>
            <a:ext cx="704618" cy="704228"/>
          </a:xfrm>
          <a:custGeom>
            <a:rect b="b" l="l" r="r" t="t"/>
            <a:pathLst>
              <a:path extrusionOk="0" h="18034" w="18044">
                <a:moveTo>
                  <a:pt x="0" y="1"/>
                </a:moveTo>
                <a:lnTo>
                  <a:pt x="0" y="18034"/>
                </a:lnTo>
                <a:lnTo>
                  <a:pt x="18044" y="18034"/>
                </a:lnTo>
                <a:lnTo>
                  <a:pt x="180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7" name="Google Shape;2407;p60"/>
          <p:cNvSpPr/>
          <p:nvPr/>
        </p:nvSpPr>
        <p:spPr>
          <a:xfrm>
            <a:off x="7728874" y="1227"/>
            <a:ext cx="703056" cy="703017"/>
          </a:xfrm>
          <a:custGeom>
            <a:rect b="b" l="l" r="r" t="t"/>
            <a:pathLst>
              <a:path extrusionOk="0" h="18003" w="18004">
                <a:moveTo>
                  <a:pt x="9002" y="0"/>
                </a:moveTo>
                <a:cubicBezTo>
                  <a:pt x="4033" y="0"/>
                  <a:pt x="1" y="4022"/>
                  <a:pt x="1" y="9001"/>
                </a:cubicBezTo>
                <a:cubicBezTo>
                  <a:pt x="1" y="13970"/>
                  <a:pt x="4033" y="18002"/>
                  <a:pt x="9002" y="18002"/>
                </a:cubicBezTo>
                <a:cubicBezTo>
                  <a:pt x="13971" y="18002"/>
                  <a:pt x="18003" y="13970"/>
                  <a:pt x="18003" y="9001"/>
                </a:cubicBezTo>
                <a:cubicBezTo>
                  <a:pt x="18003" y="4022"/>
                  <a:pt x="13971" y="0"/>
                  <a:pt x="900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8" name="Google Shape;2408;p60"/>
          <p:cNvSpPr/>
          <p:nvPr/>
        </p:nvSpPr>
        <p:spPr>
          <a:xfrm>
            <a:off x="7828686" y="122282"/>
            <a:ext cx="505034" cy="460478"/>
          </a:xfrm>
          <a:custGeom>
            <a:rect b="b" l="l" r="r" t="t"/>
            <a:pathLst>
              <a:path extrusionOk="0" h="11792" w="12933">
                <a:moveTo>
                  <a:pt x="6466" y="1"/>
                </a:moveTo>
                <a:cubicBezTo>
                  <a:pt x="4959" y="1"/>
                  <a:pt x="3452" y="576"/>
                  <a:pt x="2302" y="1726"/>
                </a:cubicBezTo>
                <a:cubicBezTo>
                  <a:pt x="1" y="4028"/>
                  <a:pt x="1" y="7765"/>
                  <a:pt x="2302" y="10066"/>
                </a:cubicBezTo>
                <a:cubicBezTo>
                  <a:pt x="3452" y="11216"/>
                  <a:pt x="4959" y="11792"/>
                  <a:pt x="6466" y="11792"/>
                </a:cubicBezTo>
                <a:cubicBezTo>
                  <a:pt x="7973" y="11792"/>
                  <a:pt x="9480" y="11216"/>
                  <a:pt x="10631" y="10066"/>
                </a:cubicBezTo>
                <a:cubicBezTo>
                  <a:pt x="12932" y="7765"/>
                  <a:pt x="12932" y="4028"/>
                  <a:pt x="10631" y="1726"/>
                </a:cubicBezTo>
                <a:cubicBezTo>
                  <a:pt x="9480" y="576"/>
                  <a:pt x="7973" y="1"/>
                  <a:pt x="646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9" name="Google Shape;2409;p60"/>
          <p:cNvSpPr/>
          <p:nvPr/>
        </p:nvSpPr>
        <p:spPr>
          <a:xfrm>
            <a:off x="8791662" y="2112971"/>
            <a:ext cx="351958" cy="351958"/>
          </a:xfrm>
          <a:custGeom>
            <a:rect b="b" l="l" r="r" t="t"/>
            <a:pathLst>
              <a:path extrusionOk="0" h="9013" w="9013">
                <a:moveTo>
                  <a:pt x="1650" y="1"/>
                </a:moveTo>
                <a:cubicBezTo>
                  <a:pt x="734" y="1"/>
                  <a:pt x="1" y="744"/>
                  <a:pt x="1" y="1660"/>
                </a:cubicBezTo>
                <a:lnTo>
                  <a:pt x="1" y="7363"/>
                </a:lnTo>
                <a:cubicBezTo>
                  <a:pt x="1" y="8279"/>
                  <a:pt x="734" y="9012"/>
                  <a:pt x="1650" y="9012"/>
                </a:cubicBezTo>
                <a:lnTo>
                  <a:pt x="7363" y="9012"/>
                </a:lnTo>
                <a:cubicBezTo>
                  <a:pt x="8269" y="9012"/>
                  <a:pt x="9012" y="8279"/>
                  <a:pt x="9012" y="7363"/>
                </a:cubicBezTo>
                <a:lnTo>
                  <a:pt x="9012" y="1660"/>
                </a:lnTo>
                <a:cubicBezTo>
                  <a:pt x="9012" y="744"/>
                  <a:pt x="8269" y="1"/>
                  <a:pt x="73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0" name="Google Shape;2410;p60"/>
          <p:cNvSpPr/>
          <p:nvPr/>
        </p:nvSpPr>
        <p:spPr>
          <a:xfrm>
            <a:off x="7023464" y="216"/>
            <a:ext cx="704657" cy="352348"/>
          </a:xfrm>
          <a:custGeom>
            <a:rect b="b" l="l" r="r" t="t"/>
            <a:pathLst>
              <a:path extrusionOk="0" h="9023" w="18045">
                <a:moveTo>
                  <a:pt x="9012" y="0"/>
                </a:moveTo>
                <a:lnTo>
                  <a:pt x="9012" y="11"/>
                </a:lnTo>
                <a:lnTo>
                  <a:pt x="1" y="11"/>
                </a:lnTo>
                <a:lnTo>
                  <a:pt x="1" y="184"/>
                </a:lnTo>
                <a:cubicBezTo>
                  <a:pt x="1" y="5071"/>
                  <a:pt x="3962" y="9022"/>
                  <a:pt x="8839" y="9022"/>
                </a:cubicBezTo>
                <a:lnTo>
                  <a:pt x="9012" y="9022"/>
                </a:lnTo>
                <a:cubicBezTo>
                  <a:pt x="9012" y="8869"/>
                  <a:pt x="9012" y="8717"/>
                  <a:pt x="9022" y="8564"/>
                </a:cubicBezTo>
                <a:cubicBezTo>
                  <a:pt x="9134" y="6252"/>
                  <a:pt x="10122" y="4175"/>
                  <a:pt x="11649" y="2648"/>
                </a:cubicBezTo>
                <a:cubicBezTo>
                  <a:pt x="13289" y="1019"/>
                  <a:pt x="15549" y="0"/>
                  <a:pt x="1804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1" name="Google Shape;2411;p60"/>
          <p:cNvSpPr/>
          <p:nvPr/>
        </p:nvSpPr>
        <p:spPr>
          <a:xfrm>
            <a:off x="7551158" y="334402"/>
            <a:ext cx="430" cy="17963"/>
          </a:xfrm>
          <a:custGeom>
            <a:rect b="b" l="l" r="r" t="t"/>
            <a:pathLst>
              <a:path extrusionOk="0" h="460" w="11">
                <a:moveTo>
                  <a:pt x="10" y="1"/>
                </a:moveTo>
                <a:cubicBezTo>
                  <a:pt x="0" y="154"/>
                  <a:pt x="0" y="306"/>
                  <a:pt x="0" y="459"/>
                </a:cubicBezTo>
                <a:lnTo>
                  <a:pt x="10" y="459"/>
                </a:lnTo>
                <a:lnTo>
                  <a:pt x="10" y="1"/>
                </a:lnTo>
                <a:close/>
              </a:path>
            </a:pathLst>
          </a:custGeom>
          <a:solidFill>
            <a:srgbClr val="769B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2" name="Google Shape;2412;p60"/>
          <p:cNvSpPr/>
          <p:nvPr/>
        </p:nvSpPr>
        <p:spPr>
          <a:xfrm>
            <a:off x="8791684" y="4787335"/>
            <a:ext cx="352309" cy="352309"/>
          </a:xfrm>
          <a:custGeom>
            <a:rect b="b" l="l" r="r" t="t"/>
            <a:pathLst>
              <a:path extrusionOk="0" h="9022" w="9022">
                <a:moveTo>
                  <a:pt x="0" y="0"/>
                </a:moveTo>
                <a:cubicBezTo>
                  <a:pt x="0" y="4979"/>
                  <a:pt x="4043" y="9022"/>
                  <a:pt x="9022" y="9022"/>
                </a:cubicBezTo>
                <a:lnTo>
                  <a:pt x="90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3" name="Google Shape;2413;p60"/>
          <p:cNvSpPr/>
          <p:nvPr/>
        </p:nvSpPr>
        <p:spPr>
          <a:xfrm>
            <a:off x="8791684" y="4435416"/>
            <a:ext cx="351919" cy="351958"/>
          </a:xfrm>
          <a:custGeom>
            <a:rect b="b" l="l" r="r" t="t"/>
            <a:pathLst>
              <a:path extrusionOk="0" h="9013" w="9012">
                <a:moveTo>
                  <a:pt x="0" y="1"/>
                </a:moveTo>
                <a:lnTo>
                  <a:pt x="0" y="9012"/>
                </a:lnTo>
                <a:lnTo>
                  <a:pt x="9012" y="9012"/>
                </a:lnTo>
                <a:cubicBezTo>
                  <a:pt x="9012" y="4033"/>
                  <a:pt x="4979" y="1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4" name="Google Shape;2414;p60"/>
          <p:cNvSpPr/>
          <p:nvPr/>
        </p:nvSpPr>
        <p:spPr>
          <a:xfrm>
            <a:off x="8439765" y="4435025"/>
            <a:ext cx="351958" cy="351919"/>
          </a:xfrm>
          <a:custGeom>
            <a:rect b="b" l="l" r="r" t="t"/>
            <a:pathLst>
              <a:path extrusionOk="0" h="9012" w="9013">
                <a:moveTo>
                  <a:pt x="1" y="0"/>
                </a:moveTo>
                <a:cubicBezTo>
                  <a:pt x="1" y="4980"/>
                  <a:pt x="4043" y="9012"/>
                  <a:pt x="9012" y="9012"/>
                </a:cubicBezTo>
                <a:lnTo>
                  <a:pt x="90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5" name="Google Shape;2415;p60"/>
          <p:cNvSpPr/>
          <p:nvPr/>
        </p:nvSpPr>
        <p:spPr>
          <a:xfrm>
            <a:off x="7735577" y="4435025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6" name="Google Shape;2416;p60"/>
          <p:cNvSpPr/>
          <p:nvPr/>
        </p:nvSpPr>
        <p:spPr>
          <a:xfrm>
            <a:off x="7735577" y="4496256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7" name="Google Shape;2417;p60"/>
          <p:cNvSpPr/>
          <p:nvPr/>
        </p:nvSpPr>
        <p:spPr>
          <a:xfrm>
            <a:off x="7735577" y="4557486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8" name="Google Shape;2418;p60"/>
          <p:cNvSpPr/>
          <p:nvPr/>
        </p:nvSpPr>
        <p:spPr>
          <a:xfrm>
            <a:off x="7735577" y="4618717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9" name="Google Shape;2419;p60"/>
          <p:cNvSpPr/>
          <p:nvPr/>
        </p:nvSpPr>
        <p:spPr>
          <a:xfrm>
            <a:off x="7735577" y="4679947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0" name="Google Shape;2420;p60"/>
          <p:cNvSpPr/>
          <p:nvPr/>
        </p:nvSpPr>
        <p:spPr>
          <a:xfrm>
            <a:off x="7735577" y="4741177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1" name="Google Shape;2421;p60"/>
          <p:cNvSpPr/>
          <p:nvPr/>
        </p:nvSpPr>
        <p:spPr>
          <a:xfrm>
            <a:off x="7735577" y="4802447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2" name="Google Shape;2422;p60"/>
          <p:cNvSpPr/>
          <p:nvPr/>
        </p:nvSpPr>
        <p:spPr>
          <a:xfrm>
            <a:off x="7735577" y="4863677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3" name="Google Shape;2423;p60"/>
          <p:cNvSpPr/>
          <p:nvPr/>
        </p:nvSpPr>
        <p:spPr>
          <a:xfrm>
            <a:off x="7735577" y="4924908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4" name="Google Shape;2424;p60"/>
          <p:cNvSpPr/>
          <p:nvPr/>
        </p:nvSpPr>
        <p:spPr>
          <a:xfrm>
            <a:off x="7735577" y="4986138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5" name="Google Shape;2425;p60"/>
          <p:cNvSpPr/>
          <p:nvPr/>
        </p:nvSpPr>
        <p:spPr>
          <a:xfrm>
            <a:off x="7735577" y="5047369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426" name="Google Shape;2426;p60"/>
          <p:cNvSpPr/>
          <p:nvPr/>
        </p:nvSpPr>
        <p:spPr>
          <a:xfrm>
            <a:off x="7031388" y="4435025"/>
            <a:ext cx="704228" cy="704618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lnTo>
                  <a:pt x="0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7" name="Google Shape;2427;p60"/>
          <p:cNvSpPr/>
          <p:nvPr/>
        </p:nvSpPr>
        <p:spPr>
          <a:xfrm rot="5400000">
            <a:off x="6327199" y="4435025"/>
            <a:ext cx="704228" cy="704618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cubicBezTo>
                  <a:pt x="0" y="9969"/>
                  <a:pt x="8075" y="18044"/>
                  <a:pt x="18033" y="18044"/>
                </a:cubicBezTo>
                <a:lnTo>
                  <a:pt x="1803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8" name="Google Shape;2428;p60"/>
          <p:cNvSpPr/>
          <p:nvPr/>
        </p:nvSpPr>
        <p:spPr>
          <a:xfrm>
            <a:off x="7383659" y="4787531"/>
            <a:ext cx="351958" cy="351919"/>
          </a:xfrm>
          <a:custGeom>
            <a:rect b="b" l="l" r="r" t="t"/>
            <a:pathLst>
              <a:path extrusionOk="0" h="9012" w="9013">
                <a:moveTo>
                  <a:pt x="1060" y="1"/>
                </a:moveTo>
                <a:cubicBezTo>
                  <a:pt x="469" y="1"/>
                  <a:pt x="1" y="469"/>
                  <a:pt x="1" y="1060"/>
                </a:cubicBezTo>
                <a:lnTo>
                  <a:pt x="1" y="7953"/>
                </a:lnTo>
                <a:cubicBezTo>
                  <a:pt x="1" y="8544"/>
                  <a:pt x="469" y="9012"/>
                  <a:pt x="1060" y="9012"/>
                </a:cubicBezTo>
                <a:lnTo>
                  <a:pt x="7953" y="9012"/>
                </a:lnTo>
                <a:cubicBezTo>
                  <a:pt x="8544" y="9012"/>
                  <a:pt x="9012" y="8544"/>
                  <a:pt x="9012" y="7953"/>
                </a:cubicBezTo>
                <a:lnTo>
                  <a:pt x="9012" y="1060"/>
                </a:lnTo>
                <a:cubicBezTo>
                  <a:pt x="9012" y="469"/>
                  <a:pt x="8544" y="1"/>
                  <a:pt x="795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9" name="Google Shape;2429;p60"/>
          <p:cNvSpPr/>
          <p:nvPr/>
        </p:nvSpPr>
        <p:spPr>
          <a:xfrm>
            <a:off x="7735577" y="5114949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430" name="Google Shape;2430;p60"/>
          <p:cNvSpPr/>
          <p:nvPr/>
        </p:nvSpPr>
        <p:spPr>
          <a:xfrm>
            <a:off x="727000" y="542825"/>
            <a:ext cx="7704000" cy="40611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1" name="Google Shape;2431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36" name="Shape 2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" name="Google Shape;2437;p62"/>
          <p:cNvSpPr/>
          <p:nvPr/>
        </p:nvSpPr>
        <p:spPr>
          <a:xfrm>
            <a:off x="6777021" y="4854501"/>
            <a:ext cx="696691" cy="32067"/>
          </a:xfrm>
          <a:custGeom>
            <a:rect b="b" l="l" r="r" t="t"/>
            <a:pathLst>
              <a:path extrusionOk="0" h="785" w="17841">
                <a:moveTo>
                  <a:pt x="1" y="0"/>
                </a:moveTo>
                <a:lnTo>
                  <a:pt x="1" y="784"/>
                </a:lnTo>
                <a:lnTo>
                  <a:pt x="17840" y="784"/>
                </a:lnTo>
                <a:lnTo>
                  <a:pt x="1784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8" name="Google Shape;2438;p62"/>
          <p:cNvSpPr/>
          <p:nvPr/>
        </p:nvSpPr>
        <p:spPr>
          <a:xfrm>
            <a:off x="6777021" y="4918553"/>
            <a:ext cx="696691" cy="32067"/>
          </a:xfrm>
          <a:custGeom>
            <a:rect b="b" l="l" r="r" t="t"/>
            <a:pathLst>
              <a:path extrusionOk="0" h="785" w="17841">
                <a:moveTo>
                  <a:pt x="1" y="0"/>
                </a:moveTo>
                <a:lnTo>
                  <a:pt x="1" y="784"/>
                </a:lnTo>
                <a:lnTo>
                  <a:pt x="17840" y="784"/>
                </a:lnTo>
                <a:lnTo>
                  <a:pt x="1784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9" name="Google Shape;2439;p62"/>
          <p:cNvSpPr/>
          <p:nvPr/>
        </p:nvSpPr>
        <p:spPr>
          <a:xfrm>
            <a:off x="6777021" y="4982606"/>
            <a:ext cx="696691" cy="32067"/>
          </a:xfrm>
          <a:custGeom>
            <a:rect b="b" l="l" r="r" t="t"/>
            <a:pathLst>
              <a:path extrusionOk="0" h="785" w="17841">
                <a:moveTo>
                  <a:pt x="1" y="1"/>
                </a:moveTo>
                <a:lnTo>
                  <a:pt x="1" y="785"/>
                </a:lnTo>
                <a:lnTo>
                  <a:pt x="17840" y="785"/>
                </a:lnTo>
                <a:lnTo>
                  <a:pt x="1784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0" name="Google Shape;2440;p62"/>
          <p:cNvSpPr/>
          <p:nvPr/>
        </p:nvSpPr>
        <p:spPr>
          <a:xfrm>
            <a:off x="6777021" y="5046658"/>
            <a:ext cx="696691" cy="32067"/>
          </a:xfrm>
          <a:custGeom>
            <a:rect b="b" l="l" r="r" t="t"/>
            <a:pathLst>
              <a:path extrusionOk="0" h="785" w="17841">
                <a:moveTo>
                  <a:pt x="1" y="1"/>
                </a:moveTo>
                <a:lnTo>
                  <a:pt x="1" y="785"/>
                </a:lnTo>
                <a:lnTo>
                  <a:pt x="17840" y="785"/>
                </a:lnTo>
                <a:lnTo>
                  <a:pt x="1784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1" name="Google Shape;2441;p62"/>
          <p:cNvSpPr/>
          <p:nvPr/>
        </p:nvSpPr>
        <p:spPr>
          <a:xfrm>
            <a:off x="6777021" y="5111119"/>
            <a:ext cx="696691" cy="31659"/>
          </a:xfrm>
          <a:custGeom>
            <a:rect b="b" l="l" r="r" t="t"/>
            <a:pathLst>
              <a:path extrusionOk="0" h="775" w="17841">
                <a:moveTo>
                  <a:pt x="1" y="1"/>
                </a:moveTo>
                <a:lnTo>
                  <a:pt x="1" y="775"/>
                </a:lnTo>
                <a:lnTo>
                  <a:pt x="17840" y="775"/>
                </a:lnTo>
                <a:lnTo>
                  <a:pt x="1784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2" name="Google Shape;2442;p62"/>
          <p:cNvSpPr/>
          <p:nvPr/>
        </p:nvSpPr>
        <p:spPr>
          <a:xfrm>
            <a:off x="6777021" y="4790428"/>
            <a:ext cx="696691" cy="32067"/>
          </a:xfrm>
          <a:custGeom>
            <a:rect b="b" l="l" r="r" t="t"/>
            <a:pathLst>
              <a:path extrusionOk="0" h="785" w="17841">
                <a:moveTo>
                  <a:pt x="1" y="0"/>
                </a:moveTo>
                <a:lnTo>
                  <a:pt x="1" y="784"/>
                </a:lnTo>
                <a:lnTo>
                  <a:pt x="17840" y="784"/>
                </a:lnTo>
                <a:lnTo>
                  <a:pt x="1784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3" name="Google Shape;2443;p62"/>
          <p:cNvSpPr/>
          <p:nvPr/>
        </p:nvSpPr>
        <p:spPr>
          <a:xfrm>
            <a:off x="7745296" y="407"/>
            <a:ext cx="704618" cy="704228"/>
          </a:xfrm>
          <a:custGeom>
            <a:rect b="b" l="l" r="r" t="t"/>
            <a:pathLst>
              <a:path extrusionOk="0" h="18034" w="18044">
                <a:moveTo>
                  <a:pt x="0" y="1"/>
                </a:moveTo>
                <a:lnTo>
                  <a:pt x="0" y="18034"/>
                </a:lnTo>
                <a:lnTo>
                  <a:pt x="18044" y="18034"/>
                </a:lnTo>
                <a:lnTo>
                  <a:pt x="1804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4" name="Google Shape;2444;p62"/>
          <p:cNvSpPr/>
          <p:nvPr/>
        </p:nvSpPr>
        <p:spPr>
          <a:xfrm>
            <a:off x="7746077" y="1227"/>
            <a:ext cx="703056" cy="703017"/>
          </a:xfrm>
          <a:custGeom>
            <a:rect b="b" l="l" r="r" t="t"/>
            <a:pathLst>
              <a:path extrusionOk="0" h="18003" w="18004">
                <a:moveTo>
                  <a:pt x="9002" y="0"/>
                </a:moveTo>
                <a:cubicBezTo>
                  <a:pt x="4033" y="0"/>
                  <a:pt x="1" y="4022"/>
                  <a:pt x="1" y="9001"/>
                </a:cubicBezTo>
                <a:cubicBezTo>
                  <a:pt x="1" y="13970"/>
                  <a:pt x="4033" y="18002"/>
                  <a:pt x="9002" y="18002"/>
                </a:cubicBezTo>
                <a:cubicBezTo>
                  <a:pt x="13971" y="18002"/>
                  <a:pt x="18003" y="13970"/>
                  <a:pt x="18003" y="9001"/>
                </a:cubicBezTo>
                <a:cubicBezTo>
                  <a:pt x="18003" y="4022"/>
                  <a:pt x="13971" y="0"/>
                  <a:pt x="900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5" name="Google Shape;2445;p62"/>
          <p:cNvSpPr/>
          <p:nvPr/>
        </p:nvSpPr>
        <p:spPr>
          <a:xfrm>
            <a:off x="7845889" y="122282"/>
            <a:ext cx="505034" cy="460478"/>
          </a:xfrm>
          <a:custGeom>
            <a:rect b="b" l="l" r="r" t="t"/>
            <a:pathLst>
              <a:path extrusionOk="0" h="11792" w="12933">
                <a:moveTo>
                  <a:pt x="6466" y="1"/>
                </a:moveTo>
                <a:cubicBezTo>
                  <a:pt x="4959" y="1"/>
                  <a:pt x="3452" y="576"/>
                  <a:pt x="2302" y="1726"/>
                </a:cubicBezTo>
                <a:cubicBezTo>
                  <a:pt x="1" y="4028"/>
                  <a:pt x="1" y="7765"/>
                  <a:pt x="2302" y="10066"/>
                </a:cubicBezTo>
                <a:cubicBezTo>
                  <a:pt x="3452" y="11216"/>
                  <a:pt x="4959" y="11792"/>
                  <a:pt x="6466" y="11792"/>
                </a:cubicBezTo>
                <a:cubicBezTo>
                  <a:pt x="7973" y="11792"/>
                  <a:pt x="9480" y="11216"/>
                  <a:pt x="10631" y="10066"/>
                </a:cubicBezTo>
                <a:cubicBezTo>
                  <a:pt x="12932" y="7765"/>
                  <a:pt x="12932" y="4028"/>
                  <a:pt x="10631" y="1726"/>
                </a:cubicBezTo>
                <a:cubicBezTo>
                  <a:pt x="9480" y="576"/>
                  <a:pt x="7973" y="1"/>
                  <a:pt x="646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6" name="Google Shape;2446;p62"/>
          <p:cNvSpPr/>
          <p:nvPr/>
        </p:nvSpPr>
        <p:spPr>
          <a:xfrm rot="10800000">
            <a:off x="8802172" y="4439351"/>
            <a:ext cx="351528" cy="703056"/>
          </a:xfrm>
          <a:custGeom>
            <a:rect b="b" l="l" r="r" t="t"/>
            <a:pathLst>
              <a:path extrusionOk="0" h="18004" w="9002">
                <a:moveTo>
                  <a:pt x="0" y="1"/>
                </a:moveTo>
                <a:lnTo>
                  <a:pt x="0" y="18003"/>
                </a:lnTo>
                <a:cubicBezTo>
                  <a:pt x="4969" y="18003"/>
                  <a:pt x="9002" y="13971"/>
                  <a:pt x="9002" y="9002"/>
                </a:cubicBezTo>
                <a:cubicBezTo>
                  <a:pt x="9002" y="4033"/>
                  <a:pt x="4969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7" name="Google Shape;2447;p62"/>
          <p:cNvSpPr/>
          <p:nvPr/>
        </p:nvSpPr>
        <p:spPr>
          <a:xfrm rot="10800000">
            <a:off x="8449082" y="4439351"/>
            <a:ext cx="351528" cy="703056"/>
          </a:xfrm>
          <a:custGeom>
            <a:rect b="b" l="l" r="r" t="t"/>
            <a:pathLst>
              <a:path extrusionOk="0" h="18004" w="9002">
                <a:moveTo>
                  <a:pt x="9002" y="1"/>
                </a:moveTo>
                <a:cubicBezTo>
                  <a:pt x="4033" y="1"/>
                  <a:pt x="0" y="4033"/>
                  <a:pt x="0" y="9002"/>
                </a:cubicBezTo>
                <a:cubicBezTo>
                  <a:pt x="0" y="13981"/>
                  <a:pt x="4033" y="18003"/>
                  <a:pt x="9002" y="18003"/>
                </a:cubicBezTo>
                <a:lnTo>
                  <a:pt x="900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8" name="Google Shape;2448;p62"/>
          <p:cNvSpPr/>
          <p:nvPr/>
        </p:nvSpPr>
        <p:spPr>
          <a:xfrm rot="10800000">
            <a:off x="8734186" y="4723284"/>
            <a:ext cx="134410" cy="134801"/>
          </a:xfrm>
          <a:custGeom>
            <a:rect b="b" l="l" r="r" t="t"/>
            <a:pathLst>
              <a:path extrusionOk="0" h="3452" w="344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67" y="2688"/>
                  <a:pt x="2678" y="2077"/>
                  <a:pt x="3442" y="1721"/>
                </a:cubicBezTo>
                <a:cubicBezTo>
                  <a:pt x="2678" y="1375"/>
                  <a:pt x="206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9" name="Google Shape;2449;p62"/>
          <p:cNvSpPr/>
          <p:nvPr/>
        </p:nvSpPr>
        <p:spPr>
          <a:xfrm rot="10800000">
            <a:off x="8884489" y="4723284"/>
            <a:ext cx="134801" cy="134801"/>
          </a:xfrm>
          <a:custGeom>
            <a:rect b="b" l="l" r="r" t="t"/>
            <a:pathLst>
              <a:path extrusionOk="0" h="3452" w="345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77" y="2688"/>
                  <a:pt x="2688" y="2077"/>
                  <a:pt x="3452" y="1721"/>
                </a:cubicBezTo>
                <a:cubicBezTo>
                  <a:pt x="2688" y="1375"/>
                  <a:pt x="207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0" name="Google Shape;2450;p62"/>
          <p:cNvSpPr/>
          <p:nvPr/>
        </p:nvSpPr>
        <p:spPr>
          <a:xfrm rot="10800000">
            <a:off x="8585874" y="4723284"/>
            <a:ext cx="134410" cy="134801"/>
          </a:xfrm>
          <a:custGeom>
            <a:rect b="b" l="l" r="r" t="t"/>
            <a:pathLst>
              <a:path extrusionOk="0" h="3452" w="344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67" y="2688"/>
                  <a:pt x="2678" y="2077"/>
                  <a:pt x="3442" y="1721"/>
                </a:cubicBezTo>
                <a:cubicBezTo>
                  <a:pt x="2678" y="1375"/>
                  <a:pt x="206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1" name="Google Shape;2451;p62"/>
          <p:cNvSpPr/>
          <p:nvPr/>
        </p:nvSpPr>
        <p:spPr>
          <a:xfrm rot="10800000">
            <a:off x="8522222" y="4318492"/>
            <a:ext cx="62871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67" y="1"/>
                  <a:pt x="0" y="367"/>
                  <a:pt x="0" y="805"/>
                </a:cubicBezTo>
                <a:cubicBezTo>
                  <a:pt x="0" y="1253"/>
                  <a:pt x="36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2" name="Google Shape;2452;p62"/>
          <p:cNvSpPr/>
          <p:nvPr/>
        </p:nvSpPr>
        <p:spPr>
          <a:xfrm rot="10800000">
            <a:off x="8645894" y="4318492"/>
            <a:ext cx="62871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9" y="1253"/>
                  <a:pt x="1609" y="805"/>
                </a:cubicBezTo>
                <a:cubicBezTo>
                  <a:pt x="1609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3" name="Google Shape;2453;p62"/>
          <p:cNvSpPr/>
          <p:nvPr/>
        </p:nvSpPr>
        <p:spPr>
          <a:xfrm rot="10800000">
            <a:off x="8769956" y="4318492"/>
            <a:ext cx="62871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4" name="Google Shape;2454;p62"/>
          <p:cNvSpPr/>
          <p:nvPr/>
        </p:nvSpPr>
        <p:spPr>
          <a:xfrm>
            <a:off x="9027078" y="1190699"/>
            <a:ext cx="62480" cy="62870"/>
          </a:xfrm>
          <a:custGeom>
            <a:rect b="b" l="l" r="r" t="t"/>
            <a:pathLst>
              <a:path extrusionOk="0" h="1610" w="1600">
                <a:moveTo>
                  <a:pt x="805" y="1"/>
                </a:moveTo>
                <a:cubicBezTo>
                  <a:pt x="357" y="1"/>
                  <a:pt x="1" y="357"/>
                  <a:pt x="1" y="805"/>
                </a:cubicBezTo>
                <a:cubicBezTo>
                  <a:pt x="1" y="1243"/>
                  <a:pt x="357" y="1609"/>
                  <a:pt x="805" y="1609"/>
                </a:cubicBezTo>
                <a:cubicBezTo>
                  <a:pt x="1243" y="1609"/>
                  <a:pt x="1600" y="1243"/>
                  <a:pt x="1600" y="805"/>
                </a:cubicBezTo>
                <a:cubicBezTo>
                  <a:pt x="1600" y="35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5" name="Google Shape;2455;p62"/>
          <p:cNvSpPr/>
          <p:nvPr/>
        </p:nvSpPr>
        <p:spPr>
          <a:xfrm>
            <a:off x="9027078" y="1085342"/>
            <a:ext cx="62480" cy="62870"/>
          </a:xfrm>
          <a:custGeom>
            <a:rect b="b" l="l" r="r" t="t"/>
            <a:pathLst>
              <a:path extrusionOk="0" h="1610" w="1600">
                <a:moveTo>
                  <a:pt x="805" y="0"/>
                </a:moveTo>
                <a:cubicBezTo>
                  <a:pt x="357" y="0"/>
                  <a:pt x="1" y="357"/>
                  <a:pt x="1" y="805"/>
                </a:cubicBezTo>
                <a:cubicBezTo>
                  <a:pt x="1" y="1242"/>
                  <a:pt x="357" y="1609"/>
                  <a:pt x="805" y="1609"/>
                </a:cubicBezTo>
                <a:cubicBezTo>
                  <a:pt x="1243" y="1609"/>
                  <a:pt x="1600" y="1242"/>
                  <a:pt x="1600" y="805"/>
                </a:cubicBezTo>
                <a:cubicBezTo>
                  <a:pt x="1600" y="35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6" name="Google Shape;2456;p62"/>
          <p:cNvSpPr/>
          <p:nvPr/>
        </p:nvSpPr>
        <p:spPr>
          <a:xfrm>
            <a:off x="9027078" y="979555"/>
            <a:ext cx="62480" cy="62870"/>
          </a:xfrm>
          <a:custGeom>
            <a:rect b="b" l="l" r="r" t="t"/>
            <a:pathLst>
              <a:path extrusionOk="0" h="1610" w="160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0" y="1253"/>
                  <a:pt x="1600" y="805"/>
                </a:cubicBezTo>
                <a:cubicBezTo>
                  <a:pt x="160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7" name="Google Shape;2457;p62"/>
          <p:cNvSpPr/>
          <p:nvPr/>
        </p:nvSpPr>
        <p:spPr>
          <a:xfrm>
            <a:off x="9027078" y="874198"/>
            <a:ext cx="62480" cy="62870"/>
          </a:xfrm>
          <a:custGeom>
            <a:rect b="b" l="l" r="r" t="t"/>
            <a:pathLst>
              <a:path extrusionOk="0" h="1610" w="160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43" y="1609"/>
                  <a:pt x="1600" y="1253"/>
                  <a:pt x="1600" y="805"/>
                </a:cubicBezTo>
                <a:cubicBezTo>
                  <a:pt x="1600" y="36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8" name="Google Shape;2458;p62"/>
          <p:cNvSpPr/>
          <p:nvPr/>
        </p:nvSpPr>
        <p:spPr>
          <a:xfrm>
            <a:off x="9027078" y="768842"/>
            <a:ext cx="62480" cy="62831"/>
          </a:xfrm>
          <a:custGeom>
            <a:rect b="b" l="l" r="r" t="t"/>
            <a:pathLst>
              <a:path extrusionOk="0" h="1609" w="160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43" y="1609"/>
                  <a:pt x="1600" y="1252"/>
                  <a:pt x="1600" y="804"/>
                </a:cubicBezTo>
                <a:cubicBezTo>
                  <a:pt x="1600" y="356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9" name="Google Shape;2459;p62"/>
          <p:cNvSpPr/>
          <p:nvPr/>
        </p:nvSpPr>
        <p:spPr>
          <a:xfrm rot="10800000">
            <a:off x="8894018" y="4318492"/>
            <a:ext cx="62480" cy="62871"/>
          </a:xfrm>
          <a:custGeom>
            <a:rect b="b" l="l" r="r" t="t"/>
            <a:pathLst>
              <a:path extrusionOk="0" h="1610" w="160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0" y="1253"/>
                  <a:pt x="1600" y="805"/>
                </a:cubicBezTo>
                <a:cubicBezTo>
                  <a:pt x="160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0" name="Google Shape;2460;p62"/>
          <p:cNvSpPr/>
          <p:nvPr/>
        </p:nvSpPr>
        <p:spPr>
          <a:xfrm>
            <a:off x="8903016" y="1190699"/>
            <a:ext cx="62871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57"/>
                  <a:pt x="1" y="805"/>
                </a:cubicBezTo>
                <a:cubicBezTo>
                  <a:pt x="1" y="1243"/>
                  <a:pt x="357" y="1609"/>
                  <a:pt x="805" y="1609"/>
                </a:cubicBezTo>
                <a:cubicBezTo>
                  <a:pt x="1243" y="1609"/>
                  <a:pt x="1610" y="1243"/>
                  <a:pt x="1610" y="805"/>
                </a:cubicBezTo>
                <a:cubicBezTo>
                  <a:pt x="1610" y="35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1" name="Google Shape;2461;p62"/>
          <p:cNvSpPr/>
          <p:nvPr/>
        </p:nvSpPr>
        <p:spPr>
          <a:xfrm>
            <a:off x="8903016" y="1085342"/>
            <a:ext cx="62871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57"/>
                  <a:pt x="1" y="805"/>
                </a:cubicBezTo>
                <a:cubicBezTo>
                  <a:pt x="1" y="1242"/>
                  <a:pt x="357" y="1609"/>
                  <a:pt x="805" y="1609"/>
                </a:cubicBezTo>
                <a:cubicBezTo>
                  <a:pt x="1243" y="1609"/>
                  <a:pt x="1610" y="1242"/>
                  <a:pt x="1610" y="805"/>
                </a:cubicBezTo>
                <a:cubicBezTo>
                  <a:pt x="1610" y="35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2" name="Google Shape;2462;p62"/>
          <p:cNvSpPr/>
          <p:nvPr/>
        </p:nvSpPr>
        <p:spPr>
          <a:xfrm>
            <a:off x="8903016" y="979555"/>
            <a:ext cx="62871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10" y="1253"/>
                  <a:pt x="1610" y="805"/>
                </a:cubicBezTo>
                <a:cubicBezTo>
                  <a:pt x="161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3" name="Google Shape;2463;p62"/>
          <p:cNvSpPr/>
          <p:nvPr/>
        </p:nvSpPr>
        <p:spPr>
          <a:xfrm>
            <a:off x="8903016" y="874198"/>
            <a:ext cx="62871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43" y="1609"/>
                  <a:pt x="1610" y="1253"/>
                  <a:pt x="1610" y="805"/>
                </a:cubicBezTo>
                <a:cubicBezTo>
                  <a:pt x="1610" y="36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4" name="Google Shape;2464;p62"/>
          <p:cNvSpPr/>
          <p:nvPr/>
        </p:nvSpPr>
        <p:spPr>
          <a:xfrm>
            <a:off x="8903016" y="768842"/>
            <a:ext cx="62871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43" y="1609"/>
                  <a:pt x="1610" y="1252"/>
                  <a:pt x="1610" y="804"/>
                </a:cubicBezTo>
                <a:cubicBezTo>
                  <a:pt x="1610" y="356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5" name="Google Shape;2465;p62"/>
          <p:cNvSpPr/>
          <p:nvPr/>
        </p:nvSpPr>
        <p:spPr>
          <a:xfrm rot="10800000">
            <a:off x="9017689" y="4318492"/>
            <a:ext cx="62871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10" y="1253"/>
                  <a:pt x="1610" y="805"/>
                </a:cubicBezTo>
                <a:cubicBezTo>
                  <a:pt x="161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6" name="Google Shape;2466;p62"/>
          <p:cNvSpPr/>
          <p:nvPr/>
        </p:nvSpPr>
        <p:spPr>
          <a:xfrm rot="10800000">
            <a:off x="8097163" y="4438570"/>
            <a:ext cx="351958" cy="351919"/>
          </a:xfrm>
          <a:custGeom>
            <a:rect b="b" l="l" r="r" t="t"/>
            <a:pathLst>
              <a:path extrusionOk="0" h="9012" w="9013">
                <a:moveTo>
                  <a:pt x="1650" y="0"/>
                </a:moveTo>
                <a:cubicBezTo>
                  <a:pt x="734" y="0"/>
                  <a:pt x="1" y="743"/>
                  <a:pt x="1" y="1650"/>
                </a:cubicBezTo>
                <a:lnTo>
                  <a:pt x="1" y="7362"/>
                </a:lnTo>
                <a:cubicBezTo>
                  <a:pt x="1" y="8278"/>
                  <a:pt x="734" y="9011"/>
                  <a:pt x="1650" y="9011"/>
                </a:cubicBezTo>
                <a:lnTo>
                  <a:pt x="7363" y="9011"/>
                </a:lnTo>
                <a:cubicBezTo>
                  <a:pt x="8269" y="9011"/>
                  <a:pt x="9012" y="8278"/>
                  <a:pt x="9012" y="7362"/>
                </a:cubicBezTo>
                <a:lnTo>
                  <a:pt x="9012" y="1650"/>
                </a:lnTo>
                <a:cubicBezTo>
                  <a:pt x="9012" y="743"/>
                  <a:pt x="8269" y="0"/>
                  <a:pt x="736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7" name="Google Shape;2467;p62"/>
          <p:cNvSpPr/>
          <p:nvPr/>
        </p:nvSpPr>
        <p:spPr>
          <a:xfrm rot="10800000">
            <a:off x="7745284" y="4438570"/>
            <a:ext cx="351919" cy="351919"/>
          </a:xfrm>
          <a:custGeom>
            <a:rect b="b" l="l" r="r" t="t"/>
            <a:pathLst>
              <a:path extrusionOk="0" h="9012" w="9012">
                <a:moveTo>
                  <a:pt x="1650" y="0"/>
                </a:moveTo>
                <a:cubicBezTo>
                  <a:pt x="733" y="0"/>
                  <a:pt x="0" y="743"/>
                  <a:pt x="0" y="1650"/>
                </a:cubicBezTo>
                <a:lnTo>
                  <a:pt x="0" y="7362"/>
                </a:lnTo>
                <a:cubicBezTo>
                  <a:pt x="0" y="8278"/>
                  <a:pt x="733" y="9011"/>
                  <a:pt x="1650" y="9011"/>
                </a:cubicBezTo>
                <a:lnTo>
                  <a:pt x="7352" y="9011"/>
                </a:lnTo>
                <a:cubicBezTo>
                  <a:pt x="8268" y="9011"/>
                  <a:pt x="9012" y="8278"/>
                  <a:pt x="9012" y="7362"/>
                </a:cubicBezTo>
                <a:lnTo>
                  <a:pt x="9012" y="1650"/>
                </a:lnTo>
                <a:cubicBezTo>
                  <a:pt x="9012" y="743"/>
                  <a:pt x="8268" y="0"/>
                  <a:pt x="73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8" name="Google Shape;2468;p62"/>
          <p:cNvSpPr/>
          <p:nvPr/>
        </p:nvSpPr>
        <p:spPr>
          <a:xfrm rot="10800000">
            <a:off x="7745284" y="4790450"/>
            <a:ext cx="351919" cy="351958"/>
          </a:xfrm>
          <a:custGeom>
            <a:rect b="b" l="l" r="r" t="t"/>
            <a:pathLst>
              <a:path extrusionOk="0" h="9013" w="9012">
                <a:moveTo>
                  <a:pt x="1650" y="1"/>
                </a:moveTo>
                <a:cubicBezTo>
                  <a:pt x="733" y="1"/>
                  <a:pt x="0" y="744"/>
                  <a:pt x="0" y="1660"/>
                </a:cubicBezTo>
                <a:lnTo>
                  <a:pt x="0" y="7363"/>
                </a:lnTo>
                <a:cubicBezTo>
                  <a:pt x="0" y="8279"/>
                  <a:pt x="733" y="9012"/>
                  <a:pt x="1650" y="9012"/>
                </a:cubicBezTo>
                <a:lnTo>
                  <a:pt x="7352" y="9012"/>
                </a:lnTo>
                <a:cubicBezTo>
                  <a:pt x="8268" y="9012"/>
                  <a:pt x="9012" y="8279"/>
                  <a:pt x="9012" y="7363"/>
                </a:cubicBezTo>
                <a:lnTo>
                  <a:pt x="9012" y="1660"/>
                </a:lnTo>
                <a:cubicBezTo>
                  <a:pt x="9012" y="744"/>
                  <a:pt x="8268" y="1"/>
                  <a:pt x="735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9" name="Google Shape;2469;p62"/>
          <p:cNvSpPr/>
          <p:nvPr/>
        </p:nvSpPr>
        <p:spPr>
          <a:xfrm>
            <a:off x="8449562" y="382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0" name="Google Shape;2470;p62"/>
          <p:cNvSpPr/>
          <p:nvPr/>
        </p:nvSpPr>
        <p:spPr>
          <a:xfrm>
            <a:off x="8449562" y="61222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1" name="Google Shape;2471;p62"/>
          <p:cNvSpPr/>
          <p:nvPr/>
        </p:nvSpPr>
        <p:spPr>
          <a:xfrm>
            <a:off x="8449875" y="122477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2" name="Google Shape;2472;p62"/>
          <p:cNvSpPr/>
          <p:nvPr/>
        </p:nvSpPr>
        <p:spPr>
          <a:xfrm>
            <a:off x="8449875" y="184098"/>
            <a:ext cx="703837" cy="30264"/>
          </a:xfrm>
          <a:custGeom>
            <a:rect b="b" l="l" r="r" t="t"/>
            <a:pathLst>
              <a:path extrusionOk="0" h="775" w="18024">
                <a:moveTo>
                  <a:pt x="1" y="1"/>
                </a:moveTo>
                <a:lnTo>
                  <a:pt x="1" y="775"/>
                </a:lnTo>
                <a:lnTo>
                  <a:pt x="18024" y="775"/>
                </a:lnTo>
                <a:lnTo>
                  <a:pt x="180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3" name="Google Shape;2473;p62"/>
          <p:cNvSpPr/>
          <p:nvPr/>
        </p:nvSpPr>
        <p:spPr>
          <a:xfrm>
            <a:off x="8449875" y="244938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4" name="Google Shape;2474;p62"/>
          <p:cNvSpPr/>
          <p:nvPr/>
        </p:nvSpPr>
        <p:spPr>
          <a:xfrm>
            <a:off x="8449875" y="306168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5" name="Google Shape;2475;p62"/>
          <p:cNvSpPr/>
          <p:nvPr/>
        </p:nvSpPr>
        <p:spPr>
          <a:xfrm>
            <a:off x="8449875" y="367438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6" name="Google Shape;2476;p62"/>
          <p:cNvSpPr/>
          <p:nvPr/>
        </p:nvSpPr>
        <p:spPr>
          <a:xfrm>
            <a:off x="8449875" y="428668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7" name="Google Shape;2477;p62"/>
          <p:cNvSpPr/>
          <p:nvPr/>
        </p:nvSpPr>
        <p:spPr>
          <a:xfrm>
            <a:off x="8449875" y="489899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8" name="Google Shape;2478;p62"/>
          <p:cNvSpPr/>
          <p:nvPr/>
        </p:nvSpPr>
        <p:spPr>
          <a:xfrm>
            <a:off x="8449875" y="551129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9" name="Google Shape;2479;p62"/>
          <p:cNvSpPr/>
          <p:nvPr/>
        </p:nvSpPr>
        <p:spPr>
          <a:xfrm>
            <a:off x="8449875" y="612359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0" name="Google Shape;2480;p62"/>
          <p:cNvSpPr/>
          <p:nvPr/>
        </p:nvSpPr>
        <p:spPr>
          <a:xfrm>
            <a:off x="8449875" y="673590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1" name="Google Shape;2481;p62"/>
          <p:cNvSpPr/>
          <p:nvPr/>
        </p:nvSpPr>
        <p:spPr>
          <a:xfrm>
            <a:off x="7040667" y="216"/>
            <a:ext cx="704657" cy="352348"/>
          </a:xfrm>
          <a:custGeom>
            <a:rect b="b" l="l" r="r" t="t"/>
            <a:pathLst>
              <a:path extrusionOk="0" h="9023" w="18045">
                <a:moveTo>
                  <a:pt x="9012" y="0"/>
                </a:moveTo>
                <a:lnTo>
                  <a:pt x="9012" y="11"/>
                </a:lnTo>
                <a:lnTo>
                  <a:pt x="1" y="11"/>
                </a:lnTo>
                <a:lnTo>
                  <a:pt x="1" y="184"/>
                </a:lnTo>
                <a:cubicBezTo>
                  <a:pt x="1" y="5071"/>
                  <a:pt x="3962" y="9022"/>
                  <a:pt x="8839" y="9022"/>
                </a:cubicBezTo>
                <a:lnTo>
                  <a:pt x="9012" y="9022"/>
                </a:lnTo>
                <a:cubicBezTo>
                  <a:pt x="9012" y="8869"/>
                  <a:pt x="9012" y="8717"/>
                  <a:pt x="9022" y="8564"/>
                </a:cubicBezTo>
                <a:cubicBezTo>
                  <a:pt x="9134" y="6252"/>
                  <a:pt x="10122" y="4175"/>
                  <a:pt x="11649" y="2648"/>
                </a:cubicBezTo>
                <a:cubicBezTo>
                  <a:pt x="13289" y="1019"/>
                  <a:pt x="15549" y="0"/>
                  <a:pt x="1804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2" name="Google Shape;2482;p62"/>
          <p:cNvSpPr/>
          <p:nvPr/>
        </p:nvSpPr>
        <p:spPr>
          <a:xfrm>
            <a:off x="7568360" y="334402"/>
            <a:ext cx="430" cy="17963"/>
          </a:xfrm>
          <a:custGeom>
            <a:rect b="b" l="l" r="r" t="t"/>
            <a:pathLst>
              <a:path extrusionOk="0" h="460" w="11">
                <a:moveTo>
                  <a:pt x="10" y="1"/>
                </a:moveTo>
                <a:cubicBezTo>
                  <a:pt x="0" y="154"/>
                  <a:pt x="0" y="306"/>
                  <a:pt x="0" y="459"/>
                </a:cubicBezTo>
                <a:lnTo>
                  <a:pt x="10" y="459"/>
                </a:lnTo>
                <a:lnTo>
                  <a:pt x="10" y="1"/>
                </a:lnTo>
                <a:close/>
              </a:path>
            </a:pathLst>
          </a:custGeom>
          <a:solidFill>
            <a:srgbClr val="769B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3" name="Google Shape;2483;p62"/>
          <p:cNvSpPr/>
          <p:nvPr/>
        </p:nvSpPr>
        <p:spPr>
          <a:xfrm rot="10800000">
            <a:off x="7039901" y="4790472"/>
            <a:ext cx="704228" cy="351919"/>
          </a:xfrm>
          <a:custGeom>
            <a:rect b="b" l="l" r="r" t="t"/>
            <a:pathLst>
              <a:path extrusionOk="0" h="9012" w="18034">
                <a:moveTo>
                  <a:pt x="1" y="0"/>
                </a:moveTo>
                <a:lnTo>
                  <a:pt x="1" y="9011"/>
                </a:lnTo>
                <a:lnTo>
                  <a:pt x="18034" y="9011"/>
                </a:lnTo>
                <a:cubicBezTo>
                  <a:pt x="18034" y="6517"/>
                  <a:pt x="17026" y="4266"/>
                  <a:pt x="15397" y="2637"/>
                </a:cubicBezTo>
                <a:cubicBezTo>
                  <a:pt x="13839" y="1079"/>
                  <a:pt x="11711" y="82"/>
                  <a:pt x="93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4" name="Google Shape;2484;p62"/>
          <p:cNvSpPr/>
          <p:nvPr/>
        </p:nvSpPr>
        <p:spPr>
          <a:xfrm rot="10800000">
            <a:off x="8097184" y="4791593"/>
            <a:ext cx="351919" cy="351919"/>
          </a:xfrm>
          <a:custGeom>
            <a:rect b="b" l="l" r="r" t="t"/>
            <a:pathLst>
              <a:path extrusionOk="0" h="9012" w="9012">
                <a:moveTo>
                  <a:pt x="1650" y="0"/>
                </a:moveTo>
                <a:cubicBezTo>
                  <a:pt x="733" y="0"/>
                  <a:pt x="0" y="743"/>
                  <a:pt x="0" y="1650"/>
                </a:cubicBezTo>
                <a:lnTo>
                  <a:pt x="0" y="7362"/>
                </a:lnTo>
                <a:cubicBezTo>
                  <a:pt x="0" y="8278"/>
                  <a:pt x="733" y="9011"/>
                  <a:pt x="1650" y="9011"/>
                </a:cubicBezTo>
                <a:lnTo>
                  <a:pt x="7352" y="9011"/>
                </a:lnTo>
                <a:cubicBezTo>
                  <a:pt x="8268" y="9011"/>
                  <a:pt x="9012" y="8278"/>
                  <a:pt x="9012" y="7362"/>
                </a:cubicBezTo>
                <a:lnTo>
                  <a:pt x="9012" y="1650"/>
                </a:lnTo>
                <a:cubicBezTo>
                  <a:pt x="9012" y="743"/>
                  <a:pt x="8268" y="0"/>
                  <a:pt x="73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5" name="Google Shape;2485;p62"/>
          <p:cNvSpPr txBox="1"/>
          <p:nvPr>
            <p:ph type="ctrTitle"/>
          </p:nvPr>
        </p:nvSpPr>
        <p:spPr>
          <a:xfrm>
            <a:off x="3268537" y="1677250"/>
            <a:ext cx="5162100" cy="135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486" name="Google Shape;2486;p62"/>
          <p:cNvSpPr txBox="1"/>
          <p:nvPr>
            <p:ph idx="1" type="subTitle"/>
          </p:nvPr>
        </p:nvSpPr>
        <p:spPr>
          <a:xfrm>
            <a:off x="3268537" y="3081350"/>
            <a:ext cx="51621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87" name="Google Shape;2487;p62"/>
          <p:cNvSpPr/>
          <p:nvPr>
            <p:ph idx="2" type="pic"/>
          </p:nvPr>
        </p:nvSpPr>
        <p:spPr>
          <a:xfrm>
            <a:off x="0" y="0"/>
            <a:ext cx="2984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488" name="Google Shape;2488;p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89" name="Shape 2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0" name="Google Shape;2490;p63"/>
          <p:cNvSpPr txBox="1"/>
          <p:nvPr>
            <p:ph type="title"/>
          </p:nvPr>
        </p:nvSpPr>
        <p:spPr>
          <a:xfrm>
            <a:off x="922975" y="2317627"/>
            <a:ext cx="4555800" cy="15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91" name="Google Shape;2491;p63"/>
          <p:cNvSpPr txBox="1"/>
          <p:nvPr>
            <p:ph hasCustomPrompt="1" idx="2" type="title"/>
          </p:nvPr>
        </p:nvSpPr>
        <p:spPr>
          <a:xfrm>
            <a:off x="922975" y="962402"/>
            <a:ext cx="1872300" cy="1377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09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92" name="Google Shape;2492;p63"/>
          <p:cNvSpPr/>
          <p:nvPr>
            <p:ph idx="3" type="pic"/>
          </p:nvPr>
        </p:nvSpPr>
        <p:spPr>
          <a:xfrm>
            <a:off x="5830700" y="0"/>
            <a:ext cx="33039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493" name="Google Shape;2493;p63"/>
          <p:cNvSpPr/>
          <p:nvPr/>
        </p:nvSpPr>
        <p:spPr>
          <a:xfrm flipH="1" rot="-5400000">
            <a:off x="171430" y="1037884"/>
            <a:ext cx="351528" cy="703056"/>
          </a:xfrm>
          <a:custGeom>
            <a:rect b="b" l="l" r="r" t="t"/>
            <a:pathLst>
              <a:path extrusionOk="0" h="18004" w="9002">
                <a:moveTo>
                  <a:pt x="0" y="1"/>
                </a:moveTo>
                <a:lnTo>
                  <a:pt x="0" y="18003"/>
                </a:lnTo>
                <a:cubicBezTo>
                  <a:pt x="4969" y="18003"/>
                  <a:pt x="9002" y="13971"/>
                  <a:pt x="9002" y="9002"/>
                </a:cubicBezTo>
                <a:cubicBezTo>
                  <a:pt x="9002" y="4033"/>
                  <a:pt x="4969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4" name="Google Shape;2494;p63"/>
          <p:cNvSpPr/>
          <p:nvPr/>
        </p:nvSpPr>
        <p:spPr>
          <a:xfrm flipH="1" rot="-5400000">
            <a:off x="171430" y="1390974"/>
            <a:ext cx="351528" cy="703056"/>
          </a:xfrm>
          <a:custGeom>
            <a:rect b="b" l="l" r="r" t="t"/>
            <a:pathLst>
              <a:path extrusionOk="0" h="18004" w="9002">
                <a:moveTo>
                  <a:pt x="9002" y="1"/>
                </a:moveTo>
                <a:cubicBezTo>
                  <a:pt x="4033" y="1"/>
                  <a:pt x="0" y="4033"/>
                  <a:pt x="0" y="9002"/>
                </a:cubicBezTo>
                <a:cubicBezTo>
                  <a:pt x="0" y="13981"/>
                  <a:pt x="4033" y="18003"/>
                  <a:pt x="9002" y="18003"/>
                </a:cubicBezTo>
                <a:lnTo>
                  <a:pt x="900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5" name="Google Shape;2495;p63"/>
          <p:cNvSpPr/>
          <p:nvPr/>
        </p:nvSpPr>
        <p:spPr>
          <a:xfrm flipH="1" rot="-5400000">
            <a:off x="280184" y="1498557"/>
            <a:ext cx="134410" cy="134801"/>
          </a:xfrm>
          <a:custGeom>
            <a:rect b="b" l="l" r="r" t="t"/>
            <a:pathLst>
              <a:path extrusionOk="0" h="3452" w="344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67" y="2688"/>
                  <a:pt x="2678" y="2077"/>
                  <a:pt x="3442" y="1721"/>
                </a:cubicBezTo>
                <a:cubicBezTo>
                  <a:pt x="2678" y="1375"/>
                  <a:pt x="206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6" name="Google Shape;2496;p63"/>
          <p:cNvSpPr/>
          <p:nvPr/>
        </p:nvSpPr>
        <p:spPr>
          <a:xfrm flipH="1" rot="-5400000">
            <a:off x="279989" y="1348058"/>
            <a:ext cx="134801" cy="134801"/>
          </a:xfrm>
          <a:custGeom>
            <a:rect b="b" l="l" r="r" t="t"/>
            <a:pathLst>
              <a:path extrusionOk="0" h="3452" w="345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77" y="2688"/>
                  <a:pt x="2688" y="2077"/>
                  <a:pt x="3452" y="1721"/>
                </a:cubicBezTo>
                <a:cubicBezTo>
                  <a:pt x="2688" y="1375"/>
                  <a:pt x="207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7" name="Google Shape;2497;p63"/>
          <p:cNvSpPr/>
          <p:nvPr/>
        </p:nvSpPr>
        <p:spPr>
          <a:xfrm flipH="1" rot="-5400000">
            <a:off x="280184" y="1646869"/>
            <a:ext cx="134410" cy="134801"/>
          </a:xfrm>
          <a:custGeom>
            <a:rect b="b" l="l" r="r" t="t"/>
            <a:pathLst>
              <a:path extrusionOk="0" h="3452" w="344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67" y="2688"/>
                  <a:pt x="2678" y="2077"/>
                  <a:pt x="3442" y="1721"/>
                </a:cubicBezTo>
                <a:cubicBezTo>
                  <a:pt x="2678" y="1375"/>
                  <a:pt x="206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8" name="Google Shape;2498;p63"/>
          <p:cNvSpPr/>
          <p:nvPr/>
        </p:nvSpPr>
        <p:spPr>
          <a:xfrm flipH="1">
            <a:off x="67221" y="1075518"/>
            <a:ext cx="62871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67" y="1"/>
                  <a:pt x="0" y="367"/>
                  <a:pt x="0" y="805"/>
                </a:cubicBezTo>
                <a:cubicBezTo>
                  <a:pt x="0" y="1253"/>
                  <a:pt x="36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9" name="Google Shape;2499;p63"/>
          <p:cNvSpPr/>
          <p:nvPr/>
        </p:nvSpPr>
        <p:spPr>
          <a:xfrm flipH="1">
            <a:off x="67221" y="970161"/>
            <a:ext cx="62871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67" y="0"/>
                  <a:pt x="0" y="367"/>
                  <a:pt x="0" y="805"/>
                </a:cubicBezTo>
                <a:cubicBezTo>
                  <a:pt x="0" y="1253"/>
                  <a:pt x="367" y="1609"/>
                  <a:pt x="805" y="1609"/>
                </a:cubicBezTo>
                <a:cubicBezTo>
                  <a:pt x="1253" y="1609"/>
                  <a:pt x="1609" y="1253"/>
                  <a:pt x="1609" y="805"/>
                </a:cubicBezTo>
                <a:cubicBezTo>
                  <a:pt x="1609" y="367"/>
                  <a:pt x="125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0" name="Google Shape;2500;p63"/>
          <p:cNvSpPr/>
          <p:nvPr/>
        </p:nvSpPr>
        <p:spPr>
          <a:xfrm flipH="1">
            <a:off x="67221" y="864804"/>
            <a:ext cx="62871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67" y="0"/>
                  <a:pt x="0" y="356"/>
                  <a:pt x="0" y="804"/>
                </a:cubicBezTo>
                <a:cubicBezTo>
                  <a:pt x="0" y="1252"/>
                  <a:pt x="367" y="1609"/>
                  <a:pt x="805" y="1609"/>
                </a:cubicBezTo>
                <a:cubicBezTo>
                  <a:pt x="1253" y="1609"/>
                  <a:pt x="1609" y="1252"/>
                  <a:pt x="1609" y="804"/>
                </a:cubicBezTo>
                <a:cubicBezTo>
                  <a:pt x="1609" y="356"/>
                  <a:pt x="125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1" name="Google Shape;2501;p63"/>
          <p:cNvSpPr/>
          <p:nvPr/>
        </p:nvSpPr>
        <p:spPr>
          <a:xfrm flipH="1">
            <a:off x="67221" y="759408"/>
            <a:ext cx="62871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67" y="1"/>
                  <a:pt x="0" y="367"/>
                  <a:pt x="0" y="805"/>
                </a:cubicBezTo>
                <a:cubicBezTo>
                  <a:pt x="0" y="1253"/>
                  <a:pt x="36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2" name="Google Shape;2502;p63"/>
          <p:cNvSpPr/>
          <p:nvPr/>
        </p:nvSpPr>
        <p:spPr>
          <a:xfrm flipH="1">
            <a:off x="190892" y="1075518"/>
            <a:ext cx="62870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9" y="1253"/>
                  <a:pt x="1609" y="805"/>
                </a:cubicBezTo>
                <a:cubicBezTo>
                  <a:pt x="1609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3" name="Google Shape;2503;p63"/>
          <p:cNvSpPr/>
          <p:nvPr/>
        </p:nvSpPr>
        <p:spPr>
          <a:xfrm flipH="1">
            <a:off x="190892" y="970161"/>
            <a:ext cx="62870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43" y="1609"/>
                  <a:pt x="1609" y="1253"/>
                  <a:pt x="1609" y="805"/>
                </a:cubicBezTo>
                <a:cubicBezTo>
                  <a:pt x="1609" y="36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4" name="Google Shape;2504;p63"/>
          <p:cNvSpPr/>
          <p:nvPr/>
        </p:nvSpPr>
        <p:spPr>
          <a:xfrm flipH="1">
            <a:off x="190892" y="864804"/>
            <a:ext cx="62870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43" y="1609"/>
                  <a:pt x="1609" y="1252"/>
                  <a:pt x="1609" y="804"/>
                </a:cubicBezTo>
                <a:cubicBezTo>
                  <a:pt x="1609" y="356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5" name="Google Shape;2505;p63"/>
          <p:cNvSpPr/>
          <p:nvPr/>
        </p:nvSpPr>
        <p:spPr>
          <a:xfrm flipH="1">
            <a:off x="190892" y="759408"/>
            <a:ext cx="62870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9" y="1253"/>
                  <a:pt x="1609" y="805"/>
                </a:cubicBezTo>
                <a:cubicBezTo>
                  <a:pt x="1609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6" name="Google Shape;2506;p63"/>
          <p:cNvSpPr/>
          <p:nvPr/>
        </p:nvSpPr>
        <p:spPr>
          <a:xfrm flipH="1">
            <a:off x="314954" y="1075518"/>
            <a:ext cx="62870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7" name="Google Shape;2507;p63"/>
          <p:cNvSpPr/>
          <p:nvPr/>
        </p:nvSpPr>
        <p:spPr>
          <a:xfrm flipH="1">
            <a:off x="314954" y="970161"/>
            <a:ext cx="62870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53" y="1609"/>
                  <a:pt x="1609" y="1253"/>
                  <a:pt x="1609" y="805"/>
                </a:cubicBezTo>
                <a:cubicBezTo>
                  <a:pt x="1609" y="367"/>
                  <a:pt x="125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8" name="Google Shape;2508;p63"/>
          <p:cNvSpPr/>
          <p:nvPr/>
        </p:nvSpPr>
        <p:spPr>
          <a:xfrm flipH="1">
            <a:off x="314954" y="864804"/>
            <a:ext cx="62870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53" y="1609"/>
                  <a:pt x="1609" y="1252"/>
                  <a:pt x="1609" y="804"/>
                </a:cubicBezTo>
                <a:cubicBezTo>
                  <a:pt x="1609" y="356"/>
                  <a:pt x="125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9" name="Google Shape;2509;p63"/>
          <p:cNvSpPr/>
          <p:nvPr/>
        </p:nvSpPr>
        <p:spPr>
          <a:xfrm flipH="1">
            <a:off x="314954" y="759408"/>
            <a:ext cx="62870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0" name="Google Shape;2510;p63"/>
          <p:cNvSpPr/>
          <p:nvPr/>
        </p:nvSpPr>
        <p:spPr>
          <a:xfrm flipH="1">
            <a:off x="439016" y="1075518"/>
            <a:ext cx="62480" cy="62870"/>
          </a:xfrm>
          <a:custGeom>
            <a:rect b="b" l="l" r="r" t="t"/>
            <a:pathLst>
              <a:path extrusionOk="0" h="1610" w="160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0" y="1253"/>
                  <a:pt x="1600" y="805"/>
                </a:cubicBezTo>
                <a:cubicBezTo>
                  <a:pt x="160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1" name="Google Shape;2511;p63"/>
          <p:cNvSpPr/>
          <p:nvPr/>
        </p:nvSpPr>
        <p:spPr>
          <a:xfrm flipH="1">
            <a:off x="439016" y="970161"/>
            <a:ext cx="62480" cy="62870"/>
          </a:xfrm>
          <a:custGeom>
            <a:rect b="b" l="l" r="r" t="t"/>
            <a:pathLst>
              <a:path extrusionOk="0" h="1610" w="160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43" y="1609"/>
                  <a:pt x="1600" y="1253"/>
                  <a:pt x="1600" y="805"/>
                </a:cubicBezTo>
                <a:cubicBezTo>
                  <a:pt x="1600" y="36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2" name="Google Shape;2512;p63"/>
          <p:cNvSpPr/>
          <p:nvPr/>
        </p:nvSpPr>
        <p:spPr>
          <a:xfrm flipH="1">
            <a:off x="439016" y="864804"/>
            <a:ext cx="62480" cy="62831"/>
          </a:xfrm>
          <a:custGeom>
            <a:rect b="b" l="l" r="r" t="t"/>
            <a:pathLst>
              <a:path extrusionOk="0" h="1609" w="160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43" y="1609"/>
                  <a:pt x="1600" y="1252"/>
                  <a:pt x="1600" y="804"/>
                </a:cubicBezTo>
                <a:cubicBezTo>
                  <a:pt x="1600" y="356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3" name="Google Shape;2513;p63"/>
          <p:cNvSpPr/>
          <p:nvPr/>
        </p:nvSpPr>
        <p:spPr>
          <a:xfrm flipH="1">
            <a:off x="439016" y="759408"/>
            <a:ext cx="62480" cy="62870"/>
          </a:xfrm>
          <a:custGeom>
            <a:rect b="b" l="l" r="r" t="t"/>
            <a:pathLst>
              <a:path extrusionOk="0" h="1610" w="160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0" y="1253"/>
                  <a:pt x="1600" y="805"/>
                </a:cubicBezTo>
                <a:cubicBezTo>
                  <a:pt x="160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4" name="Google Shape;2514;p63"/>
          <p:cNvSpPr/>
          <p:nvPr/>
        </p:nvSpPr>
        <p:spPr>
          <a:xfrm flipH="1">
            <a:off x="562687" y="1075518"/>
            <a:ext cx="62870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10" y="1253"/>
                  <a:pt x="1610" y="805"/>
                </a:cubicBezTo>
                <a:cubicBezTo>
                  <a:pt x="161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5" name="Google Shape;2515;p63"/>
          <p:cNvSpPr/>
          <p:nvPr/>
        </p:nvSpPr>
        <p:spPr>
          <a:xfrm flipH="1">
            <a:off x="562687" y="970161"/>
            <a:ext cx="62870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43" y="1609"/>
                  <a:pt x="1610" y="1253"/>
                  <a:pt x="1610" y="805"/>
                </a:cubicBezTo>
                <a:cubicBezTo>
                  <a:pt x="1610" y="36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6" name="Google Shape;2516;p63"/>
          <p:cNvSpPr/>
          <p:nvPr/>
        </p:nvSpPr>
        <p:spPr>
          <a:xfrm flipH="1">
            <a:off x="562687" y="864804"/>
            <a:ext cx="62870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43" y="1609"/>
                  <a:pt x="1610" y="1252"/>
                  <a:pt x="1610" y="804"/>
                </a:cubicBezTo>
                <a:cubicBezTo>
                  <a:pt x="1610" y="356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7" name="Google Shape;2517;p63"/>
          <p:cNvSpPr/>
          <p:nvPr/>
        </p:nvSpPr>
        <p:spPr>
          <a:xfrm flipH="1">
            <a:off x="562687" y="759408"/>
            <a:ext cx="62870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10" y="1253"/>
                  <a:pt x="1610" y="805"/>
                </a:cubicBezTo>
                <a:cubicBezTo>
                  <a:pt x="161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8" name="Google Shape;2518;p63"/>
          <p:cNvSpPr/>
          <p:nvPr/>
        </p:nvSpPr>
        <p:spPr>
          <a:xfrm flipH="1" rot="10800000">
            <a:off x="-6137" y="4431435"/>
            <a:ext cx="704228" cy="704228"/>
          </a:xfrm>
          <a:custGeom>
            <a:rect b="b" l="l" r="r" t="t"/>
            <a:pathLst>
              <a:path extrusionOk="0" h="18034" w="18034">
                <a:moveTo>
                  <a:pt x="0" y="0"/>
                </a:moveTo>
                <a:lnTo>
                  <a:pt x="0" y="18033"/>
                </a:lnTo>
                <a:lnTo>
                  <a:pt x="18033" y="18033"/>
                </a:lnTo>
                <a:lnTo>
                  <a:pt x="1803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9" name="Google Shape;2519;p63"/>
          <p:cNvSpPr/>
          <p:nvPr/>
        </p:nvSpPr>
        <p:spPr>
          <a:xfrm flipH="1">
            <a:off x="-6116" y="3726446"/>
            <a:ext cx="704228" cy="704618"/>
          </a:xfrm>
          <a:custGeom>
            <a:rect b="b" l="l" r="r" t="t"/>
            <a:pathLst>
              <a:path extrusionOk="0" h="18044" w="18034">
                <a:moveTo>
                  <a:pt x="1" y="0"/>
                </a:moveTo>
                <a:lnTo>
                  <a:pt x="1" y="18044"/>
                </a:lnTo>
                <a:lnTo>
                  <a:pt x="18034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0" name="Google Shape;2520;p63"/>
          <p:cNvSpPr/>
          <p:nvPr/>
        </p:nvSpPr>
        <p:spPr>
          <a:xfrm flipH="1">
            <a:off x="-39934" y="3727344"/>
            <a:ext cx="771823" cy="702822"/>
          </a:xfrm>
          <a:custGeom>
            <a:rect b="b" l="l" r="r" t="t"/>
            <a:pathLst>
              <a:path extrusionOk="0" h="17998" w="19765">
                <a:moveTo>
                  <a:pt x="9882" y="0"/>
                </a:moveTo>
                <a:cubicBezTo>
                  <a:pt x="7578" y="0"/>
                  <a:pt x="5275" y="879"/>
                  <a:pt x="3513" y="2635"/>
                </a:cubicBezTo>
                <a:cubicBezTo>
                  <a:pt x="0" y="6148"/>
                  <a:pt x="0" y="11850"/>
                  <a:pt x="3513" y="15363"/>
                </a:cubicBezTo>
                <a:cubicBezTo>
                  <a:pt x="5275" y="17119"/>
                  <a:pt x="7578" y="17998"/>
                  <a:pt x="9882" y="17998"/>
                </a:cubicBezTo>
                <a:cubicBezTo>
                  <a:pt x="12186" y="17998"/>
                  <a:pt x="14490" y="17119"/>
                  <a:pt x="16251" y="15363"/>
                </a:cubicBezTo>
                <a:cubicBezTo>
                  <a:pt x="19764" y="11850"/>
                  <a:pt x="19764" y="6148"/>
                  <a:pt x="16251" y="2635"/>
                </a:cubicBezTo>
                <a:cubicBezTo>
                  <a:pt x="14490" y="879"/>
                  <a:pt x="12186" y="0"/>
                  <a:pt x="988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1" name="Google Shape;2521;p63"/>
          <p:cNvSpPr/>
          <p:nvPr/>
        </p:nvSpPr>
        <p:spPr>
          <a:xfrm flipH="1">
            <a:off x="116735" y="3848516"/>
            <a:ext cx="460087" cy="460478"/>
          </a:xfrm>
          <a:custGeom>
            <a:rect b="b" l="l" r="r" t="t"/>
            <a:pathLst>
              <a:path extrusionOk="0" h="11792" w="11782">
                <a:moveTo>
                  <a:pt x="5886" y="0"/>
                </a:moveTo>
                <a:cubicBezTo>
                  <a:pt x="2637" y="0"/>
                  <a:pt x="0" y="2638"/>
                  <a:pt x="0" y="5896"/>
                </a:cubicBezTo>
                <a:cubicBezTo>
                  <a:pt x="0" y="9154"/>
                  <a:pt x="2637" y="11792"/>
                  <a:pt x="5886" y="11792"/>
                </a:cubicBezTo>
                <a:cubicBezTo>
                  <a:pt x="9144" y="11792"/>
                  <a:pt x="11781" y="9154"/>
                  <a:pt x="11781" y="5896"/>
                </a:cubicBezTo>
                <a:cubicBezTo>
                  <a:pt x="11781" y="2638"/>
                  <a:pt x="9144" y="0"/>
                  <a:pt x="58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2" name="Google Shape;2522;p63"/>
          <p:cNvSpPr/>
          <p:nvPr/>
        </p:nvSpPr>
        <p:spPr>
          <a:xfrm flipH="1">
            <a:off x="-4349" y="3375620"/>
            <a:ext cx="351958" cy="351958"/>
          </a:xfrm>
          <a:custGeom>
            <a:rect b="b" l="l" r="r" t="t"/>
            <a:pathLst>
              <a:path extrusionOk="0" h="9013" w="9013">
                <a:moveTo>
                  <a:pt x="1650" y="1"/>
                </a:moveTo>
                <a:cubicBezTo>
                  <a:pt x="734" y="1"/>
                  <a:pt x="1" y="744"/>
                  <a:pt x="1" y="1660"/>
                </a:cubicBezTo>
                <a:lnTo>
                  <a:pt x="1" y="7363"/>
                </a:lnTo>
                <a:cubicBezTo>
                  <a:pt x="1" y="8279"/>
                  <a:pt x="734" y="9012"/>
                  <a:pt x="1650" y="9012"/>
                </a:cubicBezTo>
                <a:lnTo>
                  <a:pt x="7363" y="9012"/>
                </a:lnTo>
                <a:cubicBezTo>
                  <a:pt x="8269" y="9012"/>
                  <a:pt x="9012" y="8279"/>
                  <a:pt x="9012" y="7363"/>
                </a:cubicBezTo>
                <a:lnTo>
                  <a:pt x="9012" y="1660"/>
                </a:lnTo>
                <a:cubicBezTo>
                  <a:pt x="9012" y="744"/>
                  <a:pt x="8269" y="1"/>
                  <a:pt x="73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3" name="Google Shape;2523;p63"/>
          <p:cNvSpPr/>
          <p:nvPr/>
        </p:nvSpPr>
        <p:spPr>
          <a:xfrm flipH="1" rot="-5400000">
            <a:off x="353793" y="345230"/>
            <a:ext cx="352309" cy="352309"/>
          </a:xfrm>
          <a:custGeom>
            <a:rect b="b" l="l" r="r" t="t"/>
            <a:pathLst>
              <a:path extrusionOk="0" h="9022" w="9022">
                <a:moveTo>
                  <a:pt x="0" y="0"/>
                </a:moveTo>
                <a:cubicBezTo>
                  <a:pt x="0" y="4979"/>
                  <a:pt x="4043" y="9022"/>
                  <a:pt x="9022" y="9022"/>
                </a:cubicBezTo>
                <a:lnTo>
                  <a:pt x="90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4" name="Google Shape;2524;p63"/>
          <p:cNvSpPr/>
          <p:nvPr/>
        </p:nvSpPr>
        <p:spPr>
          <a:xfrm flipH="1" rot="-5400000">
            <a:off x="1894" y="345211"/>
            <a:ext cx="351919" cy="351958"/>
          </a:xfrm>
          <a:custGeom>
            <a:rect b="b" l="l" r="r" t="t"/>
            <a:pathLst>
              <a:path extrusionOk="0" h="9013" w="9012">
                <a:moveTo>
                  <a:pt x="0" y="1"/>
                </a:moveTo>
                <a:lnTo>
                  <a:pt x="0" y="9012"/>
                </a:lnTo>
                <a:lnTo>
                  <a:pt x="9012" y="9012"/>
                </a:lnTo>
                <a:cubicBezTo>
                  <a:pt x="9012" y="4033"/>
                  <a:pt x="4979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5" name="Google Shape;2525;p63"/>
          <p:cNvSpPr/>
          <p:nvPr/>
        </p:nvSpPr>
        <p:spPr>
          <a:xfrm flipH="1" rot="-5400000">
            <a:off x="1464" y="-6669"/>
            <a:ext cx="351958" cy="351919"/>
          </a:xfrm>
          <a:custGeom>
            <a:rect b="b" l="l" r="r" t="t"/>
            <a:pathLst>
              <a:path extrusionOk="0" h="9012" w="9013">
                <a:moveTo>
                  <a:pt x="1" y="0"/>
                </a:moveTo>
                <a:cubicBezTo>
                  <a:pt x="1" y="4980"/>
                  <a:pt x="4043" y="9012"/>
                  <a:pt x="9012" y="9012"/>
                </a:cubicBezTo>
                <a:lnTo>
                  <a:pt x="90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6" name="Google Shape;2526;p63"/>
          <p:cNvSpPr/>
          <p:nvPr/>
        </p:nvSpPr>
        <p:spPr>
          <a:xfrm flipH="1" rot="-5400000">
            <a:off x="530336" y="184768"/>
            <a:ext cx="704657" cy="352348"/>
          </a:xfrm>
          <a:custGeom>
            <a:rect b="b" l="l" r="r" t="t"/>
            <a:pathLst>
              <a:path extrusionOk="0" h="9023" w="18045">
                <a:moveTo>
                  <a:pt x="9012" y="0"/>
                </a:moveTo>
                <a:lnTo>
                  <a:pt x="9012" y="11"/>
                </a:lnTo>
                <a:lnTo>
                  <a:pt x="1" y="11"/>
                </a:lnTo>
                <a:lnTo>
                  <a:pt x="1" y="184"/>
                </a:lnTo>
                <a:cubicBezTo>
                  <a:pt x="1" y="5071"/>
                  <a:pt x="3962" y="9022"/>
                  <a:pt x="8839" y="9022"/>
                </a:cubicBezTo>
                <a:lnTo>
                  <a:pt x="9012" y="9022"/>
                </a:lnTo>
                <a:cubicBezTo>
                  <a:pt x="9012" y="8869"/>
                  <a:pt x="9012" y="8717"/>
                  <a:pt x="9022" y="8564"/>
                </a:cubicBezTo>
                <a:cubicBezTo>
                  <a:pt x="9134" y="6252"/>
                  <a:pt x="10122" y="4175"/>
                  <a:pt x="11649" y="2648"/>
                </a:cubicBezTo>
                <a:cubicBezTo>
                  <a:pt x="13289" y="1019"/>
                  <a:pt x="15549" y="0"/>
                  <a:pt x="1804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7" name="Google Shape;2527;p63"/>
          <p:cNvSpPr/>
          <p:nvPr/>
        </p:nvSpPr>
        <p:spPr>
          <a:xfrm rot="10800000">
            <a:off x="1400684" y="4783581"/>
            <a:ext cx="351919" cy="352309"/>
          </a:xfrm>
          <a:custGeom>
            <a:rect b="b" l="l" r="r" t="t"/>
            <a:pathLst>
              <a:path extrusionOk="0" h="9022" w="9012">
                <a:moveTo>
                  <a:pt x="0" y="0"/>
                </a:moveTo>
                <a:cubicBezTo>
                  <a:pt x="0" y="4979"/>
                  <a:pt x="4032" y="9022"/>
                  <a:pt x="9011" y="9022"/>
                </a:cubicBezTo>
                <a:lnTo>
                  <a:pt x="901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8" name="Google Shape;2528;p63"/>
          <p:cNvSpPr/>
          <p:nvPr/>
        </p:nvSpPr>
        <p:spPr>
          <a:xfrm rot="10800000">
            <a:off x="-353570" y="4438702"/>
            <a:ext cx="1048571" cy="704228"/>
          </a:xfrm>
          <a:custGeom>
            <a:rect b="b" l="l" r="r" t="t"/>
            <a:pathLst>
              <a:path extrusionOk="0" h="18034" w="26852">
                <a:moveTo>
                  <a:pt x="8778" y="1"/>
                </a:moveTo>
                <a:cubicBezTo>
                  <a:pt x="3952" y="1"/>
                  <a:pt x="31" y="3951"/>
                  <a:pt x="31" y="8819"/>
                </a:cubicBezTo>
                <a:lnTo>
                  <a:pt x="31" y="9022"/>
                </a:lnTo>
                <a:lnTo>
                  <a:pt x="1" y="9022"/>
                </a:lnTo>
                <a:lnTo>
                  <a:pt x="1" y="9226"/>
                </a:lnTo>
                <a:cubicBezTo>
                  <a:pt x="1" y="14093"/>
                  <a:pt x="3921" y="18034"/>
                  <a:pt x="8747" y="18034"/>
                </a:cubicBezTo>
                <a:lnTo>
                  <a:pt x="17891" y="18034"/>
                </a:lnTo>
                <a:lnTo>
                  <a:pt x="17891" y="17127"/>
                </a:lnTo>
                <a:cubicBezTo>
                  <a:pt x="17891" y="12668"/>
                  <a:pt x="21476" y="9043"/>
                  <a:pt x="25915" y="9043"/>
                </a:cubicBezTo>
                <a:lnTo>
                  <a:pt x="26811" y="9043"/>
                </a:lnTo>
                <a:lnTo>
                  <a:pt x="2685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9" name="Google Shape;2529;p63"/>
          <p:cNvSpPr/>
          <p:nvPr/>
        </p:nvSpPr>
        <p:spPr>
          <a:xfrm rot="10800000">
            <a:off x="169310" y="4615637"/>
            <a:ext cx="351528" cy="352348"/>
          </a:xfrm>
          <a:custGeom>
            <a:rect b="b" l="l" r="r" t="t"/>
            <a:pathLst>
              <a:path extrusionOk="0" h="9023" w="9002">
                <a:moveTo>
                  <a:pt x="4461" y="1"/>
                </a:moveTo>
                <a:cubicBezTo>
                  <a:pt x="1996" y="1"/>
                  <a:pt x="1" y="2027"/>
                  <a:pt x="1" y="4512"/>
                </a:cubicBezTo>
                <a:lnTo>
                  <a:pt x="1" y="4522"/>
                </a:lnTo>
                <a:cubicBezTo>
                  <a:pt x="1" y="7006"/>
                  <a:pt x="1996" y="9023"/>
                  <a:pt x="4461" y="9023"/>
                </a:cubicBezTo>
                <a:lnTo>
                  <a:pt x="4532" y="9023"/>
                </a:lnTo>
                <a:cubicBezTo>
                  <a:pt x="6996" y="9023"/>
                  <a:pt x="9002" y="7006"/>
                  <a:pt x="9002" y="4522"/>
                </a:cubicBezTo>
                <a:lnTo>
                  <a:pt x="9002" y="4512"/>
                </a:lnTo>
                <a:cubicBezTo>
                  <a:pt x="9002" y="2017"/>
                  <a:pt x="6996" y="1"/>
                  <a:pt x="453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0" name="Google Shape;2530;p63"/>
          <p:cNvSpPr/>
          <p:nvPr/>
        </p:nvSpPr>
        <p:spPr>
          <a:xfrm>
            <a:off x="696502" y="4791538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1" name="Google Shape;2531;p63"/>
          <p:cNvSpPr/>
          <p:nvPr/>
        </p:nvSpPr>
        <p:spPr>
          <a:xfrm>
            <a:off x="696502" y="4852768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2" name="Google Shape;2532;p63"/>
          <p:cNvSpPr/>
          <p:nvPr/>
        </p:nvSpPr>
        <p:spPr>
          <a:xfrm>
            <a:off x="696502" y="4913999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3" name="Google Shape;2533;p63"/>
          <p:cNvSpPr/>
          <p:nvPr/>
        </p:nvSpPr>
        <p:spPr>
          <a:xfrm>
            <a:off x="696502" y="4975229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4" name="Google Shape;2534;p63"/>
          <p:cNvSpPr/>
          <p:nvPr/>
        </p:nvSpPr>
        <p:spPr>
          <a:xfrm>
            <a:off x="696502" y="5036460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5" name="Google Shape;2535;p63"/>
          <p:cNvSpPr/>
          <p:nvPr/>
        </p:nvSpPr>
        <p:spPr>
          <a:xfrm>
            <a:off x="696502" y="5097690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6" name="Google Shape;2536;p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37" name="Shape 2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8" name="Google Shape;2538;p64"/>
          <p:cNvSpPr/>
          <p:nvPr/>
        </p:nvSpPr>
        <p:spPr>
          <a:xfrm flipH="1" rot="-5400000">
            <a:off x="90" y="3704624"/>
            <a:ext cx="385883" cy="386051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lnTo>
                  <a:pt x="0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9" name="Google Shape;2539;p64"/>
          <p:cNvSpPr/>
          <p:nvPr/>
        </p:nvSpPr>
        <p:spPr>
          <a:xfrm flipH="1" rot="10800000">
            <a:off x="113" y="3318741"/>
            <a:ext cx="385837" cy="386096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cubicBezTo>
                  <a:pt x="0" y="9969"/>
                  <a:pt x="8075" y="18044"/>
                  <a:pt x="18033" y="18044"/>
                </a:cubicBezTo>
                <a:lnTo>
                  <a:pt x="1803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0" name="Google Shape;2540;p64"/>
          <p:cNvSpPr/>
          <p:nvPr/>
        </p:nvSpPr>
        <p:spPr>
          <a:xfrm flipH="1" rot="-5400000">
            <a:off x="375765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1" name="Google Shape;2541;p64"/>
          <p:cNvSpPr/>
          <p:nvPr/>
        </p:nvSpPr>
        <p:spPr>
          <a:xfrm flipH="1" rot="-5400000">
            <a:off x="436996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2" name="Google Shape;2542;p64"/>
          <p:cNvSpPr/>
          <p:nvPr/>
        </p:nvSpPr>
        <p:spPr>
          <a:xfrm flipH="1" rot="-5400000">
            <a:off x="498226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3" name="Google Shape;2543;p64"/>
          <p:cNvSpPr/>
          <p:nvPr/>
        </p:nvSpPr>
        <p:spPr>
          <a:xfrm flipH="1" rot="-5400000">
            <a:off x="559456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4" name="Google Shape;2544;p64"/>
          <p:cNvSpPr/>
          <p:nvPr/>
        </p:nvSpPr>
        <p:spPr>
          <a:xfrm flipH="1" rot="-5400000">
            <a:off x="620706" y="4768231"/>
            <a:ext cx="703837" cy="30693"/>
          </a:xfrm>
          <a:custGeom>
            <a:rect b="b" l="l" r="r" t="t"/>
            <a:pathLst>
              <a:path extrusionOk="0" h="786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5" name="Google Shape;2545;p64"/>
          <p:cNvSpPr/>
          <p:nvPr/>
        </p:nvSpPr>
        <p:spPr>
          <a:xfrm flipH="1" rot="-5400000">
            <a:off x="681956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6" name="Google Shape;2546;p64"/>
          <p:cNvSpPr/>
          <p:nvPr/>
        </p:nvSpPr>
        <p:spPr>
          <a:xfrm flipH="1" rot="-5400000">
            <a:off x="743187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7" name="Google Shape;2547;p64"/>
          <p:cNvSpPr/>
          <p:nvPr/>
        </p:nvSpPr>
        <p:spPr>
          <a:xfrm flipH="1" rot="-5400000">
            <a:off x="804222" y="4768446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8" name="Google Shape;2548;p64"/>
          <p:cNvSpPr/>
          <p:nvPr/>
        </p:nvSpPr>
        <p:spPr>
          <a:xfrm flipH="1" rot="-5400000">
            <a:off x="865257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9" name="Google Shape;2549;p64"/>
          <p:cNvSpPr/>
          <p:nvPr/>
        </p:nvSpPr>
        <p:spPr>
          <a:xfrm flipH="1" rot="-5400000">
            <a:off x="926683" y="4768446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0" name="Google Shape;2550;p64"/>
          <p:cNvSpPr/>
          <p:nvPr/>
        </p:nvSpPr>
        <p:spPr>
          <a:xfrm flipH="1" rot="-5400000">
            <a:off x="987718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1" name="Google Shape;2551;p64"/>
          <p:cNvSpPr/>
          <p:nvPr/>
        </p:nvSpPr>
        <p:spPr>
          <a:xfrm flipH="1" rot="-5400000">
            <a:off x="1048948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2" name="Google Shape;2552;p64"/>
          <p:cNvSpPr/>
          <p:nvPr/>
        </p:nvSpPr>
        <p:spPr>
          <a:xfrm flipH="1" rot="-5400000">
            <a:off x="338332" y="4068874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5" y="14002"/>
                </a:lnTo>
                <a:lnTo>
                  <a:pt x="78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3" name="Google Shape;2553;p64"/>
          <p:cNvSpPr/>
          <p:nvPr/>
        </p:nvSpPr>
        <p:spPr>
          <a:xfrm flipH="1" rot="-5400000">
            <a:off x="338332" y="4005908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4" name="Google Shape;2554;p64"/>
          <p:cNvSpPr/>
          <p:nvPr/>
        </p:nvSpPr>
        <p:spPr>
          <a:xfrm flipH="1" rot="-5400000">
            <a:off x="338332" y="3942942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5" name="Google Shape;2555;p64"/>
          <p:cNvSpPr/>
          <p:nvPr/>
        </p:nvSpPr>
        <p:spPr>
          <a:xfrm flipH="1" rot="-5400000">
            <a:off x="338332" y="3879977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6" name="Google Shape;2556;p64"/>
          <p:cNvSpPr/>
          <p:nvPr/>
        </p:nvSpPr>
        <p:spPr>
          <a:xfrm flipH="1" rot="-5400000">
            <a:off x="338332" y="3817011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7" name="Google Shape;2557;p64"/>
          <p:cNvSpPr/>
          <p:nvPr/>
        </p:nvSpPr>
        <p:spPr>
          <a:xfrm flipH="1" rot="-5400000">
            <a:off x="338332" y="3754045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8" name="Google Shape;2558;p64"/>
          <p:cNvSpPr/>
          <p:nvPr/>
        </p:nvSpPr>
        <p:spPr>
          <a:xfrm flipH="1" rot="-5400000">
            <a:off x="1416350" y="4431074"/>
            <a:ext cx="704228" cy="704618"/>
          </a:xfrm>
          <a:custGeom>
            <a:rect b="b" l="l" r="r" t="t"/>
            <a:pathLst>
              <a:path extrusionOk="0" h="18044" w="18034">
                <a:moveTo>
                  <a:pt x="1" y="0"/>
                </a:moveTo>
                <a:lnTo>
                  <a:pt x="1" y="18044"/>
                </a:lnTo>
                <a:lnTo>
                  <a:pt x="18034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9" name="Google Shape;2559;p64"/>
          <p:cNvSpPr/>
          <p:nvPr/>
        </p:nvSpPr>
        <p:spPr>
          <a:xfrm flipH="1" rot="-5400000">
            <a:off x="1382552" y="4431991"/>
            <a:ext cx="771823" cy="702822"/>
          </a:xfrm>
          <a:custGeom>
            <a:rect b="b" l="l" r="r" t="t"/>
            <a:pathLst>
              <a:path extrusionOk="0" h="17998" w="19765">
                <a:moveTo>
                  <a:pt x="9882" y="0"/>
                </a:moveTo>
                <a:cubicBezTo>
                  <a:pt x="7578" y="0"/>
                  <a:pt x="5275" y="879"/>
                  <a:pt x="3513" y="2635"/>
                </a:cubicBezTo>
                <a:cubicBezTo>
                  <a:pt x="0" y="6148"/>
                  <a:pt x="0" y="11850"/>
                  <a:pt x="3513" y="15363"/>
                </a:cubicBezTo>
                <a:cubicBezTo>
                  <a:pt x="5275" y="17119"/>
                  <a:pt x="7578" y="17998"/>
                  <a:pt x="9882" y="17998"/>
                </a:cubicBezTo>
                <a:cubicBezTo>
                  <a:pt x="12186" y="17998"/>
                  <a:pt x="14490" y="17119"/>
                  <a:pt x="16251" y="15363"/>
                </a:cubicBezTo>
                <a:cubicBezTo>
                  <a:pt x="19764" y="11850"/>
                  <a:pt x="19764" y="6148"/>
                  <a:pt x="16251" y="2635"/>
                </a:cubicBezTo>
                <a:cubicBezTo>
                  <a:pt x="14490" y="879"/>
                  <a:pt x="12186" y="0"/>
                  <a:pt x="988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0" name="Google Shape;2560;p64"/>
          <p:cNvSpPr/>
          <p:nvPr/>
        </p:nvSpPr>
        <p:spPr>
          <a:xfrm flipH="1" rot="-5400000">
            <a:off x="1538420" y="4552363"/>
            <a:ext cx="460087" cy="460478"/>
          </a:xfrm>
          <a:custGeom>
            <a:rect b="b" l="l" r="r" t="t"/>
            <a:pathLst>
              <a:path extrusionOk="0" h="11792" w="11782">
                <a:moveTo>
                  <a:pt x="5886" y="0"/>
                </a:moveTo>
                <a:cubicBezTo>
                  <a:pt x="2637" y="0"/>
                  <a:pt x="0" y="2638"/>
                  <a:pt x="0" y="5896"/>
                </a:cubicBezTo>
                <a:cubicBezTo>
                  <a:pt x="0" y="9154"/>
                  <a:pt x="2637" y="11792"/>
                  <a:pt x="5886" y="11792"/>
                </a:cubicBezTo>
                <a:cubicBezTo>
                  <a:pt x="9144" y="11792"/>
                  <a:pt x="11781" y="9154"/>
                  <a:pt x="11781" y="5896"/>
                </a:cubicBezTo>
                <a:cubicBezTo>
                  <a:pt x="11781" y="2638"/>
                  <a:pt x="9144" y="0"/>
                  <a:pt x="588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1" name="Google Shape;2561;p64"/>
          <p:cNvSpPr/>
          <p:nvPr/>
        </p:nvSpPr>
        <p:spPr>
          <a:xfrm flipH="1" rot="-5400000">
            <a:off x="184733" y="4607404"/>
            <a:ext cx="351528" cy="39"/>
          </a:xfrm>
          <a:custGeom>
            <a:rect b="b" l="l" r="r" t="t"/>
            <a:pathLst>
              <a:path extrusionOk="0" fill="none" h="1" w="9002">
                <a:moveTo>
                  <a:pt x="1" y="0"/>
                </a:moveTo>
                <a:lnTo>
                  <a:pt x="900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2" name="Google Shape;2562;p64"/>
          <p:cNvSpPr/>
          <p:nvPr/>
        </p:nvSpPr>
        <p:spPr>
          <a:xfrm flipH="1" rot="-5400000">
            <a:off x="255511" y="4558103"/>
            <a:ext cx="330051" cy="120118"/>
          </a:xfrm>
          <a:custGeom>
            <a:rect b="b" l="l" r="r" t="t"/>
            <a:pathLst>
              <a:path extrusionOk="0" fill="none" h="3076" w="8452">
                <a:moveTo>
                  <a:pt x="1" y="3075"/>
                </a:moveTo>
                <a:lnTo>
                  <a:pt x="845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3" name="Google Shape;2563;p64"/>
          <p:cNvSpPr/>
          <p:nvPr/>
        </p:nvSpPr>
        <p:spPr>
          <a:xfrm flipH="1" rot="-5400000">
            <a:off x="338804" y="4535650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0" y="5784"/>
                </a:moveTo>
                <a:lnTo>
                  <a:pt x="6894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4" name="Google Shape;2564;p64"/>
          <p:cNvSpPr/>
          <p:nvPr/>
        </p:nvSpPr>
        <p:spPr>
          <a:xfrm flipH="1" rot="-5400000">
            <a:off x="424695" y="4543206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0" y="7790"/>
                </a:moveTo>
                <a:lnTo>
                  <a:pt x="4501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5" name="Google Shape;2565;p64"/>
          <p:cNvSpPr/>
          <p:nvPr/>
        </p:nvSpPr>
        <p:spPr>
          <a:xfrm flipH="1" rot="-5400000">
            <a:off x="503029" y="4579796"/>
            <a:ext cx="60840" cy="345944"/>
          </a:xfrm>
          <a:custGeom>
            <a:rect b="b" l="l" r="r" t="t"/>
            <a:pathLst>
              <a:path extrusionOk="0" fill="none" h="8859" w="1558">
                <a:moveTo>
                  <a:pt x="0" y="8859"/>
                </a:moveTo>
                <a:lnTo>
                  <a:pt x="1558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6" name="Google Shape;2566;p64"/>
          <p:cNvSpPr/>
          <p:nvPr/>
        </p:nvSpPr>
        <p:spPr>
          <a:xfrm flipH="1" rot="-5400000">
            <a:off x="502814" y="4640850"/>
            <a:ext cx="61269" cy="345944"/>
          </a:xfrm>
          <a:custGeom>
            <a:rect b="b" l="l" r="r" t="t"/>
            <a:pathLst>
              <a:path extrusionOk="0" fill="none" h="8859" w="1569">
                <a:moveTo>
                  <a:pt x="1568" y="885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7" name="Google Shape;2567;p64"/>
          <p:cNvSpPr/>
          <p:nvPr/>
        </p:nvSpPr>
        <p:spPr>
          <a:xfrm flipH="1" rot="-5400000">
            <a:off x="424695" y="4718970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4501" y="779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8" name="Google Shape;2568;p64"/>
          <p:cNvSpPr/>
          <p:nvPr/>
        </p:nvSpPr>
        <p:spPr>
          <a:xfrm flipH="1" rot="-5400000">
            <a:off x="338804" y="4804860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6894" y="578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9" name="Google Shape;2569;p64"/>
          <p:cNvSpPr/>
          <p:nvPr/>
        </p:nvSpPr>
        <p:spPr>
          <a:xfrm flipH="1" rot="-5400000">
            <a:off x="255315" y="4888349"/>
            <a:ext cx="330441" cy="120118"/>
          </a:xfrm>
          <a:custGeom>
            <a:rect b="b" l="l" r="r" t="t"/>
            <a:pathLst>
              <a:path extrusionOk="0" fill="none" h="3076" w="8462">
                <a:moveTo>
                  <a:pt x="8462" y="3075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0" name="Google Shape;2570;p64"/>
          <p:cNvSpPr/>
          <p:nvPr/>
        </p:nvSpPr>
        <p:spPr>
          <a:xfrm flipH="1" rot="-5400000">
            <a:off x="184733" y="4958932"/>
            <a:ext cx="351528" cy="39"/>
          </a:xfrm>
          <a:custGeom>
            <a:rect b="b" l="l" r="r" t="t"/>
            <a:pathLst>
              <a:path extrusionOk="0" fill="none" h="1" w="9002">
                <a:moveTo>
                  <a:pt x="9001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1" name="Google Shape;2571;p64"/>
          <p:cNvSpPr/>
          <p:nvPr/>
        </p:nvSpPr>
        <p:spPr>
          <a:xfrm flipH="1" rot="-5400000">
            <a:off x="135022" y="4888134"/>
            <a:ext cx="330441" cy="120547"/>
          </a:xfrm>
          <a:custGeom>
            <a:rect b="b" l="l" r="r" t="t"/>
            <a:pathLst>
              <a:path extrusionOk="0" fill="none" h="3087" w="8462">
                <a:moveTo>
                  <a:pt x="8462" y="1"/>
                </a:moveTo>
                <a:lnTo>
                  <a:pt x="0" y="3086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2" name="Google Shape;2572;p64"/>
          <p:cNvSpPr/>
          <p:nvPr/>
        </p:nvSpPr>
        <p:spPr>
          <a:xfrm flipH="1" rot="-5400000">
            <a:off x="112763" y="4804646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0"/>
                </a:moveTo>
                <a:lnTo>
                  <a:pt x="0" y="5794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3" name="Google Shape;2573;p64"/>
          <p:cNvSpPr/>
          <p:nvPr/>
        </p:nvSpPr>
        <p:spPr>
          <a:xfrm flipH="1" rot="-5400000">
            <a:off x="120320" y="4718755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1"/>
                </a:moveTo>
                <a:lnTo>
                  <a:pt x="0" y="780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4" name="Google Shape;2574;p64"/>
          <p:cNvSpPr/>
          <p:nvPr/>
        </p:nvSpPr>
        <p:spPr>
          <a:xfrm flipH="1" rot="-5400000">
            <a:off x="156695" y="4640636"/>
            <a:ext cx="61269" cy="346374"/>
          </a:xfrm>
          <a:custGeom>
            <a:rect b="b" l="l" r="r" t="t"/>
            <a:pathLst>
              <a:path extrusionOk="0" fill="none" h="8870" w="1569">
                <a:moveTo>
                  <a:pt x="1568" y="0"/>
                </a:moveTo>
                <a:lnTo>
                  <a:pt x="0" y="8869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5" name="Google Shape;2575;p64"/>
          <p:cNvSpPr/>
          <p:nvPr/>
        </p:nvSpPr>
        <p:spPr>
          <a:xfrm flipH="1" rot="-5400000">
            <a:off x="156909" y="4579581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6" name="Google Shape;2576;p64"/>
          <p:cNvSpPr/>
          <p:nvPr/>
        </p:nvSpPr>
        <p:spPr>
          <a:xfrm flipH="1" rot="-5400000">
            <a:off x="156909" y="4579581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7" name="Google Shape;2577;p64"/>
          <p:cNvSpPr/>
          <p:nvPr/>
        </p:nvSpPr>
        <p:spPr>
          <a:xfrm flipH="1" rot="-5400000">
            <a:off x="120320" y="4542991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7800"/>
                </a:moveTo>
                <a:lnTo>
                  <a:pt x="0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8" name="Google Shape;2578;p64"/>
          <p:cNvSpPr/>
          <p:nvPr/>
        </p:nvSpPr>
        <p:spPr>
          <a:xfrm flipH="1" rot="-5400000">
            <a:off x="112763" y="4535435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579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9" name="Google Shape;2579;p64"/>
          <p:cNvSpPr/>
          <p:nvPr/>
        </p:nvSpPr>
        <p:spPr>
          <a:xfrm flipH="1" rot="-5400000">
            <a:off x="135217" y="4557889"/>
            <a:ext cx="330051" cy="120547"/>
          </a:xfrm>
          <a:custGeom>
            <a:rect b="b" l="l" r="r" t="t"/>
            <a:pathLst>
              <a:path extrusionOk="0" fill="none" h="3087" w="8452">
                <a:moveTo>
                  <a:pt x="8452" y="3086"/>
                </a:moveTo>
                <a:lnTo>
                  <a:pt x="1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0" name="Google Shape;2580;p64"/>
          <p:cNvSpPr/>
          <p:nvPr/>
        </p:nvSpPr>
        <p:spPr>
          <a:xfrm flipH="1" rot="-5400000">
            <a:off x="2120757" y="4782980"/>
            <a:ext cx="351958" cy="351958"/>
          </a:xfrm>
          <a:custGeom>
            <a:rect b="b" l="l" r="r" t="t"/>
            <a:pathLst>
              <a:path extrusionOk="0" h="9013" w="9013">
                <a:moveTo>
                  <a:pt x="1650" y="1"/>
                </a:moveTo>
                <a:cubicBezTo>
                  <a:pt x="734" y="1"/>
                  <a:pt x="1" y="744"/>
                  <a:pt x="1" y="1660"/>
                </a:cubicBezTo>
                <a:lnTo>
                  <a:pt x="1" y="7363"/>
                </a:lnTo>
                <a:cubicBezTo>
                  <a:pt x="1" y="8279"/>
                  <a:pt x="734" y="9012"/>
                  <a:pt x="1650" y="9012"/>
                </a:cubicBezTo>
                <a:lnTo>
                  <a:pt x="7363" y="9012"/>
                </a:lnTo>
                <a:cubicBezTo>
                  <a:pt x="8269" y="9012"/>
                  <a:pt x="9012" y="8279"/>
                  <a:pt x="9012" y="7363"/>
                </a:cubicBezTo>
                <a:lnTo>
                  <a:pt x="9012" y="1660"/>
                </a:lnTo>
                <a:cubicBezTo>
                  <a:pt x="9012" y="744"/>
                  <a:pt x="8269" y="1"/>
                  <a:pt x="73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1" name="Google Shape;2581;p64"/>
          <p:cNvSpPr/>
          <p:nvPr/>
        </p:nvSpPr>
        <p:spPr>
          <a:xfrm>
            <a:off x="8791684" y="352310"/>
            <a:ext cx="352309" cy="352309"/>
          </a:xfrm>
          <a:custGeom>
            <a:rect b="b" l="l" r="r" t="t"/>
            <a:pathLst>
              <a:path extrusionOk="0" h="9022" w="9022">
                <a:moveTo>
                  <a:pt x="0" y="0"/>
                </a:moveTo>
                <a:cubicBezTo>
                  <a:pt x="0" y="4979"/>
                  <a:pt x="4043" y="9022"/>
                  <a:pt x="9022" y="9022"/>
                </a:cubicBezTo>
                <a:lnTo>
                  <a:pt x="90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2" name="Google Shape;2582;p64"/>
          <p:cNvSpPr/>
          <p:nvPr/>
        </p:nvSpPr>
        <p:spPr>
          <a:xfrm>
            <a:off x="8791684" y="391"/>
            <a:ext cx="351919" cy="351958"/>
          </a:xfrm>
          <a:custGeom>
            <a:rect b="b" l="l" r="r" t="t"/>
            <a:pathLst>
              <a:path extrusionOk="0" h="9013" w="9012">
                <a:moveTo>
                  <a:pt x="0" y="1"/>
                </a:moveTo>
                <a:lnTo>
                  <a:pt x="0" y="9012"/>
                </a:lnTo>
                <a:lnTo>
                  <a:pt x="9012" y="9012"/>
                </a:lnTo>
                <a:cubicBezTo>
                  <a:pt x="9012" y="4033"/>
                  <a:pt x="4979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3" name="Google Shape;2583;p64"/>
          <p:cNvSpPr/>
          <p:nvPr/>
        </p:nvSpPr>
        <p:spPr>
          <a:xfrm>
            <a:off x="8439765" y="0"/>
            <a:ext cx="351958" cy="351919"/>
          </a:xfrm>
          <a:custGeom>
            <a:rect b="b" l="l" r="r" t="t"/>
            <a:pathLst>
              <a:path extrusionOk="0" h="9012" w="9013">
                <a:moveTo>
                  <a:pt x="1" y="0"/>
                </a:moveTo>
                <a:cubicBezTo>
                  <a:pt x="1" y="4980"/>
                  <a:pt x="4043" y="9012"/>
                  <a:pt x="9012" y="9012"/>
                </a:cubicBezTo>
                <a:lnTo>
                  <a:pt x="90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4" name="Google Shape;2584;p6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85" name="Google Shape;2585;p64"/>
          <p:cNvSpPr txBox="1"/>
          <p:nvPr>
            <p:ph idx="1" type="body"/>
          </p:nvPr>
        </p:nvSpPr>
        <p:spPr>
          <a:xfrm>
            <a:off x="720000" y="1215751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30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2586" name="Google Shape;2586;p6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87" name="Shape 2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Google Shape;2588;p65"/>
          <p:cNvSpPr/>
          <p:nvPr/>
        </p:nvSpPr>
        <p:spPr>
          <a:xfrm>
            <a:off x="7031388" y="4435025"/>
            <a:ext cx="704228" cy="704618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lnTo>
                  <a:pt x="0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9" name="Google Shape;2589;p65"/>
          <p:cNvSpPr/>
          <p:nvPr/>
        </p:nvSpPr>
        <p:spPr>
          <a:xfrm rot="5400000">
            <a:off x="6327199" y="4435025"/>
            <a:ext cx="704228" cy="704618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cubicBezTo>
                  <a:pt x="0" y="9969"/>
                  <a:pt x="8075" y="18044"/>
                  <a:pt x="18033" y="18044"/>
                </a:cubicBezTo>
                <a:lnTo>
                  <a:pt x="1803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0" name="Google Shape;2590;p65"/>
          <p:cNvSpPr/>
          <p:nvPr/>
        </p:nvSpPr>
        <p:spPr>
          <a:xfrm>
            <a:off x="7745974" y="396"/>
            <a:ext cx="351528" cy="703056"/>
          </a:xfrm>
          <a:custGeom>
            <a:rect b="b" l="l" r="r" t="t"/>
            <a:pathLst>
              <a:path extrusionOk="0" h="18004" w="9002">
                <a:moveTo>
                  <a:pt x="0" y="1"/>
                </a:moveTo>
                <a:lnTo>
                  <a:pt x="0" y="18003"/>
                </a:lnTo>
                <a:cubicBezTo>
                  <a:pt x="4969" y="18003"/>
                  <a:pt x="9002" y="13971"/>
                  <a:pt x="9002" y="9002"/>
                </a:cubicBezTo>
                <a:cubicBezTo>
                  <a:pt x="9002" y="4033"/>
                  <a:pt x="4969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1" name="Google Shape;2591;p65"/>
          <p:cNvSpPr/>
          <p:nvPr/>
        </p:nvSpPr>
        <p:spPr>
          <a:xfrm>
            <a:off x="8099064" y="396"/>
            <a:ext cx="351528" cy="703056"/>
          </a:xfrm>
          <a:custGeom>
            <a:rect b="b" l="l" r="r" t="t"/>
            <a:pathLst>
              <a:path extrusionOk="0" h="18004" w="9002">
                <a:moveTo>
                  <a:pt x="9002" y="1"/>
                </a:moveTo>
                <a:cubicBezTo>
                  <a:pt x="4033" y="1"/>
                  <a:pt x="0" y="4033"/>
                  <a:pt x="0" y="9002"/>
                </a:cubicBezTo>
                <a:cubicBezTo>
                  <a:pt x="0" y="13981"/>
                  <a:pt x="4033" y="18003"/>
                  <a:pt x="9002" y="18003"/>
                </a:cubicBezTo>
                <a:lnTo>
                  <a:pt x="900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2" name="Google Shape;2592;p65"/>
          <p:cNvSpPr/>
          <p:nvPr/>
        </p:nvSpPr>
        <p:spPr>
          <a:xfrm>
            <a:off x="8031078" y="284719"/>
            <a:ext cx="134410" cy="134801"/>
          </a:xfrm>
          <a:custGeom>
            <a:rect b="b" l="l" r="r" t="t"/>
            <a:pathLst>
              <a:path extrusionOk="0" h="3452" w="344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67" y="2688"/>
                  <a:pt x="2678" y="2077"/>
                  <a:pt x="3442" y="1721"/>
                </a:cubicBezTo>
                <a:cubicBezTo>
                  <a:pt x="2678" y="1375"/>
                  <a:pt x="206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3" name="Google Shape;2593;p65"/>
          <p:cNvSpPr/>
          <p:nvPr/>
        </p:nvSpPr>
        <p:spPr>
          <a:xfrm>
            <a:off x="7880384" y="284719"/>
            <a:ext cx="134801" cy="134801"/>
          </a:xfrm>
          <a:custGeom>
            <a:rect b="b" l="l" r="r" t="t"/>
            <a:pathLst>
              <a:path extrusionOk="0" h="3452" w="345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77" y="2688"/>
                  <a:pt x="2688" y="2077"/>
                  <a:pt x="3452" y="1721"/>
                </a:cubicBezTo>
                <a:cubicBezTo>
                  <a:pt x="2688" y="1375"/>
                  <a:pt x="207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4" name="Google Shape;2594;p65"/>
          <p:cNvSpPr/>
          <p:nvPr/>
        </p:nvSpPr>
        <p:spPr>
          <a:xfrm>
            <a:off x="8179390" y="284719"/>
            <a:ext cx="134410" cy="134801"/>
          </a:xfrm>
          <a:custGeom>
            <a:rect b="b" l="l" r="r" t="t"/>
            <a:pathLst>
              <a:path extrusionOk="0" h="3452" w="344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67" y="2688"/>
                  <a:pt x="2678" y="2077"/>
                  <a:pt x="3442" y="1721"/>
                </a:cubicBezTo>
                <a:cubicBezTo>
                  <a:pt x="2678" y="1375"/>
                  <a:pt x="206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5" name="Google Shape;2595;p65"/>
          <p:cNvSpPr/>
          <p:nvPr/>
        </p:nvSpPr>
        <p:spPr>
          <a:xfrm>
            <a:off x="8448977" y="704194"/>
            <a:ext cx="704618" cy="704618"/>
          </a:xfrm>
          <a:custGeom>
            <a:rect b="b" l="l" r="r" t="t"/>
            <a:pathLst>
              <a:path extrusionOk="0" h="18044" w="18044">
                <a:moveTo>
                  <a:pt x="0" y="0"/>
                </a:moveTo>
                <a:lnTo>
                  <a:pt x="0" y="18044"/>
                </a:lnTo>
                <a:lnTo>
                  <a:pt x="18044" y="18044"/>
                </a:lnTo>
                <a:lnTo>
                  <a:pt x="1804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6" name="Google Shape;2596;p65"/>
          <p:cNvSpPr/>
          <p:nvPr/>
        </p:nvSpPr>
        <p:spPr>
          <a:xfrm>
            <a:off x="9017584" y="1288694"/>
            <a:ext cx="62871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67" y="1"/>
                  <a:pt x="0" y="357"/>
                  <a:pt x="0" y="805"/>
                </a:cubicBezTo>
                <a:cubicBezTo>
                  <a:pt x="0" y="1243"/>
                  <a:pt x="367" y="1609"/>
                  <a:pt x="805" y="1609"/>
                </a:cubicBezTo>
                <a:cubicBezTo>
                  <a:pt x="1253" y="1609"/>
                  <a:pt x="1609" y="1243"/>
                  <a:pt x="1609" y="805"/>
                </a:cubicBezTo>
                <a:cubicBezTo>
                  <a:pt x="1609" y="35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7" name="Google Shape;2597;p65"/>
          <p:cNvSpPr/>
          <p:nvPr/>
        </p:nvSpPr>
        <p:spPr>
          <a:xfrm>
            <a:off x="9017584" y="1183337"/>
            <a:ext cx="62871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67" y="0"/>
                  <a:pt x="0" y="357"/>
                  <a:pt x="0" y="805"/>
                </a:cubicBezTo>
                <a:cubicBezTo>
                  <a:pt x="0" y="1242"/>
                  <a:pt x="367" y="1609"/>
                  <a:pt x="805" y="1609"/>
                </a:cubicBezTo>
                <a:cubicBezTo>
                  <a:pt x="1253" y="1609"/>
                  <a:pt x="1609" y="1242"/>
                  <a:pt x="1609" y="805"/>
                </a:cubicBezTo>
                <a:cubicBezTo>
                  <a:pt x="1609" y="357"/>
                  <a:pt x="125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8" name="Google Shape;2598;p65"/>
          <p:cNvSpPr/>
          <p:nvPr/>
        </p:nvSpPr>
        <p:spPr>
          <a:xfrm>
            <a:off x="9017584" y="1077551"/>
            <a:ext cx="62871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67" y="1"/>
                  <a:pt x="0" y="367"/>
                  <a:pt x="0" y="805"/>
                </a:cubicBezTo>
                <a:cubicBezTo>
                  <a:pt x="0" y="1253"/>
                  <a:pt x="36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9" name="Google Shape;2599;p65"/>
          <p:cNvSpPr/>
          <p:nvPr/>
        </p:nvSpPr>
        <p:spPr>
          <a:xfrm>
            <a:off x="9017584" y="972194"/>
            <a:ext cx="62871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67" y="0"/>
                  <a:pt x="0" y="367"/>
                  <a:pt x="0" y="805"/>
                </a:cubicBezTo>
                <a:cubicBezTo>
                  <a:pt x="0" y="1253"/>
                  <a:pt x="367" y="1609"/>
                  <a:pt x="805" y="1609"/>
                </a:cubicBezTo>
                <a:cubicBezTo>
                  <a:pt x="1253" y="1609"/>
                  <a:pt x="1609" y="1253"/>
                  <a:pt x="1609" y="805"/>
                </a:cubicBezTo>
                <a:cubicBezTo>
                  <a:pt x="1609" y="367"/>
                  <a:pt x="125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0" name="Google Shape;2600;p65"/>
          <p:cNvSpPr/>
          <p:nvPr/>
        </p:nvSpPr>
        <p:spPr>
          <a:xfrm>
            <a:off x="9017584" y="866837"/>
            <a:ext cx="62871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67" y="0"/>
                  <a:pt x="0" y="356"/>
                  <a:pt x="0" y="804"/>
                </a:cubicBezTo>
                <a:cubicBezTo>
                  <a:pt x="0" y="1252"/>
                  <a:pt x="367" y="1609"/>
                  <a:pt x="805" y="1609"/>
                </a:cubicBezTo>
                <a:cubicBezTo>
                  <a:pt x="1253" y="1609"/>
                  <a:pt x="1609" y="1252"/>
                  <a:pt x="1609" y="804"/>
                </a:cubicBezTo>
                <a:cubicBezTo>
                  <a:pt x="1609" y="356"/>
                  <a:pt x="125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1" name="Google Shape;2601;p65"/>
          <p:cNvSpPr/>
          <p:nvPr/>
        </p:nvSpPr>
        <p:spPr>
          <a:xfrm>
            <a:off x="9017584" y="761441"/>
            <a:ext cx="62871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67" y="1"/>
                  <a:pt x="0" y="367"/>
                  <a:pt x="0" y="805"/>
                </a:cubicBezTo>
                <a:cubicBezTo>
                  <a:pt x="0" y="1253"/>
                  <a:pt x="36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2" name="Google Shape;2602;p65"/>
          <p:cNvSpPr/>
          <p:nvPr/>
        </p:nvSpPr>
        <p:spPr>
          <a:xfrm>
            <a:off x="8893912" y="1288694"/>
            <a:ext cx="62871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57"/>
                  <a:pt x="1" y="805"/>
                </a:cubicBezTo>
                <a:cubicBezTo>
                  <a:pt x="1" y="1243"/>
                  <a:pt x="357" y="1609"/>
                  <a:pt x="805" y="1609"/>
                </a:cubicBezTo>
                <a:cubicBezTo>
                  <a:pt x="1243" y="1609"/>
                  <a:pt x="1609" y="1243"/>
                  <a:pt x="1609" y="805"/>
                </a:cubicBezTo>
                <a:cubicBezTo>
                  <a:pt x="1609" y="35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3" name="Google Shape;2603;p65"/>
          <p:cNvSpPr/>
          <p:nvPr/>
        </p:nvSpPr>
        <p:spPr>
          <a:xfrm>
            <a:off x="8893912" y="1183337"/>
            <a:ext cx="62871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57"/>
                  <a:pt x="1" y="805"/>
                </a:cubicBezTo>
                <a:cubicBezTo>
                  <a:pt x="1" y="1242"/>
                  <a:pt x="357" y="1609"/>
                  <a:pt x="805" y="1609"/>
                </a:cubicBezTo>
                <a:cubicBezTo>
                  <a:pt x="1243" y="1609"/>
                  <a:pt x="1609" y="1242"/>
                  <a:pt x="1609" y="805"/>
                </a:cubicBezTo>
                <a:cubicBezTo>
                  <a:pt x="1609" y="35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4" name="Google Shape;2604;p65"/>
          <p:cNvSpPr/>
          <p:nvPr/>
        </p:nvSpPr>
        <p:spPr>
          <a:xfrm>
            <a:off x="8893912" y="1077551"/>
            <a:ext cx="62871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9" y="1253"/>
                  <a:pt x="1609" y="805"/>
                </a:cubicBezTo>
                <a:cubicBezTo>
                  <a:pt x="1609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5" name="Google Shape;2605;p65"/>
          <p:cNvSpPr/>
          <p:nvPr/>
        </p:nvSpPr>
        <p:spPr>
          <a:xfrm>
            <a:off x="8893912" y="972194"/>
            <a:ext cx="62871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43" y="1609"/>
                  <a:pt x="1609" y="1253"/>
                  <a:pt x="1609" y="805"/>
                </a:cubicBezTo>
                <a:cubicBezTo>
                  <a:pt x="1609" y="36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6" name="Google Shape;2606;p65"/>
          <p:cNvSpPr/>
          <p:nvPr/>
        </p:nvSpPr>
        <p:spPr>
          <a:xfrm>
            <a:off x="8893912" y="866837"/>
            <a:ext cx="62871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43" y="1609"/>
                  <a:pt x="1609" y="1252"/>
                  <a:pt x="1609" y="804"/>
                </a:cubicBezTo>
                <a:cubicBezTo>
                  <a:pt x="1609" y="356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7" name="Google Shape;2607;p65"/>
          <p:cNvSpPr/>
          <p:nvPr/>
        </p:nvSpPr>
        <p:spPr>
          <a:xfrm>
            <a:off x="8893912" y="761441"/>
            <a:ext cx="62871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9" y="1253"/>
                  <a:pt x="1609" y="805"/>
                </a:cubicBezTo>
                <a:cubicBezTo>
                  <a:pt x="1609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8" name="Google Shape;2608;p65"/>
          <p:cNvSpPr/>
          <p:nvPr/>
        </p:nvSpPr>
        <p:spPr>
          <a:xfrm>
            <a:off x="8769850" y="1288694"/>
            <a:ext cx="62871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57"/>
                  <a:pt x="1" y="805"/>
                </a:cubicBezTo>
                <a:cubicBezTo>
                  <a:pt x="1" y="1243"/>
                  <a:pt x="357" y="1609"/>
                  <a:pt x="805" y="1609"/>
                </a:cubicBezTo>
                <a:cubicBezTo>
                  <a:pt x="1253" y="1609"/>
                  <a:pt x="1609" y="1243"/>
                  <a:pt x="1609" y="805"/>
                </a:cubicBezTo>
                <a:cubicBezTo>
                  <a:pt x="1609" y="35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9" name="Google Shape;2609;p65"/>
          <p:cNvSpPr/>
          <p:nvPr/>
        </p:nvSpPr>
        <p:spPr>
          <a:xfrm>
            <a:off x="8769850" y="1183337"/>
            <a:ext cx="62871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57"/>
                  <a:pt x="1" y="805"/>
                </a:cubicBezTo>
                <a:cubicBezTo>
                  <a:pt x="1" y="1242"/>
                  <a:pt x="357" y="1609"/>
                  <a:pt x="805" y="1609"/>
                </a:cubicBezTo>
                <a:cubicBezTo>
                  <a:pt x="1253" y="1609"/>
                  <a:pt x="1609" y="1242"/>
                  <a:pt x="1609" y="805"/>
                </a:cubicBezTo>
                <a:cubicBezTo>
                  <a:pt x="1609" y="357"/>
                  <a:pt x="125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0" name="Google Shape;2610;p65"/>
          <p:cNvSpPr/>
          <p:nvPr/>
        </p:nvSpPr>
        <p:spPr>
          <a:xfrm>
            <a:off x="8769850" y="1077551"/>
            <a:ext cx="62871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1" name="Google Shape;2611;p65"/>
          <p:cNvSpPr/>
          <p:nvPr/>
        </p:nvSpPr>
        <p:spPr>
          <a:xfrm>
            <a:off x="8769850" y="972194"/>
            <a:ext cx="62871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53" y="1609"/>
                  <a:pt x="1609" y="1253"/>
                  <a:pt x="1609" y="805"/>
                </a:cubicBezTo>
                <a:cubicBezTo>
                  <a:pt x="1609" y="367"/>
                  <a:pt x="125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2" name="Google Shape;2612;p65"/>
          <p:cNvSpPr/>
          <p:nvPr/>
        </p:nvSpPr>
        <p:spPr>
          <a:xfrm>
            <a:off x="8769850" y="866837"/>
            <a:ext cx="62871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53" y="1609"/>
                  <a:pt x="1609" y="1252"/>
                  <a:pt x="1609" y="804"/>
                </a:cubicBezTo>
                <a:cubicBezTo>
                  <a:pt x="1609" y="356"/>
                  <a:pt x="125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3" name="Google Shape;2613;p65"/>
          <p:cNvSpPr/>
          <p:nvPr/>
        </p:nvSpPr>
        <p:spPr>
          <a:xfrm>
            <a:off x="8769850" y="761441"/>
            <a:ext cx="62871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4" name="Google Shape;2614;p65"/>
          <p:cNvSpPr/>
          <p:nvPr/>
        </p:nvSpPr>
        <p:spPr>
          <a:xfrm>
            <a:off x="8646179" y="1288694"/>
            <a:ext cx="62480" cy="62870"/>
          </a:xfrm>
          <a:custGeom>
            <a:rect b="b" l="l" r="r" t="t"/>
            <a:pathLst>
              <a:path extrusionOk="0" h="1610" w="1600">
                <a:moveTo>
                  <a:pt x="805" y="1"/>
                </a:moveTo>
                <a:cubicBezTo>
                  <a:pt x="357" y="1"/>
                  <a:pt x="1" y="357"/>
                  <a:pt x="1" y="805"/>
                </a:cubicBezTo>
                <a:cubicBezTo>
                  <a:pt x="1" y="1243"/>
                  <a:pt x="357" y="1609"/>
                  <a:pt x="805" y="1609"/>
                </a:cubicBezTo>
                <a:cubicBezTo>
                  <a:pt x="1243" y="1609"/>
                  <a:pt x="1600" y="1243"/>
                  <a:pt x="1600" y="805"/>
                </a:cubicBezTo>
                <a:cubicBezTo>
                  <a:pt x="1600" y="35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5" name="Google Shape;2615;p65"/>
          <p:cNvSpPr/>
          <p:nvPr/>
        </p:nvSpPr>
        <p:spPr>
          <a:xfrm>
            <a:off x="8646179" y="1183337"/>
            <a:ext cx="62480" cy="62870"/>
          </a:xfrm>
          <a:custGeom>
            <a:rect b="b" l="l" r="r" t="t"/>
            <a:pathLst>
              <a:path extrusionOk="0" h="1610" w="1600">
                <a:moveTo>
                  <a:pt x="805" y="0"/>
                </a:moveTo>
                <a:cubicBezTo>
                  <a:pt x="357" y="0"/>
                  <a:pt x="1" y="357"/>
                  <a:pt x="1" y="805"/>
                </a:cubicBezTo>
                <a:cubicBezTo>
                  <a:pt x="1" y="1242"/>
                  <a:pt x="357" y="1609"/>
                  <a:pt x="805" y="1609"/>
                </a:cubicBezTo>
                <a:cubicBezTo>
                  <a:pt x="1243" y="1609"/>
                  <a:pt x="1600" y="1242"/>
                  <a:pt x="1600" y="805"/>
                </a:cubicBezTo>
                <a:cubicBezTo>
                  <a:pt x="1600" y="35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6" name="Google Shape;2616;p65"/>
          <p:cNvSpPr/>
          <p:nvPr/>
        </p:nvSpPr>
        <p:spPr>
          <a:xfrm>
            <a:off x="8646179" y="1077551"/>
            <a:ext cx="62480" cy="62870"/>
          </a:xfrm>
          <a:custGeom>
            <a:rect b="b" l="l" r="r" t="t"/>
            <a:pathLst>
              <a:path extrusionOk="0" h="1610" w="160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0" y="1253"/>
                  <a:pt x="1600" y="805"/>
                </a:cubicBezTo>
                <a:cubicBezTo>
                  <a:pt x="160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7" name="Google Shape;2617;p65"/>
          <p:cNvSpPr/>
          <p:nvPr/>
        </p:nvSpPr>
        <p:spPr>
          <a:xfrm>
            <a:off x="8646179" y="972194"/>
            <a:ext cx="62480" cy="62870"/>
          </a:xfrm>
          <a:custGeom>
            <a:rect b="b" l="l" r="r" t="t"/>
            <a:pathLst>
              <a:path extrusionOk="0" h="1610" w="160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43" y="1609"/>
                  <a:pt x="1600" y="1253"/>
                  <a:pt x="1600" y="805"/>
                </a:cubicBezTo>
                <a:cubicBezTo>
                  <a:pt x="1600" y="36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8" name="Google Shape;2618;p65"/>
          <p:cNvSpPr/>
          <p:nvPr/>
        </p:nvSpPr>
        <p:spPr>
          <a:xfrm>
            <a:off x="8646179" y="866837"/>
            <a:ext cx="62480" cy="62831"/>
          </a:xfrm>
          <a:custGeom>
            <a:rect b="b" l="l" r="r" t="t"/>
            <a:pathLst>
              <a:path extrusionOk="0" h="1609" w="160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43" y="1609"/>
                  <a:pt x="1600" y="1252"/>
                  <a:pt x="1600" y="804"/>
                </a:cubicBezTo>
                <a:cubicBezTo>
                  <a:pt x="1600" y="356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9" name="Google Shape;2619;p65"/>
          <p:cNvSpPr/>
          <p:nvPr/>
        </p:nvSpPr>
        <p:spPr>
          <a:xfrm>
            <a:off x="8646179" y="761441"/>
            <a:ext cx="62480" cy="62871"/>
          </a:xfrm>
          <a:custGeom>
            <a:rect b="b" l="l" r="r" t="t"/>
            <a:pathLst>
              <a:path extrusionOk="0" h="1610" w="160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0" y="1253"/>
                  <a:pt x="1600" y="805"/>
                </a:cubicBezTo>
                <a:cubicBezTo>
                  <a:pt x="160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0" name="Google Shape;2620;p65"/>
          <p:cNvSpPr/>
          <p:nvPr/>
        </p:nvSpPr>
        <p:spPr>
          <a:xfrm>
            <a:off x="8522117" y="1288694"/>
            <a:ext cx="62871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57"/>
                  <a:pt x="1" y="805"/>
                </a:cubicBezTo>
                <a:cubicBezTo>
                  <a:pt x="1" y="1243"/>
                  <a:pt x="357" y="1609"/>
                  <a:pt x="805" y="1609"/>
                </a:cubicBezTo>
                <a:cubicBezTo>
                  <a:pt x="1243" y="1609"/>
                  <a:pt x="1610" y="1243"/>
                  <a:pt x="1610" y="805"/>
                </a:cubicBezTo>
                <a:cubicBezTo>
                  <a:pt x="1610" y="35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1" name="Google Shape;2621;p65"/>
          <p:cNvSpPr/>
          <p:nvPr/>
        </p:nvSpPr>
        <p:spPr>
          <a:xfrm>
            <a:off x="8522117" y="1183337"/>
            <a:ext cx="62871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57"/>
                  <a:pt x="1" y="805"/>
                </a:cubicBezTo>
                <a:cubicBezTo>
                  <a:pt x="1" y="1242"/>
                  <a:pt x="357" y="1609"/>
                  <a:pt x="805" y="1609"/>
                </a:cubicBezTo>
                <a:cubicBezTo>
                  <a:pt x="1243" y="1609"/>
                  <a:pt x="1610" y="1242"/>
                  <a:pt x="1610" y="805"/>
                </a:cubicBezTo>
                <a:cubicBezTo>
                  <a:pt x="1610" y="35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2" name="Google Shape;2622;p65"/>
          <p:cNvSpPr/>
          <p:nvPr/>
        </p:nvSpPr>
        <p:spPr>
          <a:xfrm>
            <a:off x="8522117" y="1077551"/>
            <a:ext cx="62871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10" y="1253"/>
                  <a:pt x="1610" y="805"/>
                </a:cubicBezTo>
                <a:cubicBezTo>
                  <a:pt x="161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3" name="Google Shape;2623;p65"/>
          <p:cNvSpPr/>
          <p:nvPr/>
        </p:nvSpPr>
        <p:spPr>
          <a:xfrm>
            <a:off x="8522117" y="972194"/>
            <a:ext cx="62871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43" y="1609"/>
                  <a:pt x="1610" y="1253"/>
                  <a:pt x="1610" y="805"/>
                </a:cubicBezTo>
                <a:cubicBezTo>
                  <a:pt x="1610" y="36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4" name="Google Shape;2624;p65"/>
          <p:cNvSpPr/>
          <p:nvPr/>
        </p:nvSpPr>
        <p:spPr>
          <a:xfrm>
            <a:off x="8522117" y="866837"/>
            <a:ext cx="62871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43" y="1609"/>
                  <a:pt x="1610" y="1252"/>
                  <a:pt x="1610" y="804"/>
                </a:cubicBezTo>
                <a:cubicBezTo>
                  <a:pt x="1610" y="356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5" name="Google Shape;2625;p65"/>
          <p:cNvSpPr/>
          <p:nvPr/>
        </p:nvSpPr>
        <p:spPr>
          <a:xfrm>
            <a:off x="8522117" y="761441"/>
            <a:ext cx="62871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10" y="1253"/>
                  <a:pt x="1610" y="805"/>
                </a:cubicBezTo>
                <a:cubicBezTo>
                  <a:pt x="161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6" name="Google Shape;2626;p65"/>
          <p:cNvSpPr/>
          <p:nvPr/>
        </p:nvSpPr>
        <p:spPr>
          <a:xfrm rot="10800000">
            <a:off x="8448585" y="4433583"/>
            <a:ext cx="704228" cy="704228"/>
          </a:xfrm>
          <a:custGeom>
            <a:rect b="b" l="l" r="r" t="t"/>
            <a:pathLst>
              <a:path extrusionOk="0" h="18034" w="18034">
                <a:moveTo>
                  <a:pt x="0" y="0"/>
                </a:moveTo>
                <a:lnTo>
                  <a:pt x="0" y="18033"/>
                </a:lnTo>
                <a:lnTo>
                  <a:pt x="18033" y="18033"/>
                </a:lnTo>
                <a:lnTo>
                  <a:pt x="1803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7" name="Google Shape;2627;p65"/>
          <p:cNvSpPr/>
          <p:nvPr/>
        </p:nvSpPr>
        <p:spPr>
          <a:xfrm rot="10800000">
            <a:off x="8448585" y="4433192"/>
            <a:ext cx="352348" cy="352309"/>
          </a:xfrm>
          <a:custGeom>
            <a:rect b="b" l="l" r="r" t="t"/>
            <a:pathLst>
              <a:path extrusionOk="0" h="9022" w="9023">
                <a:moveTo>
                  <a:pt x="1060" y="0"/>
                </a:moveTo>
                <a:cubicBezTo>
                  <a:pt x="479" y="0"/>
                  <a:pt x="1" y="468"/>
                  <a:pt x="1" y="1059"/>
                </a:cubicBezTo>
                <a:lnTo>
                  <a:pt x="1" y="7953"/>
                </a:lnTo>
                <a:cubicBezTo>
                  <a:pt x="1" y="8543"/>
                  <a:pt x="479" y="9022"/>
                  <a:pt x="1060" y="9022"/>
                </a:cubicBezTo>
                <a:lnTo>
                  <a:pt x="7953" y="9022"/>
                </a:lnTo>
                <a:cubicBezTo>
                  <a:pt x="8544" y="9022"/>
                  <a:pt x="9022" y="8543"/>
                  <a:pt x="9022" y="7953"/>
                </a:cubicBezTo>
                <a:lnTo>
                  <a:pt x="9022" y="1059"/>
                </a:lnTo>
                <a:cubicBezTo>
                  <a:pt x="9022" y="468"/>
                  <a:pt x="8544" y="0"/>
                  <a:pt x="795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8" name="Google Shape;2628;p65"/>
          <p:cNvSpPr/>
          <p:nvPr/>
        </p:nvSpPr>
        <p:spPr>
          <a:xfrm rot="10800000">
            <a:off x="8801675" y="4786282"/>
            <a:ext cx="351138" cy="351528"/>
          </a:xfrm>
          <a:custGeom>
            <a:rect b="b" l="l" r="r" t="t"/>
            <a:pathLst>
              <a:path extrusionOk="0" h="9002" w="8992">
                <a:moveTo>
                  <a:pt x="0" y="0"/>
                </a:moveTo>
                <a:lnTo>
                  <a:pt x="0" y="9002"/>
                </a:lnTo>
                <a:lnTo>
                  <a:pt x="7046" y="9002"/>
                </a:lnTo>
                <a:cubicBezTo>
                  <a:pt x="8116" y="9002"/>
                  <a:pt x="8991" y="8126"/>
                  <a:pt x="8991" y="7057"/>
                </a:cubicBezTo>
                <a:lnTo>
                  <a:pt x="899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9" name="Google Shape;2629;p65"/>
          <p:cNvSpPr/>
          <p:nvPr/>
        </p:nvSpPr>
        <p:spPr>
          <a:xfrm>
            <a:off x="8448563" y="3728594"/>
            <a:ext cx="704228" cy="704618"/>
          </a:xfrm>
          <a:custGeom>
            <a:rect b="b" l="l" r="r" t="t"/>
            <a:pathLst>
              <a:path extrusionOk="0" h="18044" w="18034">
                <a:moveTo>
                  <a:pt x="1" y="0"/>
                </a:moveTo>
                <a:lnTo>
                  <a:pt x="1" y="18044"/>
                </a:lnTo>
                <a:lnTo>
                  <a:pt x="18034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0" name="Google Shape;2630;p65"/>
          <p:cNvSpPr/>
          <p:nvPr/>
        </p:nvSpPr>
        <p:spPr>
          <a:xfrm>
            <a:off x="8414785" y="3729492"/>
            <a:ext cx="771823" cy="702822"/>
          </a:xfrm>
          <a:custGeom>
            <a:rect b="b" l="l" r="r" t="t"/>
            <a:pathLst>
              <a:path extrusionOk="0" h="17998" w="19765">
                <a:moveTo>
                  <a:pt x="9882" y="0"/>
                </a:moveTo>
                <a:cubicBezTo>
                  <a:pt x="7578" y="0"/>
                  <a:pt x="5275" y="879"/>
                  <a:pt x="3513" y="2635"/>
                </a:cubicBezTo>
                <a:cubicBezTo>
                  <a:pt x="0" y="6148"/>
                  <a:pt x="0" y="11850"/>
                  <a:pt x="3513" y="15363"/>
                </a:cubicBezTo>
                <a:cubicBezTo>
                  <a:pt x="5275" y="17119"/>
                  <a:pt x="7578" y="17998"/>
                  <a:pt x="9882" y="17998"/>
                </a:cubicBezTo>
                <a:cubicBezTo>
                  <a:pt x="12186" y="17998"/>
                  <a:pt x="14490" y="17119"/>
                  <a:pt x="16251" y="15363"/>
                </a:cubicBezTo>
                <a:cubicBezTo>
                  <a:pt x="19764" y="11850"/>
                  <a:pt x="19764" y="6148"/>
                  <a:pt x="16251" y="2635"/>
                </a:cubicBezTo>
                <a:cubicBezTo>
                  <a:pt x="14490" y="879"/>
                  <a:pt x="12186" y="0"/>
                  <a:pt x="988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1" name="Google Shape;2631;p65"/>
          <p:cNvSpPr/>
          <p:nvPr/>
        </p:nvSpPr>
        <p:spPr>
          <a:xfrm>
            <a:off x="8569853" y="3850664"/>
            <a:ext cx="460087" cy="460478"/>
          </a:xfrm>
          <a:custGeom>
            <a:rect b="b" l="l" r="r" t="t"/>
            <a:pathLst>
              <a:path extrusionOk="0" h="11792" w="11782">
                <a:moveTo>
                  <a:pt x="5886" y="0"/>
                </a:moveTo>
                <a:cubicBezTo>
                  <a:pt x="2637" y="0"/>
                  <a:pt x="0" y="2638"/>
                  <a:pt x="0" y="5896"/>
                </a:cubicBezTo>
                <a:cubicBezTo>
                  <a:pt x="0" y="9154"/>
                  <a:pt x="2637" y="11792"/>
                  <a:pt x="5886" y="11792"/>
                </a:cubicBezTo>
                <a:cubicBezTo>
                  <a:pt x="9144" y="11792"/>
                  <a:pt x="11781" y="9154"/>
                  <a:pt x="11781" y="5896"/>
                </a:cubicBezTo>
                <a:cubicBezTo>
                  <a:pt x="11781" y="2638"/>
                  <a:pt x="9144" y="0"/>
                  <a:pt x="58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2" name="Google Shape;2632;p65"/>
          <p:cNvSpPr/>
          <p:nvPr/>
        </p:nvSpPr>
        <p:spPr>
          <a:xfrm>
            <a:off x="8459401" y="352716"/>
            <a:ext cx="351528" cy="39"/>
          </a:xfrm>
          <a:custGeom>
            <a:rect b="b" l="l" r="r" t="t"/>
            <a:pathLst>
              <a:path extrusionOk="0" fill="none" h="1" w="9002">
                <a:moveTo>
                  <a:pt x="1" y="0"/>
                </a:moveTo>
                <a:lnTo>
                  <a:pt x="900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3" name="Google Shape;2633;p65"/>
          <p:cNvSpPr/>
          <p:nvPr/>
        </p:nvSpPr>
        <p:spPr>
          <a:xfrm>
            <a:off x="8480879" y="352716"/>
            <a:ext cx="330051" cy="120118"/>
          </a:xfrm>
          <a:custGeom>
            <a:rect b="b" l="l" r="r" t="t"/>
            <a:pathLst>
              <a:path extrusionOk="0" fill="none" h="3076" w="8452">
                <a:moveTo>
                  <a:pt x="1" y="3075"/>
                </a:moveTo>
                <a:lnTo>
                  <a:pt x="845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4" name="Google Shape;2634;p65"/>
          <p:cNvSpPr/>
          <p:nvPr/>
        </p:nvSpPr>
        <p:spPr>
          <a:xfrm>
            <a:off x="8541719" y="352716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0" y="5784"/>
                </a:moveTo>
                <a:lnTo>
                  <a:pt x="6894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5" name="Google Shape;2635;p65"/>
          <p:cNvSpPr/>
          <p:nvPr/>
        </p:nvSpPr>
        <p:spPr>
          <a:xfrm>
            <a:off x="8635166" y="352716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0" y="7790"/>
                </a:moveTo>
                <a:lnTo>
                  <a:pt x="4501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6" name="Google Shape;2636;p65"/>
          <p:cNvSpPr/>
          <p:nvPr/>
        </p:nvSpPr>
        <p:spPr>
          <a:xfrm>
            <a:off x="8750090" y="352716"/>
            <a:ext cx="60840" cy="345944"/>
          </a:xfrm>
          <a:custGeom>
            <a:rect b="b" l="l" r="r" t="t"/>
            <a:pathLst>
              <a:path extrusionOk="0" fill="none" h="8859" w="1558">
                <a:moveTo>
                  <a:pt x="0" y="8859"/>
                </a:moveTo>
                <a:lnTo>
                  <a:pt x="1558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7" name="Google Shape;2637;p65"/>
          <p:cNvSpPr/>
          <p:nvPr/>
        </p:nvSpPr>
        <p:spPr>
          <a:xfrm>
            <a:off x="8810930" y="352716"/>
            <a:ext cx="61269" cy="345944"/>
          </a:xfrm>
          <a:custGeom>
            <a:rect b="b" l="l" r="r" t="t"/>
            <a:pathLst>
              <a:path extrusionOk="0" fill="none" h="8859" w="1569">
                <a:moveTo>
                  <a:pt x="1568" y="885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8" name="Google Shape;2638;p65"/>
          <p:cNvSpPr/>
          <p:nvPr/>
        </p:nvSpPr>
        <p:spPr>
          <a:xfrm>
            <a:off x="8810930" y="352716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4501" y="779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9" name="Google Shape;2639;p65"/>
          <p:cNvSpPr/>
          <p:nvPr/>
        </p:nvSpPr>
        <p:spPr>
          <a:xfrm>
            <a:off x="8810930" y="352716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6894" y="578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0" name="Google Shape;2640;p65"/>
          <p:cNvSpPr/>
          <p:nvPr/>
        </p:nvSpPr>
        <p:spPr>
          <a:xfrm>
            <a:off x="8810930" y="352716"/>
            <a:ext cx="330441" cy="120118"/>
          </a:xfrm>
          <a:custGeom>
            <a:rect b="b" l="l" r="r" t="t"/>
            <a:pathLst>
              <a:path extrusionOk="0" fill="none" h="3076" w="8462">
                <a:moveTo>
                  <a:pt x="8462" y="3075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1" name="Google Shape;2641;p65"/>
          <p:cNvSpPr/>
          <p:nvPr/>
        </p:nvSpPr>
        <p:spPr>
          <a:xfrm>
            <a:off x="8810930" y="352716"/>
            <a:ext cx="351528" cy="39"/>
          </a:xfrm>
          <a:custGeom>
            <a:rect b="b" l="l" r="r" t="t"/>
            <a:pathLst>
              <a:path extrusionOk="0" fill="none" h="1" w="9002">
                <a:moveTo>
                  <a:pt x="9001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2" name="Google Shape;2642;p65"/>
          <p:cNvSpPr/>
          <p:nvPr/>
        </p:nvSpPr>
        <p:spPr>
          <a:xfrm>
            <a:off x="8810930" y="232208"/>
            <a:ext cx="330441" cy="120547"/>
          </a:xfrm>
          <a:custGeom>
            <a:rect b="b" l="l" r="r" t="t"/>
            <a:pathLst>
              <a:path extrusionOk="0" fill="none" h="3087" w="8462">
                <a:moveTo>
                  <a:pt x="8462" y="1"/>
                </a:moveTo>
                <a:lnTo>
                  <a:pt x="0" y="3086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3" name="Google Shape;2643;p65"/>
          <p:cNvSpPr/>
          <p:nvPr/>
        </p:nvSpPr>
        <p:spPr>
          <a:xfrm>
            <a:off x="8810930" y="126460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0"/>
                </a:moveTo>
                <a:lnTo>
                  <a:pt x="0" y="5794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4" name="Google Shape;2644;p65"/>
          <p:cNvSpPr/>
          <p:nvPr/>
        </p:nvSpPr>
        <p:spPr>
          <a:xfrm>
            <a:off x="8810930" y="48126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1"/>
                </a:moveTo>
                <a:lnTo>
                  <a:pt x="0" y="780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5" name="Google Shape;2645;p65"/>
          <p:cNvSpPr/>
          <p:nvPr/>
        </p:nvSpPr>
        <p:spPr>
          <a:xfrm>
            <a:off x="8810930" y="6382"/>
            <a:ext cx="61269" cy="346374"/>
          </a:xfrm>
          <a:custGeom>
            <a:rect b="b" l="l" r="r" t="t"/>
            <a:pathLst>
              <a:path extrusionOk="0" fill="none" h="8870" w="1569">
                <a:moveTo>
                  <a:pt x="1568" y="0"/>
                </a:moveTo>
                <a:lnTo>
                  <a:pt x="0" y="8869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6" name="Google Shape;2646;p65"/>
          <p:cNvSpPr/>
          <p:nvPr/>
        </p:nvSpPr>
        <p:spPr>
          <a:xfrm>
            <a:off x="8750090" y="6382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1025">
            <a:solidFill>
              <a:srgbClr val="262B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7" name="Google Shape;2647;p65"/>
          <p:cNvSpPr/>
          <p:nvPr/>
        </p:nvSpPr>
        <p:spPr>
          <a:xfrm>
            <a:off x="8750090" y="6382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8" name="Google Shape;2648;p65"/>
          <p:cNvSpPr/>
          <p:nvPr/>
        </p:nvSpPr>
        <p:spPr>
          <a:xfrm>
            <a:off x="8635166" y="48126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7800"/>
                </a:moveTo>
                <a:lnTo>
                  <a:pt x="0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9" name="Google Shape;2649;p65"/>
          <p:cNvSpPr/>
          <p:nvPr/>
        </p:nvSpPr>
        <p:spPr>
          <a:xfrm>
            <a:off x="8541719" y="126460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579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0" name="Google Shape;2650;p65"/>
          <p:cNvSpPr/>
          <p:nvPr/>
        </p:nvSpPr>
        <p:spPr>
          <a:xfrm>
            <a:off x="8480879" y="232208"/>
            <a:ext cx="330051" cy="120547"/>
          </a:xfrm>
          <a:custGeom>
            <a:rect b="b" l="l" r="r" t="t"/>
            <a:pathLst>
              <a:path extrusionOk="0" fill="none" h="3087" w="8452">
                <a:moveTo>
                  <a:pt x="8452" y="3086"/>
                </a:moveTo>
                <a:lnTo>
                  <a:pt x="1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1" name="Google Shape;2651;p65"/>
          <p:cNvSpPr/>
          <p:nvPr/>
        </p:nvSpPr>
        <p:spPr>
          <a:xfrm rot="5400000">
            <a:off x="8623419" y="3200116"/>
            <a:ext cx="704657" cy="352348"/>
          </a:xfrm>
          <a:custGeom>
            <a:rect b="b" l="l" r="r" t="t"/>
            <a:pathLst>
              <a:path extrusionOk="0" h="9023" w="18045">
                <a:moveTo>
                  <a:pt x="9012" y="0"/>
                </a:moveTo>
                <a:lnTo>
                  <a:pt x="9012" y="11"/>
                </a:lnTo>
                <a:lnTo>
                  <a:pt x="1" y="11"/>
                </a:lnTo>
                <a:lnTo>
                  <a:pt x="1" y="184"/>
                </a:lnTo>
                <a:cubicBezTo>
                  <a:pt x="1" y="5071"/>
                  <a:pt x="3962" y="9022"/>
                  <a:pt x="8839" y="9022"/>
                </a:cubicBezTo>
                <a:lnTo>
                  <a:pt x="9012" y="9022"/>
                </a:lnTo>
                <a:cubicBezTo>
                  <a:pt x="9012" y="8869"/>
                  <a:pt x="9012" y="8717"/>
                  <a:pt x="9022" y="8564"/>
                </a:cubicBezTo>
                <a:cubicBezTo>
                  <a:pt x="9134" y="6252"/>
                  <a:pt x="10122" y="4175"/>
                  <a:pt x="11649" y="2648"/>
                </a:cubicBezTo>
                <a:cubicBezTo>
                  <a:pt x="13289" y="1019"/>
                  <a:pt x="15549" y="0"/>
                  <a:pt x="1804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2" name="Google Shape;2652;p65"/>
          <p:cNvSpPr/>
          <p:nvPr/>
        </p:nvSpPr>
        <p:spPr>
          <a:xfrm flipH="1" rot="5400000">
            <a:off x="7745584" y="704387"/>
            <a:ext cx="352309" cy="352309"/>
          </a:xfrm>
          <a:custGeom>
            <a:rect b="b" l="l" r="r" t="t"/>
            <a:pathLst>
              <a:path extrusionOk="0" h="9022" w="9022">
                <a:moveTo>
                  <a:pt x="0" y="0"/>
                </a:moveTo>
                <a:cubicBezTo>
                  <a:pt x="0" y="4979"/>
                  <a:pt x="4043" y="9022"/>
                  <a:pt x="9022" y="9022"/>
                </a:cubicBezTo>
                <a:lnTo>
                  <a:pt x="90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3" name="Google Shape;2653;p65"/>
          <p:cNvSpPr/>
          <p:nvPr/>
        </p:nvSpPr>
        <p:spPr>
          <a:xfrm flipH="1" rot="5400000">
            <a:off x="8097874" y="704758"/>
            <a:ext cx="351919" cy="351958"/>
          </a:xfrm>
          <a:custGeom>
            <a:rect b="b" l="l" r="r" t="t"/>
            <a:pathLst>
              <a:path extrusionOk="0" h="9013" w="9012">
                <a:moveTo>
                  <a:pt x="0" y="1"/>
                </a:moveTo>
                <a:lnTo>
                  <a:pt x="0" y="9012"/>
                </a:lnTo>
                <a:lnTo>
                  <a:pt x="9012" y="9012"/>
                </a:lnTo>
                <a:cubicBezTo>
                  <a:pt x="9012" y="4033"/>
                  <a:pt x="4979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4" name="Google Shape;2654;p65"/>
          <p:cNvSpPr/>
          <p:nvPr/>
        </p:nvSpPr>
        <p:spPr>
          <a:xfrm flipH="1" rot="5400000">
            <a:off x="8098264" y="1056676"/>
            <a:ext cx="351958" cy="351919"/>
          </a:xfrm>
          <a:custGeom>
            <a:rect b="b" l="l" r="r" t="t"/>
            <a:pathLst>
              <a:path extrusionOk="0" h="9012" w="9013">
                <a:moveTo>
                  <a:pt x="1" y="0"/>
                </a:moveTo>
                <a:cubicBezTo>
                  <a:pt x="1" y="4980"/>
                  <a:pt x="4043" y="9012"/>
                  <a:pt x="9012" y="9012"/>
                </a:cubicBezTo>
                <a:lnTo>
                  <a:pt x="901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5" name="Google Shape;2655;p65"/>
          <p:cNvSpPr/>
          <p:nvPr/>
        </p:nvSpPr>
        <p:spPr>
          <a:xfrm>
            <a:off x="7735577" y="4435025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6" name="Google Shape;2656;p65"/>
          <p:cNvSpPr/>
          <p:nvPr/>
        </p:nvSpPr>
        <p:spPr>
          <a:xfrm>
            <a:off x="7735577" y="4496256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7" name="Google Shape;2657;p65"/>
          <p:cNvSpPr/>
          <p:nvPr/>
        </p:nvSpPr>
        <p:spPr>
          <a:xfrm>
            <a:off x="7735577" y="4557486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8" name="Google Shape;2658;p65"/>
          <p:cNvSpPr/>
          <p:nvPr/>
        </p:nvSpPr>
        <p:spPr>
          <a:xfrm>
            <a:off x="7735577" y="4618717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9" name="Google Shape;2659;p65"/>
          <p:cNvSpPr/>
          <p:nvPr/>
        </p:nvSpPr>
        <p:spPr>
          <a:xfrm>
            <a:off x="7735577" y="4679947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0" name="Google Shape;2660;p65"/>
          <p:cNvSpPr/>
          <p:nvPr/>
        </p:nvSpPr>
        <p:spPr>
          <a:xfrm>
            <a:off x="7735577" y="4741177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1" name="Google Shape;2661;p65"/>
          <p:cNvSpPr/>
          <p:nvPr/>
        </p:nvSpPr>
        <p:spPr>
          <a:xfrm>
            <a:off x="7735577" y="4802447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2" name="Google Shape;2662;p65"/>
          <p:cNvSpPr/>
          <p:nvPr/>
        </p:nvSpPr>
        <p:spPr>
          <a:xfrm>
            <a:off x="7735577" y="4863677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3" name="Google Shape;2663;p65"/>
          <p:cNvSpPr/>
          <p:nvPr/>
        </p:nvSpPr>
        <p:spPr>
          <a:xfrm>
            <a:off x="7735577" y="4924908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4" name="Google Shape;2664;p65"/>
          <p:cNvSpPr/>
          <p:nvPr/>
        </p:nvSpPr>
        <p:spPr>
          <a:xfrm>
            <a:off x="7735577" y="4986138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5" name="Google Shape;2665;p65"/>
          <p:cNvSpPr/>
          <p:nvPr/>
        </p:nvSpPr>
        <p:spPr>
          <a:xfrm>
            <a:off x="7735577" y="5047369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6" name="Google Shape;2666;p65"/>
          <p:cNvSpPr/>
          <p:nvPr/>
        </p:nvSpPr>
        <p:spPr>
          <a:xfrm>
            <a:off x="7735577" y="5108989"/>
            <a:ext cx="704228" cy="30264"/>
          </a:xfrm>
          <a:custGeom>
            <a:rect b="b" l="l" r="r" t="t"/>
            <a:pathLst>
              <a:path extrusionOk="0" h="775" w="18034">
                <a:moveTo>
                  <a:pt x="1" y="1"/>
                </a:moveTo>
                <a:lnTo>
                  <a:pt x="1" y="774"/>
                </a:lnTo>
                <a:lnTo>
                  <a:pt x="18034" y="774"/>
                </a:lnTo>
                <a:lnTo>
                  <a:pt x="180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7" name="Google Shape;2667;p65"/>
          <p:cNvSpPr/>
          <p:nvPr/>
        </p:nvSpPr>
        <p:spPr>
          <a:xfrm>
            <a:off x="727000" y="542825"/>
            <a:ext cx="7704000" cy="40611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8" name="Google Shape;2668;p65"/>
          <p:cNvSpPr/>
          <p:nvPr/>
        </p:nvSpPr>
        <p:spPr>
          <a:xfrm>
            <a:off x="7034887" y="-4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9" name="Google Shape;2669;p65"/>
          <p:cNvSpPr/>
          <p:nvPr/>
        </p:nvSpPr>
        <p:spPr>
          <a:xfrm>
            <a:off x="7034887" y="61226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0" name="Google Shape;2670;p65"/>
          <p:cNvSpPr/>
          <p:nvPr/>
        </p:nvSpPr>
        <p:spPr>
          <a:xfrm>
            <a:off x="7034887" y="122456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1" name="Google Shape;2671;p65"/>
          <p:cNvSpPr/>
          <p:nvPr/>
        </p:nvSpPr>
        <p:spPr>
          <a:xfrm>
            <a:off x="7034887" y="183687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2" name="Google Shape;2672;p65"/>
          <p:cNvSpPr/>
          <p:nvPr/>
        </p:nvSpPr>
        <p:spPr>
          <a:xfrm>
            <a:off x="7034887" y="244917"/>
            <a:ext cx="703837" cy="30693"/>
          </a:xfrm>
          <a:custGeom>
            <a:rect b="b" l="l" r="r" t="t"/>
            <a:pathLst>
              <a:path extrusionOk="0" h="786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3" name="Google Shape;2673;p65"/>
          <p:cNvSpPr/>
          <p:nvPr/>
        </p:nvSpPr>
        <p:spPr>
          <a:xfrm>
            <a:off x="7383659" y="4787531"/>
            <a:ext cx="351958" cy="351919"/>
          </a:xfrm>
          <a:custGeom>
            <a:rect b="b" l="l" r="r" t="t"/>
            <a:pathLst>
              <a:path extrusionOk="0" h="9012" w="9013">
                <a:moveTo>
                  <a:pt x="1060" y="1"/>
                </a:moveTo>
                <a:cubicBezTo>
                  <a:pt x="469" y="1"/>
                  <a:pt x="1" y="469"/>
                  <a:pt x="1" y="1060"/>
                </a:cubicBezTo>
                <a:lnTo>
                  <a:pt x="1" y="7953"/>
                </a:lnTo>
                <a:cubicBezTo>
                  <a:pt x="1" y="8544"/>
                  <a:pt x="469" y="9012"/>
                  <a:pt x="1060" y="9012"/>
                </a:cubicBezTo>
                <a:lnTo>
                  <a:pt x="7953" y="9012"/>
                </a:lnTo>
                <a:cubicBezTo>
                  <a:pt x="8544" y="9012"/>
                  <a:pt x="9012" y="8544"/>
                  <a:pt x="9012" y="7953"/>
                </a:cubicBezTo>
                <a:lnTo>
                  <a:pt x="9012" y="1060"/>
                </a:lnTo>
                <a:cubicBezTo>
                  <a:pt x="9012" y="469"/>
                  <a:pt x="8544" y="1"/>
                  <a:pt x="795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4" name="Google Shape;2674;p6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75" name="Google Shape;2675;p65"/>
          <p:cNvSpPr txBox="1"/>
          <p:nvPr>
            <p:ph idx="1" type="subTitle"/>
          </p:nvPr>
        </p:nvSpPr>
        <p:spPr>
          <a:xfrm>
            <a:off x="4178970" y="2421749"/>
            <a:ext cx="2945100" cy="13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76" name="Google Shape;2676;p65"/>
          <p:cNvSpPr txBox="1"/>
          <p:nvPr>
            <p:ph idx="2" type="subTitle"/>
          </p:nvPr>
        </p:nvSpPr>
        <p:spPr>
          <a:xfrm>
            <a:off x="713225" y="2421749"/>
            <a:ext cx="2945100" cy="13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77" name="Google Shape;2677;p65"/>
          <p:cNvSpPr txBox="1"/>
          <p:nvPr>
            <p:ph idx="3" type="subTitle"/>
          </p:nvPr>
        </p:nvSpPr>
        <p:spPr>
          <a:xfrm>
            <a:off x="713225" y="1997175"/>
            <a:ext cx="2945100" cy="4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2678" name="Google Shape;2678;p65"/>
          <p:cNvSpPr txBox="1"/>
          <p:nvPr>
            <p:ph idx="4" type="subTitle"/>
          </p:nvPr>
        </p:nvSpPr>
        <p:spPr>
          <a:xfrm>
            <a:off x="4178970" y="1997175"/>
            <a:ext cx="2945100" cy="4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2679" name="Google Shape;2679;p6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80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p66"/>
          <p:cNvSpPr/>
          <p:nvPr/>
        </p:nvSpPr>
        <p:spPr>
          <a:xfrm>
            <a:off x="8791684" y="391"/>
            <a:ext cx="351919" cy="351958"/>
          </a:xfrm>
          <a:custGeom>
            <a:rect b="b" l="l" r="r" t="t"/>
            <a:pathLst>
              <a:path extrusionOk="0" h="9013" w="9012">
                <a:moveTo>
                  <a:pt x="0" y="1"/>
                </a:moveTo>
                <a:lnTo>
                  <a:pt x="0" y="9012"/>
                </a:lnTo>
                <a:lnTo>
                  <a:pt x="9012" y="9012"/>
                </a:lnTo>
                <a:cubicBezTo>
                  <a:pt x="9012" y="4033"/>
                  <a:pt x="4979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2" name="Google Shape;2682;p66"/>
          <p:cNvSpPr/>
          <p:nvPr/>
        </p:nvSpPr>
        <p:spPr>
          <a:xfrm>
            <a:off x="8439765" y="0"/>
            <a:ext cx="351958" cy="351919"/>
          </a:xfrm>
          <a:custGeom>
            <a:rect b="b" l="l" r="r" t="t"/>
            <a:pathLst>
              <a:path extrusionOk="0" h="9012" w="9013">
                <a:moveTo>
                  <a:pt x="1" y="0"/>
                </a:moveTo>
                <a:cubicBezTo>
                  <a:pt x="1" y="4980"/>
                  <a:pt x="4043" y="9012"/>
                  <a:pt x="9012" y="9012"/>
                </a:cubicBezTo>
                <a:lnTo>
                  <a:pt x="901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3" name="Google Shape;2683;p66"/>
          <p:cNvSpPr/>
          <p:nvPr/>
        </p:nvSpPr>
        <p:spPr>
          <a:xfrm>
            <a:off x="7735577" y="0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4" name="Google Shape;2684;p66"/>
          <p:cNvSpPr/>
          <p:nvPr/>
        </p:nvSpPr>
        <p:spPr>
          <a:xfrm>
            <a:off x="7735577" y="61231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5" name="Google Shape;2685;p66"/>
          <p:cNvSpPr/>
          <p:nvPr/>
        </p:nvSpPr>
        <p:spPr>
          <a:xfrm>
            <a:off x="7735577" y="122461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6" name="Google Shape;2686;p66"/>
          <p:cNvSpPr/>
          <p:nvPr/>
        </p:nvSpPr>
        <p:spPr>
          <a:xfrm>
            <a:off x="7735577" y="183692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7" name="Google Shape;2687;p66"/>
          <p:cNvSpPr/>
          <p:nvPr/>
        </p:nvSpPr>
        <p:spPr>
          <a:xfrm>
            <a:off x="7735577" y="244922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8" name="Google Shape;2688;p66"/>
          <p:cNvSpPr/>
          <p:nvPr/>
        </p:nvSpPr>
        <p:spPr>
          <a:xfrm>
            <a:off x="7735577" y="306152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9" name="Google Shape;2689;p66"/>
          <p:cNvSpPr/>
          <p:nvPr/>
        </p:nvSpPr>
        <p:spPr>
          <a:xfrm>
            <a:off x="7031388" y="0"/>
            <a:ext cx="704228" cy="704618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lnTo>
                  <a:pt x="0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0" name="Google Shape;2690;p66"/>
          <p:cNvSpPr/>
          <p:nvPr/>
        </p:nvSpPr>
        <p:spPr>
          <a:xfrm rot="-5400000">
            <a:off x="198" y="-1"/>
            <a:ext cx="704228" cy="704618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cubicBezTo>
                  <a:pt x="0" y="9969"/>
                  <a:pt x="8075" y="18044"/>
                  <a:pt x="18033" y="18044"/>
                </a:cubicBezTo>
                <a:lnTo>
                  <a:pt x="1803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1" name="Google Shape;2691;p66"/>
          <p:cNvSpPr/>
          <p:nvPr/>
        </p:nvSpPr>
        <p:spPr>
          <a:xfrm>
            <a:off x="8791684" y="352310"/>
            <a:ext cx="352309" cy="352309"/>
          </a:xfrm>
          <a:custGeom>
            <a:rect b="b" l="l" r="r" t="t"/>
            <a:pathLst>
              <a:path extrusionOk="0" h="9022" w="9022">
                <a:moveTo>
                  <a:pt x="0" y="0"/>
                </a:moveTo>
                <a:cubicBezTo>
                  <a:pt x="0" y="4979"/>
                  <a:pt x="4043" y="9022"/>
                  <a:pt x="9022" y="9022"/>
                </a:cubicBezTo>
                <a:lnTo>
                  <a:pt x="90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2" name="Google Shape;2692;p66"/>
          <p:cNvSpPr/>
          <p:nvPr/>
        </p:nvSpPr>
        <p:spPr>
          <a:xfrm>
            <a:off x="7735577" y="367422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3" name="Google Shape;2693;p66"/>
          <p:cNvSpPr/>
          <p:nvPr/>
        </p:nvSpPr>
        <p:spPr>
          <a:xfrm>
            <a:off x="7735577" y="428652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4" name="Google Shape;2694;p66"/>
          <p:cNvSpPr/>
          <p:nvPr/>
        </p:nvSpPr>
        <p:spPr>
          <a:xfrm>
            <a:off x="7735577" y="489883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5" name="Google Shape;2695;p66"/>
          <p:cNvSpPr/>
          <p:nvPr/>
        </p:nvSpPr>
        <p:spPr>
          <a:xfrm>
            <a:off x="7735577" y="551113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6" name="Google Shape;2696;p66"/>
          <p:cNvSpPr/>
          <p:nvPr/>
        </p:nvSpPr>
        <p:spPr>
          <a:xfrm>
            <a:off x="7735577" y="612344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7" name="Google Shape;2697;p66"/>
          <p:cNvSpPr/>
          <p:nvPr/>
        </p:nvSpPr>
        <p:spPr>
          <a:xfrm>
            <a:off x="7735577" y="673964"/>
            <a:ext cx="704228" cy="30264"/>
          </a:xfrm>
          <a:custGeom>
            <a:rect b="b" l="l" r="r" t="t"/>
            <a:pathLst>
              <a:path extrusionOk="0" h="775" w="18034">
                <a:moveTo>
                  <a:pt x="1" y="1"/>
                </a:moveTo>
                <a:lnTo>
                  <a:pt x="1" y="774"/>
                </a:lnTo>
                <a:lnTo>
                  <a:pt x="18034" y="774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8" name="Google Shape;2698;p66"/>
          <p:cNvSpPr/>
          <p:nvPr/>
        </p:nvSpPr>
        <p:spPr>
          <a:xfrm>
            <a:off x="7383659" y="352506"/>
            <a:ext cx="351958" cy="351919"/>
          </a:xfrm>
          <a:custGeom>
            <a:rect b="b" l="l" r="r" t="t"/>
            <a:pathLst>
              <a:path extrusionOk="0" h="9012" w="9013">
                <a:moveTo>
                  <a:pt x="1060" y="1"/>
                </a:moveTo>
                <a:cubicBezTo>
                  <a:pt x="469" y="1"/>
                  <a:pt x="1" y="469"/>
                  <a:pt x="1" y="1060"/>
                </a:cubicBezTo>
                <a:lnTo>
                  <a:pt x="1" y="7953"/>
                </a:lnTo>
                <a:cubicBezTo>
                  <a:pt x="1" y="8544"/>
                  <a:pt x="469" y="9012"/>
                  <a:pt x="1060" y="9012"/>
                </a:cubicBezTo>
                <a:lnTo>
                  <a:pt x="7953" y="9012"/>
                </a:lnTo>
                <a:cubicBezTo>
                  <a:pt x="8544" y="9012"/>
                  <a:pt x="9012" y="8544"/>
                  <a:pt x="9012" y="7953"/>
                </a:cubicBezTo>
                <a:lnTo>
                  <a:pt x="9012" y="1060"/>
                </a:lnTo>
                <a:cubicBezTo>
                  <a:pt x="9012" y="469"/>
                  <a:pt x="8544" y="1"/>
                  <a:pt x="795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9" name="Google Shape;2699;p66"/>
          <p:cNvSpPr/>
          <p:nvPr/>
        </p:nvSpPr>
        <p:spPr>
          <a:xfrm>
            <a:off x="727000" y="542825"/>
            <a:ext cx="7704000" cy="40611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0" name="Google Shape;2700;p6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01" name="Google Shape;2701;p6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02" name="Shape 2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" name="Google Shape;2703;p67"/>
          <p:cNvSpPr/>
          <p:nvPr/>
        </p:nvSpPr>
        <p:spPr>
          <a:xfrm>
            <a:off x="8433598" y="704596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4" name="Google Shape;2704;p67"/>
          <p:cNvSpPr/>
          <p:nvPr/>
        </p:nvSpPr>
        <p:spPr>
          <a:xfrm>
            <a:off x="8433598" y="765826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5" name="Google Shape;2705;p67"/>
          <p:cNvSpPr/>
          <p:nvPr/>
        </p:nvSpPr>
        <p:spPr>
          <a:xfrm>
            <a:off x="8433598" y="827056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6" name="Google Shape;2706;p67"/>
          <p:cNvSpPr/>
          <p:nvPr/>
        </p:nvSpPr>
        <p:spPr>
          <a:xfrm>
            <a:off x="8433598" y="888287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7" name="Google Shape;2707;p67"/>
          <p:cNvSpPr/>
          <p:nvPr/>
        </p:nvSpPr>
        <p:spPr>
          <a:xfrm>
            <a:off x="8433598" y="949517"/>
            <a:ext cx="703837" cy="30693"/>
          </a:xfrm>
          <a:custGeom>
            <a:rect b="b" l="l" r="r" t="t"/>
            <a:pathLst>
              <a:path extrusionOk="0" h="786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8" name="Google Shape;2708;p67"/>
          <p:cNvSpPr/>
          <p:nvPr/>
        </p:nvSpPr>
        <p:spPr>
          <a:xfrm>
            <a:off x="8433598" y="1010787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9" name="Google Shape;2709;p67"/>
          <p:cNvSpPr/>
          <p:nvPr/>
        </p:nvSpPr>
        <p:spPr>
          <a:xfrm>
            <a:off x="8433598" y="1072017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0" name="Google Shape;2710;p67"/>
          <p:cNvSpPr/>
          <p:nvPr/>
        </p:nvSpPr>
        <p:spPr>
          <a:xfrm>
            <a:off x="8433598" y="1133247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1" name="Google Shape;2711;p67"/>
          <p:cNvSpPr/>
          <p:nvPr/>
        </p:nvSpPr>
        <p:spPr>
          <a:xfrm>
            <a:off x="8433598" y="1194087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2" name="Google Shape;2712;p67"/>
          <p:cNvSpPr/>
          <p:nvPr/>
        </p:nvSpPr>
        <p:spPr>
          <a:xfrm>
            <a:off x="8433598" y="1255708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3" name="Google Shape;2713;p67"/>
          <p:cNvSpPr/>
          <p:nvPr/>
        </p:nvSpPr>
        <p:spPr>
          <a:xfrm>
            <a:off x="8433598" y="1316548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4" name="Google Shape;2714;p67"/>
          <p:cNvSpPr/>
          <p:nvPr/>
        </p:nvSpPr>
        <p:spPr>
          <a:xfrm>
            <a:off x="8433598" y="1377778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5" name="Google Shape;2715;p67"/>
          <p:cNvSpPr/>
          <p:nvPr/>
        </p:nvSpPr>
        <p:spPr>
          <a:xfrm>
            <a:off x="8433207" y="1408394"/>
            <a:ext cx="704228" cy="704618"/>
          </a:xfrm>
          <a:custGeom>
            <a:rect b="b" l="l" r="r" t="t"/>
            <a:pathLst>
              <a:path extrusionOk="0" h="18044" w="18034">
                <a:moveTo>
                  <a:pt x="1" y="0"/>
                </a:moveTo>
                <a:lnTo>
                  <a:pt x="1" y="18044"/>
                </a:lnTo>
                <a:lnTo>
                  <a:pt x="18034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6" name="Google Shape;2716;p67"/>
          <p:cNvSpPr/>
          <p:nvPr/>
        </p:nvSpPr>
        <p:spPr>
          <a:xfrm>
            <a:off x="8399429" y="1409292"/>
            <a:ext cx="771823" cy="702822"/>
          </a:xfrm>
          <a:custGeom>
            <a:rect b="b" l="l" r="r" t="t"/>
            <a:pathLst>
              <a:path extrusionOk="0" h="17998" w="19765">
                <a:moveTo>
                  <a:pt x="9882" y="0"/>
                </a:moveTo>
                <a:cubicBezTo>
                  <a:pt x="7578" y="0"/>
                  <a:pt x="5275" y="879"/>
                  <a:pt x="3513" y="2635"/>
                </a:cubicBezTo>
                <a:cubicBezTo>
                  <a:pt x="0" y="6148"/>
                  <a:pt x="0" y="11850"/>
                  <a:pt x="3513" y="15363"/>
                </a:cubicBezTo>
                <a:cubicBezTo>
                  <a:pt x="5275" y="17119"/>
                  <a:pt x="7578" y="17998"/>
                  <a:pt x="9882" y="17998"/>
                </a:cubicBezTo>
                <a:cubicBezTo>
                  <a:pt x="12186" y="17998"/>
                  <a:pt x="14490" y="17119"/>
                  <a:pt x="16251" y="15363"/>
                </a:cubicBezTo>
                <a:cubicBezTo>
                  <a:pt x="19764" y="11850"/>
                  <a:pt x="19764" y="6148"/>
                  <a:pt x="16251" y="2635"/>
                </a:cubicBezTo>
                <a:cubicBezTo>
                  <a:pt x="14490" y="879"/>
                  <a:pt x="12186" y="0"/>
                  <a:pt x="988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7" name="Google Shape;2717;p67"/>
          <p:cNvSpPr/>
          <p:nvPr/>
        </p:nvSpPr>
        <p:spPr>
          <a:xfrm>
            <a:off x="8554497" y="1530464"/>
            <a:ext cx="460087" cy="460478"/>
          </a:xfrm>
          <a:custGeom>
            <a:rect b="b" l="l" r="r" t="t"/>
            <a:pathLst>
              <a:path extrusionOk="0" h="11792" w="11782">
                <a:moveTo>
                  <a:pt x="5886" y="0"/>
                </a:moveTo>
                <a:cubicBezTo>
                  <a:pt x="2637" y="0"/>
                  <a:pt x="0" y="2638"/>
                  <a:pt x="0" y="5896"/>
                </a:cubicBezTo>
                <a:cubicBezTo>
                  <a:pt x="0" y="9154"/>
                  <a:pt x="2637" y="11792"/>
                  <a:pt x="5886" y="11792"/>
                </a:cubicBezTo>
                <a:cubicBezTo>
                  <a:pt x="9144" y="11792"/>
                  <a:pt x="11781" y="9154"/>
                  <a:pt x="11781" y="5896"/>
                </a:cubicBezTo>
                <a:cubicBezTo>
                  <a:pt x="11781" y="2638"/>
                  <a:pt x="9144" y="0"/>
                  <a:pt x="588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8" name="Google Shape;2718;p67"/>
          <p:cNvSpPr/>
          <p:nvPr/>
        </p:nvSpPr>
        <p:spPr>
          <a:xfrm>
            <a:off x="8450800" y="352716"/>
            <a:ext cx="351528" cy="39"/>
          </a:xfrm>
          <a:custGeom>
            <a:rect b="b" l="l" r="r" t="t"/>
            <a:pathLst>
              <a:path extrusionOk="0" fill="none" h="1" w="9002">
                <a:moveTo>
                  <a:pt x="1" y="0"/>
                </a:moveTo>
                <a:lnTo>
                  <a:pt x="900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9" name="Google Shape;2719;p67"/>
          <p:cNvSpPr/>
          <p:nvPr/>
        </p:nvSpPr>
        <p:spPr>
          <a:xfrm>
            <a:off x="8472278" y="352716"/>
            <a:ext cx="330051" cy="120118"/>
          </a:xfrm>
          <a:custGeom>
            <a:rect b="b" l="l" r="r" t="t"/>
            <a:pathLst>
              <a:path extrusionOk="0" fill="none" h="3076" w="8452">
                <a:moveTo>
                  <a:pt x="1" y="3075"/>
                </a:moveTo>
                <a:lnTo>
                  <a:pt x="845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0" name="Google Shape;2720;p67"/>
          <p:cNvSpPr/>
          <p:nvPr/>
        </p:nvSpPr>
        <p:spPr>
          <a:xfrm>
            <a:off x="8533118" y="352716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0" y="5784"/>
                </a:moveTo>
                <a:lnTo>
                  <a:pt x="6894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1" name="Google Shape;2721;p67"/>
          <p:cNvSpPr/>
          <p:nvPr/>
        </p:nvSpPr>
        <p:spPr>
          <a:xfrm>
            <a:off x="8626564" y="352716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0" y="7790"/>
                </a:moveTo>
                <a:lnTo>
                  <a:pt x="4501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2" name="Google Shape;2722;p67"/>
          <p:cNvSpPr/>
          <p:nvPr/>
        </p:nvSpPr>
        <p:spPr>
          <a:xfrm>
            <a:off x="8741488" y="352716"/>
            <a:ext cx="60840" cy="345944"/>
          </a:xfrm>
          <a:custGeom>
            <a:rect b="b" l="l" r="r" t="t"/>
            <a:pathLst>
              <a:path extrusionOk="0" fill="none" h="8859" w="1558">
                <a:moveTo>
                  <a:pt x="0" y="8859"/>
                </a:moveTo>
                <a:lnTo>
                  <a:pt x="1558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3" name="Google Shape;2723;p67"/>
          <p:cNvSpPr/>
          <p:nvPr/>
        </p:nvSpPr>
        <p:spPr>
          <a:xfrm>
            <a:off x="8802328" y="352716"/>
            <a:ext cx="61269" cy="345944"/>
          </a:xfrm>
          <a:custGeom>
            <a:rect b="b" l="l" r="r" t="t"/>
            <a:pathLst>
              <a:path extrusionOk="0" fill="none" h="8859" w="1569">
                <a:moveTo>
                  <a:pt x="1568" y="885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4" name="Google Shape;2724;p67"/>
          <p:cNvSpPr/>
          <p:nvPr/>
        </p:nvSpPr>
        <p:spPr>
          <a:xfrm>
            <a:off x="8802328" y="352716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4501" y="779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5" name="Google Shape;2725;p67"/>
          <p:cNvSpPr/>
          <p:nvPr/>
        </p:nvSpPr>
        <p:spPr>
          <a:xfrm>
            <a:off x="8802328" y="352716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6894" y="578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6" name="Google Shape;2726;p67"/>
          <p:cNvSpPr/>
          <p:nvPr/>
        </p:nvSpPr>
        <p:spPr>
          <a:xfrm>
            <a:off x="8802328" y="352716"/>
            <a:ext cx="330441" cy="120118"/>
          </a:xfrm>
          <a:custGeom>
            <a:rect b="b" l="l" r="r" t="t"/>
            <a:pathLst>
              <a:path extrusionOk="0" fill="none" h="3076" w="8462">
                <a:moveTo>
                  <a:pt x="8462" y="3075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7" name="Google Shape;2727;p67"/>
          <p:cNvSpPr/>
          <p:nvPr/>
        </p:nvSpPr>
        <p:spPr>
          <a:xfrm>
            <a:off x="8802328" y="352716"/>
            <a:ext cx="351528" cy="39"/>
          </a:xfrm>
          <a:custGeom>
            <a:rect b="b" l="l" r="r" t="t"/>
            <a:pathLst>
              <a:path extrusionOk="0" fill="none" h="1" w="9002">
                <a:moveTo>
                  <a:pt x="9001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8" name="Google Shape;2728;p67"/>
          <p:cNvSpPr/>
          <p:nvPr/>
        </p:nvSpPr>
        <p:spPr>
          <a:xfrm>
            <a:off x="8802328" y="232208"/>
            <a:ext cx="330441" cy="120547"/>
          </a:xfrm>
          <a:custGeom>
            <a:rect b="b" l="l" r="r" t="t"/>
            <a:pathLst>
              <a:path extrusionOk="0" fill="none" h="3087" w="8462">
                <a:moveTo>
                  <a:pt x="8462" y="1"/>
                </a:moveTo>
                <a:lnTo>
                  <a:pt x="0" y="3086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9" name="Google Shape;2729;p67"/>
          <p:cNvSpPr/>
          <p:nvPr/>
        </p:nvSpPr>
        <p:spPr>
          <a:xfrm>
            <a:off x="8802328" y="126460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0"/>
                </a:moveTo>
                <a:lnTo>
                  <a:pt x="0" y="5794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0" name="Google Shape;2730;p67"/>
          <p:cNvSpPr/>
          <p:nvPr/>
        </p:nvSpPr>
        <p:spPr>
          <a:xfrm>
            <a:off x="8802328" y="48126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1"/>
                </a:moveTo>
                <a:lnTo>
                  <a:pt x="0" y="780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1" name="Google Shape;2731;p67"/>
          <p:cNvSpPr/>
          <p:nvPr/>
        </p:nvSpPr>
        <p:spPr>
          <a:xfrm>
            <a:off x="8802328" y="6382"/>
            <a:ext cx="61269" cy="346374"/>
          </a:xfrm>
          <a:custGeom>
            <a:rect b="b" l="l" r="r" t="t"/>
            <a:pathLst>
              <a:path extrusionOk="0" fill="none" h="8870" w="1569">
                <a:moveTo>
                  <a:pt x="1568" y="0"/>
                </a:moveTo>
                <a:lnTo>
                  <a:pt x="0" y="8869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2" name="Google Shape;2732;p67"/>
          <p:cNvSpPr/>
          <p:nvPr/>
        </p:nvSpPr>
        <p:spPr>
          <a:xfrm>
            <a:off x="8741488" y="6382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1025">
            <a:solidFill>
              <a:srgbClr val="262B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3" name="Google Shape;2733;p67"/>
          <p:cNvSpPr/>
          <p:nvPr/>
        </p:nvSpPr>
        <p:spPr>
          <a:xfrm>
            <a:off x="8741488" y="6382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4" name="Google Shape;2734;p67"/>
          <p:cNvSpPr/>
          <p:nvPr/>
        </p:nvSpPr>
        <p:spPr>
          <a:xfrm>
            <a:off x="8626564" y="48126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7800"/>
                </a:moveTo>
                <a:lnTo>
                  <a:pt x="0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5" name="Google Shape;2735;p67"/>
          <p:cNvSpPr/>
          <p:nvPr/>
        </p:nvSpPr>
        <p:spPr>
          <a:xfrm>
            <a:off x="8533118" y="126460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579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6" name="Google Shape;2736;p67"/>
          <p:cNvSpPr/>
          <p:nvPr/>
        </p:nvSpPr>
        <p:spPr>
          <a:xfrm>
            <a:off x="8472278" y="232208"/>
            <a:ext cx="330051" cy="120547"/>
          </a:xfrm>
          <a:custGeom>
            <a:rect b="b" l="l" r="r" t="t"/>
            <a:pathLst>
              <a:path extrusionOk="0" fill="none" h="3087" w="8452">
                <a:moveTo>
                  <a:pt x="8452" y="3086"/>
                </a:moveTo>
                <a:lnTo>
                  <a:pt x="1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7" name="Google Shape;2737;p67"/>
          <p:cNvSpPr/>
          <p:nvPr/>
        </p:nvSpPr>
        <p:spPr>
          <a:xfrm>
            <a:off x="7728093" y="407"/>
            <a:ext cx="704618" cy="704228"/>
          </a:xfrm>
          <a:custGeom>
            <a:rect b="b" l="l" r="r" t="t"/>
            <a:pathLst>
              <a:path extrusionOk="0" h="18034" w="18044">
                <a:moveTo>
                  <a:pt x="0" y="1"/>
                </a:moveTo>
                <a:lnTo>
                  <a:pt x="0" y="18034"/>
                </a:lnTo>
                <a:lnTo>
                  <a:pt x="18044" y="18034"/>
                </a:lnTo>
                <a:lnTo>
                  <a:pt x="180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8" name="Google Shape;2738;p67"/>
          <p:cNvSpPr/>
          <p:nvPr/>
        </p:nvSpPr>
        <p:spPr>
          <a:xfrm>
            <a:off x="7728874" y="1227"/>
            <a:ext cx="703056" cy="703017"/>
          </a:xfrm>
          <a:custGeom>
            <a:rect b="b" l="l" r="r" t="t"/>
            <a:pathLst>
              <a:path extrusionOk="0" h="18003" w="18004">
                <a:moveTo>
                  <a:pt x="9002" y="0"/>
                </a:moveTo>
                <a:cubicBezTo>
                  <a:pt x="4033" y="0"/>
                  <a:pt x="1" y="4022"/>
                  <a:pt x="1" y="9001"/>
                </a:cubicBezTo>
                <a:cubicBezTo>
                  <a:pt x="1" y="13970"/>
                  <a:pt x="4033" y="18002"/>
                  <a:pt x="9002" y="18002"/>
                </a:cubicBezTo>
                <a:cubicBezTo>
                  <a:pt x="13971" y="18002"/>
                  <a:pt x="18003" y="13970"/>
                  <a:pt x="18003" y="9001"/>
                </a:cubicBezTo>
                <a:cubicBezTo>
                  <a:pt x="18003" y="4022"/>
                  <a:pt x="13971" y="0"/>
                  <a:pt x="900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9" name="Google Shape;2739;p67"/>
          <p:cNvSpPr/>
          <p:nvPr/>
        </p:nvSpPr>
        <p:spPr>
          <a:xfrm>
            <a:off x="7828686" y="122282"/>
            <a:ext cx="505034" cy="460478"/>
          </a:xfrm>
          <a:custGeom>
            <a:rect b="b" l="l" r="r" t="t"/>
            <a:pathLst>
              <a:path extrusionOk="0" h="11792" w="12933">
                <a:moveTo>
                  <a:pt x="6466" y="1"/>
                </a:moveTo>
                <a:cubicBezTo>
                  <a:pt x="4959" y="1"/>
                  <a:pt x="3452" y="576"/>
                  <a:pt x="2302" y="1726"/>
                </a:cubicBezTo>
                <a:cubicBezTo>
                  <a:pt x="1" y="4028"/>
                  <a:pt x="1" y="7765"/>
                  <a:pt x="2302" y="10066"/>
                </a:cubicBezTo>
                <a:cubicBezTo>
                  <a:pt x="3452" y="11216"/>
                  <a:pt x="4959" y="11792"/>
                  <a:pt x="6466" y="11792"/>
                </a:cubicBezTo>
                <a:cubicBezTo>
                  <a:pt x="7973" y="11792"/>
                  <a:pt x="9480" y="11216"/>
                  <a:pt x="10631" y="10066"/>
                </a:cubicBezTo>
                <a:cubicBezTo>
                  <a:pt x="12932" y="7765"/>
                  <a:pt x="12932" y="4028"/>
                  <a:pt x="10631" y="1726"/>
                </a:cubicBezTo>
                <a:cubicBezTo>
                  <a:pt x="9480" y="576"/>
                  <a:pt x="7973" y="1"/>
                  <a:pt x="646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0" name="Google Shape;2740;p67"/>
          <p:cNvSpPr/>
          <p:nvPr/>
        </p:nvSpPr>
        <p:spPr>
          <a:xfrm>
            <a:off x="8791662" y="2112971"/>
            <a:ext cx="351958" cy="351958"/>
          </a:xfrm>
          <a:custGeom>
            <a:rect b="b" l="l" r="r" t="t"/>
            <a:pathLst>
              <a:path extrusionOk="0" h="9013" w="9013">
                <a:moveTo>
                  <a:pt x="1650" y="1"/>
                </a:moveTo>
                <a:cubicBezTo>
                  <a:pt x="734" y="1"/>
                  <a:pt x="1" y="744"/>
                  <a:pt x="1" y="1660"/>
                </a:cubicBezTo>
                <a:lnTo>
                  <a:pt x="1" y="7363"/>
                </a:lnTo>
                <a:cubicBezTo>
                  <a:pt x="1" y="8279"/>
                  <a:pt x="734" y="9012"/>
                  <a:pt x="1650" y="9012"/>
                </a:cubicBezTo>
                <a:lnTo>
                  <a:pt x="7363" y="9012"/>
                </a:lnTo>
                <a:cubicBezTo>
                  <a:pt x="8269" y="9012"/>
                  <a:pt x="9012" y="8279"/>
                  <a:pt x="9012" y="7363"/>
                </a:cubicBezTo>
                <a:lnTo>
                  <a:pt x="9012" y="1660"/>
                </a:lnTo>
                <a:cubicBezTo>
                  <a:pt x="9012" y="744"/>
                  <a:pt x="8269" y="1"/>
                  <a:pt x="73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1" name="Google Shape;2741;p67"/>
          <p:cNvSpPr/>
          <p:nvPr/>
        </p:nvSpPr>
        <p:spPr>
          <a:xfrm>
            <a:off x="7023464" y="216"/>
            <a:ext cx="704657" cy="352348"/>
          </a:xfrm>
          <a:custGeom>
            <a:rect b="b" l="l" r="r" t="t"/>
            <a:pathLst>
              <a:path extrusionOk="0" h="9023" w="18045">
                <a:moveTo>
                  <a:pt x="9012" y="0"/>
                </a:moveTo>
                <a:lnTo>
                  <a:pt x="9012" y="11"/>
                </a:lnTo>
                <a:lnTo>
                  <a:pt x="1" y="11"/>
                </a:lnTo>
                <a:lnTo>
                  <a:pt x="1" y="184"/>
                </a:lnTo>
                <a:cubicBezTo>
                  <a:pt x="1" y="5071"/>
                  <a:pt x="3962" y="9022"/>
                  <a:pt x="8839" y="9022"/>
                </a:cubicBezTo>
                <a:lnTo>
                  <a:pt x="9012" y="9022"/>
                </a:lnTo>
                <a:cubicBezTo>
                  <a:pt x="9012" y="8869"/>
                  <a:pt x="9012" y="8717"/>
                  <a:pt x="9022" y="8564"/>
                </a:cubicBezTo>
                <a:cubicBezTo>
                  <a:pt x="9134" y="6252"/>
                  <a:pt x="10122" y="4175"/>
                  <a:pt x="11649" y="2648"/>
                </a:cubicBezTo>
                <a:cubicBezTo>
                  <a:pt x="13289" y="1019"/>
                  <a:pt x="15549" y="0"/>
                  <a:pt x="1804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2" name="Google Shape;2742;p67"/>
          <p:cNvSpPr/>
          <p:nvPr/>
        </p:nvSpPr>
        <p:spPr>
          <a:xfrm>
            <a:off x="7551158" y="334402"/>
            <a:ext cx="430" cy="17963"/>
          </a:xfrm>
          <a:custGeom>
            <a:rect b="b" l="l" r="r" t="t"/>
            <a:pathLst>
              <a:path extrusionOk="0" h="460" w="11">
                <a:moveTo>
                  <a:pt x="10" y="1"/>
                </a:moveTo>
                <a:cubicBezTo>
                  <a:pt x="0" y="154"/>
                  <a:pt x="0" y="306"/>
                  <a:pt x="0" y="459"/>
                </a:cubicBezTo>
                <a:lnTo>
                  <a:pt x="10" y="459"/>
                </a:lnTo>
                <a:lnTo>
                  <a:pt x="10" y="1"/>
                </a:lnTo>
                <a:close/>
              </a:path>
            </a:pathLst>
          </a:custGeom>
          <a:solidFill>
            <a:srgbClr val="769B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3" name="Google Shape;2743;p67"/>
          <p:cNvSpPr/>
          <p:nvPr/>
        </p:nvSpPr>
        <p:spPr>
          <a:xfrm>
            <a:off x="8791684" y="4787335"/>
            <a:ext cx="352309" cy="352309"/>
          </a:xfrm>
          <a:custGeom>
            <a:rect b="b" l="l" r="r" t="t"/>
            <a:pathLst>
              <a:path extrusionOk="0" h="9022" w="9022">
                <a:moveTo>
                  <a:pt x="0" y="0"/>
                </a:moveTo>
                <a:cubicBezTo>
                  <a:pt x="0" y="4979"/>
                  <a:pt x="4043" y="9022"/>
                  <a:pt x="9022" y="9022"/>
                </a:cubicBezTo>
                <a:lnTo>
                  <a:pt x="90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4" name="Google Shape;2744;p67"/>
          <p:cNvSpPr/>
          <p:nvPr/>
        </p:nvSpPr>
        <p:spPr>
          <a:xfrm>
            <a:off x="8791684" y="4435416"/>
            <a:ext cx="351919" cy="351958"/>
          </a:xfrm>
          <a:custGeom>
            <a:rect b="b" l="l" r="r" t="t"/>
            <a:pathLst>
              <a:path extrusionOk="0" h="9013" w="9012">
                <a:moveTo>
                  <a:pt x="0" y="1"/>
                </a:moveTo>
                <a:lnTo>
                  <a:pt x="0" y="9012"/>
                </a:lnTo>
                <a:lnTo>
                  <a:pt x="9012" y="9012"/>
                </a:lnTo>
                <a:cubicBezTo>
                  <a:pt x="9012" y="4033"/>
                  <a:pt x="4979" y="1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5" name="Google Shape;2745;p67"/>
          <p:cNvSpPr/>
          <p:nvPr/>
        </p:nvSpPr>
        <p:spPr>
          <a:xfrm>
            <a:off x="8439765" y="4435025"/>
            <a:ext cx="351958" cy="351919"/>
          </a:xfrm>
          <a:custGeom>
            <a:rect b="b" l="l" r="r" t="t"/>
            <a:pathLst>
              <a:path extrusionOk="0" h="9012" w="9013">
                <a:moveTo>
                  <a:pt x="1" y="0"/>
                </a:moveTo>
                <a:cubicBezTo>
                  <a:pt x="1" y="4980"/>
                  <a:pt x="4043" y="9012"/>
                  <a:pt x="9012" y="9012"/>
                </a:cubicBezTo>
                <a:lnTo>
                  <a:pt x="90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6" name="Google Shape;2746;p67"/>
          <p:cNvSpPr/>
          <p:nvPr/>
        </p:nvSpPr>
        <p:spPr>
          <a:xfrm>
            <a:off x="7735577" y="4435025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7" name="Google Shape;2747;p67"/>
          <p:cNvSpPr/>
          <p:nvPr/>
        </p:nvSpPr>
        <p:spPr>
          <a:xfrm>
            <a:off x="7735577" y="4496256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8" name="Google Shape;2748;p67"/>
          <p:cNvSpPr/>
          <p:nvPr/>
        </p:nvSpPr>
        <p:spPr>
          <a:xfrm>
            <a:off x="7735577" y="4557486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9" name="Google Shape;2749;p67"/>
          <p:cNvSpPr/>
          <p:nvPr/>
        </p:nvSpPr>
        <p:spPr>
          <a:xfrm>
            <a:off x="7735577" y="4618717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0" name="Google Shape;2750;p67"/>
          <p:cNvSpPr/>
          <p:nvPr/>
        </p:nvSpPr>
        <p:spPr>
          <a:xfrm>
            <a:off x="7735577" y="4679947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1" name="Google Shape;2751;p67"/>
          <p:cNvSpPr/>
          <p:nvPr/>
        </p:nvSpPr>
        <p:spPr>
          <a:xfrm>
            <a:off x="7735577" y="4741177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2" name="Google Shape;2752;p67"/>
          <p:cNvSpPr/>
          <p:nvPr/>
        </p:nvSpPr>
        <p:spPr>
          <a:xfrm>
            <a:off x="7735577" y="4802447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3" name="Google Shape;2753;p67"/>
          <p:cNvSpPr/>
          <p:nvPr/>
        </p:nvSpPr>
        <p:spPr>
          <a:xfrm>
            <a:off x="7735577" y="4863677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4" name="Google Shape;2754;p67"/>
          <p:cNvSpPr/>
          <p:nvPr/>
        </p:nvSpPr>
        <p:spPr>
          <a:xfrm>
            <a:off x="7735577" y="4924908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5" name="Google Shape;2755;p67"/>
          <p:cNvSpPr/>
          <p:nvPr/>
        </p:nvSpPr>
        <p:spPr>
          <a:xfrm>
            <a:off x="7735577" y="4986138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6" name="Google Shape;2756;p67"/>
          <p:cNvSpPr/>
          <p:nvPr/>
        </p:nvSpPr>
        <p:spPr>
          <a:xfrm>
            <a:off x="7735577" y="5047369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757" name="Google Shape;2757;p67"/>
          <p:cNvSpPr/>
          <p:nvPr/>
        </p:nvSpPr>
        <p:spPr>
          <a:xfrm>
            <a:off x="7031388" y="4435025"/>
            <a:ext cx="704228" cy="704618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lnTo>
                  <a:pt x="0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8" name="Google Shape;2758;p67"/>
          <p:cNvSpPr/>
          <p:nvPr/>
        </p:nvSpPr>
        <p:spPr>
          <a:xfrm rot="5400000">
            <a:off x="6327199" y="4435025"/>
            <a:ext cx="704228" cy="704618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cubicBezTo>
                  <a:pt x="0" y="9969"/>
                  <a:pt x="8075" y="18044"/>
                  <a:pt x="18033" y="18044"/>
                </a:cubicBezTo>
                <a:lnTo>
                  <a:pt x="1803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9" name="Google Shape;2759;p67"/>
          <p:cNvSpPr/>
          <p:nvPr/>
        </p:nvSpPr>
        <p:spPr>
          <a:xfrm>
            <a:off x="7383659" y="4787531"/>
            <a:ext cx="351958" cy="351919"/>
          </a:xfrm>
          <a:custGeom>
            <a:rect b="b" l="l" r="r" t="t"/>
            <a:pathLst>
              <a:path extrusionOk="0" h="9012" w="9013">
                <a:moveTo>
                  <a:pt x="1060" y="1"/>
                </a:moveTo>
                <a:cubicBezTo>
                  <a:pt x="469" y="1"/>
                  <a:pt x="1" y="469"/>
                  <a:pt x="1" y="1060"/>
                </a:cubicBezTo>
                <a:lnTo>
                  <a:pt x="1" y="7953"/>
                </a:lnTo>
                <a:cubicBezTo>
                  <a:pt x="1" y="8544"/>
                  <a:pt x="469" y="9012"/>
                  <a:pt x="1060" y="9012"/>
                </a:cubicBezTo>
                <a:lnTo>
                  <a:pt x="7953" y="9012"/>
                </a:lnTo>
                <a:cubicBezTo>
                  <a:pt x="8544" y="9012"/>
                  <a:pt x="9012" y="8544"/>
                  <a:pt x="9012" y="7953"/>
                </a:cubicBezTo>
                <a:lnTo>
                  <a:pt x="9012" y="1060"/>
                </a:lnTo>
                <a:cubicBezTo>
                  <a:pt x="9012" y="469"/>
                  <a:pt x="8544" y="1"/>
                  <a:pt x="795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0" name="Google Shape;2760;p67"/>
          <p:cNvSpPr/>
          <p:nvPr/>
        </p:nvSpPr>
        <p:spPr>
          <a:xfrm>
            <a:off x="7735577" y="5114949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761" name="Google Shape;2761;p67"/>
          <p:cNvSpPr txBox="1"/>
          <p:nvPr>
            <p:ph type="title"/>
          </p:nvPr>
        </p:nvSpPr>
        <p:spPr>
          <a:xfrm>
            <a:off x="713225" y="676950"/>
            <a:ext cx="4533600" cy="12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62" name="Google Shape;2762;p67"/>
          <p:cNvSpPr txBox="1"/>
          <p:nvPr>
            <p:ph idx="1" type="subTitle"/>
          </p:nvPr>
        </p:nvSpPr>
        <p:spPr>
          <a:xfrm>
            <a:off x="713225" y="1972200"/>
            <a:ext cx="45336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Open Sans"/>
              <a:buAutoNum type="arabicPeriod"/>
              <a:defRPr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/>
        </p:txBody>
      </p:sp>
      <p:sp>
        <p:nvSpPr>
          <p:cNvPr id="2763" name="Google Shape;2763;p67"/>
          <p:cNvSpPr/>
          <p:nvPr>
            <p:ph idx="2" type="pic"/>
          </p:nvPr>
        </p:nvSpPr>
        <p:spPr>
          <a:xfrm>
            <a:off x="5823000" y="704625"/>
            <a:ext cx="2607900" cy="3730500"/>
          </a:xfrm>
          <a:prstGeom prst="rect">
            <a:avLst/>
          </a:prstGeom>
          <a:noFill/>
          <a:ln>
            <a:noFill/>
          </a:ln>
        </p:spPr>
      </p:sp>
      <p:sp>
        <p:nvSpPr>
          <p:cNvPr id="2764" name="Google Shape;2764;p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65" name="Shape 2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" name="Google Shape;2766;p6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767" name="Google Shape;2767;p68"/>
          <p:cNvSpPr/>
          <p:nvPr/>
        </p:nvSpPr>
        <p:spPr>
          <a:xfrm>
            <a:off x="8406348" y="550971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8" name="Google Shape;2768;p68"/>
          <p:cNvSpPr/>
          <p:nvPr/>
        </p:nvSpPr>
        <p:spPr>
          <a:xfrm>
            <a:off x="8406348" y="612201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9" name="Google Shape;2769;p68"/>
          <p:cNvSpPr/>
          <p:nvPr/>
        </p:nvSpPr>
        <p:spPr>
          <a:xfrm>
            <a:off x="8406348" y="673431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0" name="Google Shape;2770;p68"/>
          <p:cNvSpPr/>
          <p:nvPr/>
        </p:nvSpPr>
        <p:spPr>
          <a:xfrm>
            <a:off x="8406348" y="734662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1" name="Google Shape;2771;p68"/>
          <p:cNvSpPr/>
          <p:nvPr/>
        </p:nvSpPr>
        <p:spPr>
          <a:xfrm>
            <a:off x="8406348" y="795892"/>
            <a:ext cx="703837" cy="30693"/>
          </a:xfrm>
          <a:custGeom>
            <a:rect b="b" l="l" r="r" t="t"/>
            <a:pathLst>
              <a:path extrusionOk="0" h="786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2" name="Google Shape;2772;p68"/>
          <p:cNvSpPr/>
          <p:nvPr/>
        </p:nvSpPr>
        <p:spPr>
          <a:xfrm>
            <a:off x="8406348" y="857162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3" name="Google Shape;2773;p68"/>
          <p:cNvSpPr/>
          <p:nvPr/>
        </p:nvSpPr>
        <p:spPr>
          <a:xfrm>
            <a:off x="8406348" y="918392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4" name="Google Shape;2774;p68"/>
          <p:cNvSpPr/>
          <p:nvPr/>
        </p:nvSpPr>
        <p:spPr>
          <a:xfrm>
            <a:off x="8406348" y="979622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5" name="Google Shape;2775;p68"/>
          <p:cNvSpPr/>
          <p:nvPr/>
        </p:nvSpPr>
        <p:spPr>
          <a:xfrm>
            <a:off x="8406348" y="1040462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6" name="Google Shape;2776;p68"/>
          <p:cNvSpPr/>
          <p:nvPr/>
        </p:nvSpPr>
        <p:spPr>
          <a:xfrm>
            <a:off x="8406348" y="1102083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7" name="Google Shape;2777;p68"/>
          <p:cNvSpPr/>
          <p:nvPr/>
        </p:nvSpPr>
        <p:spPr>
          <a:xfrm>
            <a:off x="8406348" y="1162923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8" name="Google Shape;2778;p68"/>
          <p:cNvSpPr/>
          <p:nvPr/>
        </p:nvSpPr>
        <p:spPr>
          <a:xfrm>
            <a:off x="8406348" y="1224153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9" name="Google Shape;2779;p68"/>
          <p:cNvSpPr/>
          <p:nvPr/>
        </p:nvSpPr>
        <p:spPr>
          <a:xfrm>
            <a:off x="8405957" y="1254769"/>
            <a:ext cx="704228" cy="704618"/>
          </a:xfrm>
          <a:custGeom>
            <a:rect b="b" l="l" r="r" t="t"/>
            <a:pathLst>
              <a:path extrusionOk="0" h="18044" w="18034">
                <a:moveTo>
                  <a:pt x="1" y="0"/>
                </a:moveTo>
                <a:lnTo>
                  <a:pt x="1" y="18044"/>
                </a:lnTo>
                <a:lnTo>
                  <a:pt x="18034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0" name="Google Shape;2780;p68"/>
          <p:cNvSpPr/>
          <p:nvPr/>
        </p:nvSpPr>
        <p:spPr>
          <a:xfrm>
            <a:off x="8372179" y="1255667"/>
            <a:ext cx="771823" cy="702822"/>
          </a:xfrm>
          <a:custGeom>
            <a:rect b="b" l="l" r="r" t="t"/>
            <a:pathLst>
              <a:path extrusionOk="0" h="17998" w="19765">
                <a:moveTo>
                  <a:pt x="9882" y="0"/>
                </a:moveTo>
                <a:cubicBezTo>
                  <a:pt x="7578" y="0"/>
                  <a:pt x="5275" y="879"/>
                  <a:pt x="3513" y="2635"/>
                </a:cubicBezTo>
                <a:cubicBezTo>
                  <a:pt x="0" y="6148"/>
                  <a:pt x="0" y="11850"/>
                  <a:pt x="3513" y="15363"/>
                </a:cubicBezTo>
                <a:cubicBezTo>
                  <a:pt x="5275" y="17119"/>
                  <a:pt x="7578" y="17998"/>
                  <a:pt x="9882" y="17998"/>
                </a:cubicBezTo>
                <a:cubicBezTo>
                  <a:pt x="12186" y="17998"/>
                  <a:pt x="14490" y="17119"/>
                  <a:pt x="16251" y="15363"/>
                </a:cubicBezTo>
                <a:cubicBezTo>
                  <a:pt x="19764" y="11850"/>
                  <a:pt x="19764" y="6148"/>
                  <a:pt x="16251" y="2635"/>
                </a:cubicBezTo>
                <a:cubicBezTo>
                  <a:pt x="14490" y="879"/>
                  <a:pt x="12186" y="0"/>
                  <a:pt x="9882" y="0"/>
                </a:cubicBezTo>
                <a:close/>
              </a:path>
            </a:pathLst>
          </a:custGeom>
          <a:solidFill>
            <a:srgbClr val="F4F0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1" name="Google Shape;2781;p68"/>
          <p:cNvSpPr/>
          <p:nvPr/>
        </p:nvSpPr>
        <p:spPr>
          <a:xfrm>
            <a:off x="8527247" y="1376839"/>
            <a:ext cx="460087" cy="460478"/>
          </a:xfrm>
          <a:custGeom>
            <a:rect b="b" l="l" r="r" t="t"/>
            <a:pathLst>
              <a:path extrusionOk="0" h="11792" w="11782">
                <a:moveTo>
                  <a:pt x="5886" y="0"/>
                </a:moveTo>
                <a:cubicBezTo>
                  <a:pt x="2637" y="0"/>
                  <a:pt x="0" y="2638"/>
                  <a:pt x="0" y="5896"/>
                </a:cubicBezTo>
                <a:cubicBezTo>
                  <a:pt x="0" y="9154"/>
                  <a:pt x="2637" y="11792"/>
                  <a:pt x="5886" y="11792"/>
                </a:cubicBezTo>
                <a:cubicBezTo>
                  <a:pt x="9144" y="11792"/>
                  <a:pt x="11781" y="9154"/>
                  <a:pt x="11781" y="5896"/>
                </a:cubicBezTo>
                <a:cubicBezTo>
                  <a:pt x="11781" y="2638"/>
                  <a:pt x="9144" y="0"/>
                  <a:pt x="588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2" name="Google Shape;2782;p68"/>
          <p:cNvSpPr/>
          <p:nvPr/>
        </p:nvSpPr>
        <p:spPr>
          <a:xfrm>
            <a:off x="8423550" y="199091"/>
            <a:ext cx="351528" cy="39"/>
          </a:xfrm>
          <a:custGeom>
            <a:rect b="b" l="l" r="r" t="t"/>
            <a:pathLst>
              <a:path extrusionOk="0" fill="none" h="1" w="9002">
                <a:moveTo>
                  <a:pt x="1" y="0"/>
                </a:moveTo>
                <a:lnTo>
                  <a:pt x="900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3" name="Google Shape;2783;p68"/>
          <p:cNvSpPr/>
          <p:nvPr/>
        </p:nvSpPr>
        <p:spPr>
          <a:xfrm>
            <a:off x="8445028" y="199091"/>
            <a:ext cx="330051" cy="120118"/>
          </a:xfrm>
          <a:custGeom>
            <a:rect b="b" l="l" r="r" t="t"/>
            <a:pathLst>
              <a:path extrusionOk="0" fill="none" h="3076" w="8452">
                <a:moveTo>
                  <a:pt x="1" y="3075"/>
                </a:moveTo>
                <a:lnTo>
                  <a:pt x="845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4" name="Google Shape;2784;p68"/>
          <p:cNvSpPr/>
          <p:nvPr/>
        </p:nvSpPr>
        <p:spPr>
          <a:xfrm>
            <a:off x="8505868" y="199091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0" y="5784"/>
                </a:moveTo>
                <a:lnTo>
                  <a:pt x="6894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5" name="Google Shape;2785;p68"/>
          <p:cNvSpPr/>
          <p:nvPr/>
        </p:nvSpPr>
        <p:spPr>
          <a:xfrm>
            <a:off x="8599314" y="199091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0" y="7790"/>
                </a:moveTo>
                <a:lnTo>
                  <a:pt x="4501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6" name="Google Shape;2786;p68"/>
          <p:cNvSpPr/>
          <p:nvPr/>
        </p:nvSpPr>
        <p:spPr>
          <a:xfrm>
            <a:off x="8714238" y="199091"/>
            <a:ext cx="60840" cy="345944"/>
          </a:xfrm>
          <a:custGeom>
            <a:rect b="b" l="l" r="r" t="t"/>
            <a:pathLst>
              <a:path extrusionOk="0" fill="none" h="8859" w="1558">
                <a:moveTo>
                  <a:pt x="0" y="8859"/>
                </a:moveTo>
                <a:lnTo>
                  <a:pt x="1558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7" name="Google Shape;2787;p68"/>
          <p:cNvSpPr/>
          <p:nvPr/>
        </p:nvSpPr>
        <p:spPr>
          <a:xfrm>
            <a:off x="8775078" y="199091"/>
            <a:ext cx="61269" cy="345944"/>
          </a:xfrm>
          <a:custGeom>
            <a:rect b="b" l="l" r="r" t="t"/>
            <a:pathLst>
              <a:path extrusionOk="0" fill="none" h="8859" w="1569">
                <a:moveTo>
                  <a:pt x="1568" y="885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8" name="Google Shape;2788;p68"/>
          <p:cNvSpPr/>
          <p:nvPr/>
        </p:nvSpPr>
        <p:spPr>
          <a:xfrm>
            <a:off x="8775078" y="199091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4501" y="779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9" name="Google Shape;2789;p68"/>
          <p:cNvSpPr/>
          <p:nvPr/>
        </p:nvSpPr>
        <p:spPr>
          <a:xfrm>
            <a:off x="8775078" y="199091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6894" y="578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0" name="Google Shape;2790;p68"/>
          <p:cNvSpPr/>
          <p:nvPr/>
        </p:nvSpPr>
        <p:spPr>
          <a:xfrm>
            <a:off x="8775078" y="199091"/>
            <a:ext cx="330441" cy="120118"/>
          </a:xfrm>
          <a:custGeom>
            <a:rect b="b" l="l" r="r" t="t"/>
            <a:pathLst>
              <a:path extrusionOk="0" fill="none" h="3076" w="8462">
                <a:moveTo>
                  <a:pt x="8462" y="3075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1" name="Google Shape;2791;p68"/>
          <p:cNvSpPr/>
          <p:nvPr/>
        </p:nvSpPr>
        <p:spPr>
          <a:xfrm>
            <a:off x="8775078" y="199091"/>
            <a:ext cx="351528" cy="39"/>
          </a:xfrm>
          <a:custGeom>
            <a:rect b="b" l="l" r="r" t="t"/>
            <a:pathLst>
              <a:path extrusionOk="0" fill="none" h="1" w="9002">
                <a:moveTo>
                  <a:pt x="9001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2" name="Google Shape;2792;p68"/>
          <p:cNvSpPr/>
          <p:nvPr/>
        </p:nvSpPr>
        <p:spPr>
          <a:xfrm>
            <a:off x="8775078" y="78583"/>
            <a:ext cx="330441" cy="120547"/>
          </a:xfrm>
          <a:custGeom>
            <a:rect b="b" l="l" r="r" t="t"/>
            <a:pathLst>
              <a:path extrusionOk="0" fill="none" h="3087" w="8462">
                <a:moveTo>
                  <a:pt x="8462" y="1"/>
                </a:moveTo>
                <a:lnTo>
                  <a:pt x="0" y="3086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3" name="Google Shape;2793;p68"/>
          <p:cNvSpPr/>
          <p:nvPr/>
        </p:nvSpPr>
        <p:spPr>
          <a:xfrm>
            <a:off x="8775078" y="-27165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0"/>
                </a:moveTo>
                <a:lnTo>
                  <a:pt x="0" y="5794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4" name="Google Shape;2794;p68"/>
          <p:cNvSpPr/>
          <p:nvPr/>
        </p:nvSpPr>
        <p:spPr>
          <a:xfrm>
            <a:off x="8775078" y="-105499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1"/>
                </a:moveTo>
                <a:lnTo>
                  <a:pt x="0" y="780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5" name="Google Shape;2795;p68"/>
          <p:cNvSpPr/>
          <p:nvPr/>
        </p:nvSpPr>
        <p:spPr>
          <a:xfrm>
            <a:off x="8775078" y="-147243"/>
            <a:ext cx="61269" cy="346374"/>
          </a:xfrm>
          <a:custGeom>
            <a:rect b="b" l="l" r="r" t="t"/>
            <a:pathLst>
              <a:path extrusionOk="0" fill="none" h="8870" w="1569">
                <a:moveTo>
                  <a:pt x="1568" y="0"/>
                </a:moveTo>
                <a:lnTo>
                  <a:pt x="0" y="8869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6" name="Google Shape;2796;p68"/>
          <p:cNvSpPr/>
          <p:nvPr/>
        </p:nvSpPr>
        <p:spPr>
          <a:xfrm>
            <a:off x="8714238" y="-147243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1025">
            <a:solidFill>
              <a:srgbClr val="262B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7" name="Google Shape;2797;p68"/>
          <p:cNvSpPr/>
          <p:nvPr/>
        </p:nvSpPr>
        <p:spPr>
          <a:xfrm>
            <a:off x="8714238" y="-147243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8" name="Google Shape;2798;p68"/>
          <p:cNvSpPr/>
          <p:nvPr/>
        </p:nvSpPr>
        <p:spPr>
          <a:xfrm>
            <a:off x="8599314" y="-105499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7800"/>
                </a:moveTo>
                <a:lnTo>
                  <a:pt x="0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9" name="Google Shape;2799;p68"/>
          <p:cNvSpPr/>
          <p:nvPr/>
        </p:nvSpPr>
        <p:spPr>
          <a:xfrm>
            <a:off x="8505868" y="-27165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579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0" name="Google Shape;2800;p68"/>
          <p:cNvSpPr/>
          <p:nvPr/>
        </p:nvSpPr>
        <p:spPr>
          <a:xfrm>
            <a:off x="8445028" y="78583"/>
            <a:ext cx="330051" cy="120547"/>
          </a:xfrm>
          <a:custGeom>
            <a:rect b="b" l="l" r="r" t="t"/>
            <a:pathLst>
              <a:path extrusionOk="0" fill="none" h="3087" w="8452">
                <a:moveTo>
                  <a:pt x="8452" y="3086"/>
                </a:moveTo>
                <a:lnTo>
                  <a:pt x="1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1" name="Google Shape;2801;p68"/>
          <p:cNvSpPr/>
          <p:nvPr/>
        </p:nvSpPr>
        <p:spPr>
          <a:xfrm>
            <a:off x="7700843" y="-153218"/>
            <a:ext cx="704618" cy="704228"/>
          </a:xfrm>
          <a:custGeom>
            <a:rect b="b" l="l" r="r" t="t"/>
            <a:pathLst>
              <a:path extrusionOk="0" h="18034" w="18044">
                <a:moveTo>
                  <a:pt x="0" y="1"/>
                </a:moveTo>
                <a:lnTo>
                  <a:pt x="0" y="18034"/>
                </a:lnTo>
                <a:lnTo>
                  <a:pt x="18044" y="18034"/>
                </a:lnTo>
                <a:lnTo>
                  <a:pt x="180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2" name="Google Shape;2802;p68"/>
          <p:cNvSpPr/>
          <p:nvPr/>
        </p:nvSpPr>
        <p:spPr>
          <a:xfrm>
            <a:off x="7701624" y="-152398"/>
            <a:ext cx="703056" cy="703017"/>
          </a:xfrm>
          <a:custGeom>
            <a:rect b="b" l="l" r="r" t="t"/>
            <a:pathLst>
              <a:path extrusionOk="0" h="18003" w="18004">
                <a:moveTo>
                  <a:pt x="9002" y="0"/>
                </a:moveTo>
                <a:cubicBezTo>
                  <a:pt x="4033" y="0"/>
                  <a:pt x="1" y="4022"/>
                  <a:pt x="1" y="9001"/>
                </a:cubicBezTo>
                <a:cubicBezTo>
                  <a:pt x="1" y="13970"/>
                  <a:pt x="4033" y="18002"/>
                  <a:pt x="9002" y="18002"/>
                </a:cubicBezTo>
                <a:cubicBezTo>
                  <a:pt x="13971" y="18002"/>
                  <a:pt x="18003" y="13970"/>
                  <a:pt x="18003" y="9001"/>
                </a:cubicBezTo>
                <a:cubicBezTo>
                  <a:pt x="18003" y="4022"/>
                  <a:pt x="13971" y="0"/>
                  <a:pt x="900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3" name="Google Shape;2803;p68"/>
          <p:cNvSpPr/>
          <p:nvPr/>
        </p:nvSpPr>
        <p:spPr>
          <a:xfrm>
            <a:off x="7801436" y="-31343"/>
            <a:ext cx="505034" cy="460478"/>
          </a:xfrm>
          <a:custGeom>
            <a:rect b="b" l="l" r="r" t="t"/>
            <a:pathLst>
              <a:path extrusionOk="0" h="11792" w="12933">
                <a:moveTo>
                  <a:pt x="6466" y="1"/>
                </a:moveTo>
                <a:cubicBezTo>
                  <a:pt x="4959" y="1"/>
                  <a:pt x="3452" y="576"/>
                  <a:pt x="2302" y="1726"/>
                </a:cubicBezTo>
                <a:cubicBezTo>
                  <a:pt x="1" y="4028"/>
                  <a:pt x="1" y="7765"/>
                  <a:pt x="2302" y="10066"/>
                </a:cubicBezTo>
                <a:cubicBezTo>
                  <a:pt x="3452" y="11216"/>
                  <a:pt x="4959" y="11792"/>
                  <a:pt x="6466" y="11792"/>
                </a:cubicBezTo>
                <a:cubicBezTo>
                  <a:pt x="7973" y="11792"/>
                  <a:pt x="9480" y="11216"/>
                  <a:pt x="10631" y="10066"/>
                </a:cubicBezTo>
                <a:cubicBezTo>
                  <a:pt x="12932" y="7765"/>
                  <a:pt x="12932" y="4028"/>
                  <a:pt x="10631" y="1726"/>
                </a:cubicBezTo>
                <a:cubicBezTo>
                  <a:pt x="9480" y="576"/>
                  <a:pt x="7973" y="1"/>
                  <a:pt x="646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4" name="Google Shape;2804;p68"/>
          <p:cNvSpPr/>
          <p:nvPr/>
        </p:nvSpPr>
        <p:spPr>
          <a:xfrm>
            <a:off x="8764412" y="1959346"/>
            <a:ext cx="351958" cy="351958"/>
          </a:xfrm>
          <a:custGeom>
            <a:rect b="b" l="l" r="r" t="t"/>
            <a:pathLst>
              <a:path extrusionOk="0" h="9013" w="9013">
                <a:moveTo>
                  <a:pt x="1650" y="1"/>
                </a:moveTo>
                <a:cubicBezTo>
                  <a:pt x="734" y="1"/>
                  <a:pt x="1" y="744"/>
                  <a:pt x="1" y="1660"/>
                </a:cubicBezTo>
                <a:lnTo>
                  <a:pt x="1" y="7363"/>
                </a:lnTo>
                <a:cubicBezTo>
                  <a:pt x="1" y="8279"/>
                  <a:pt x="734" y="9012"/>
                  <a:pt x="1650" y="9012"/>
                </a:cubicBezTo>
                <a:lnTo>
                  <a:pt x="7363" y="9012"/>
                </a:lnTo>
                <a:cubicBezTo>
                  <a:pt x="8269" y="9012"/>
                  <a:pt x="9012" y="8279"/>
                  <a:pt x="9012" y="7363"/>
                </a:cubicBezTo>
                <a:lnTo>
                  <a:pt x="9012" y="1660"/>
                </a:lnTo>
                <a:cubicBezTo>
                  <a:pt x="9012" y="744"/>
                  <a:pt x="8269" y="1"/>
                  <a:pt x="73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5" name="Google Shape;2805;p68"/>
          <p:cNvSpPr/>
          <p:nvPr/>
        </p:nvSpPr>
        <p:spPr>
          <a:xfrm>
            <a:off x="6996214" y="-153409"/>
            <a:ext cx="704657" cy="352348"/>
          </a:xfrm>
          <a:custGeom>
            <a:rect b="b" l="l" r="r" t="t"/>
            <a:pathLst>
              <a:path extrusionOk="0" h="9023" w="18045">
                <a:moveTo>
                  <a:pt x="9012" y="0"/>
                </a:moveTo>
                <a:lnTo>
                  <a:pt x="9012" y="11"/>
                </a:lnTo>
                <a:lnTo>
                  <a:pt x="1" y="11"/>
                </a:lnTo>
                <a:lnTo>
                  <a:pt x="1" y="184"/>
                </a:lnTo>
                <a:cubicBezTo>
                  <a:pt x="1" y="5071"/>
                  <a:pt x="3962" y="9022"/>
                  <a:pt x="8839" y="9022"/>
                </a:cubicBezTo>
                <a:lnTo>
                  <a:pt x="9012" y="9022"/>
                </a:lnTo>
                <a:cubicBezTo>
                  <a:pt x="9012" y="8869"/>
                  <a:pt x="9012" y="8717"/>
                  <a:pt x="9022" y="8564"/>
                </a:cubicBezTo>
                <a:cubicBezTo>
                  <a:pt x="9134" y="6252"/>
                  <a:pt x="10122" y="4175"/>
                  <a:pt x="11649" y="2648"/>
                </a:cubicBezTo>
                <a:cubicBezTo>
                  <a:pt x="13289" y="1019"/>
                  <a:pt x="15549" y="0"/>
                  <a:pt x="1804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6" name="Google Shape;2806;p68"/>
          <p:cNvSpPr/>
          <p:nvPr/>
        </p:nvSpPr>
        <p:spPr>
          <a:xfrm>
            <a:off x="7523908" y="180777"/>
            <a:ext cx="430" cy="17963"/>
          </a:xfrm>
          <a:custGeom>
            <a:rect b="b" l="l" r="r" t="t"/>
            <a:pathLst>
              <a:path extrusionOk="0" h="460" w="11">
                <a:moveTo>
                  <a:pt x="10" y="1"/>
                </a:moveTo>
                <a:cubicBezTo>
                  <a:pt x="0" y="154"/>
                  <a:pt x="0" y="306"/>
                  <a:pt x="0" y="459"/>
                </a:cubicBezTo>
                <a:lnTo>
                  <a:pt x="10" y="459"/>
                </a:lnTo>
                <a:lnTo>
                  <a:pt x="10" y="1"/>
                </a:lnTo>
                <a:close/>
              </a:path>
            </a:pathLst>
          </a:custGeom>
          <a:solidFill>
            <a:srgbClr val="769B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7" name="Google Shape;2807;p68"/>
          <p:cNvSpPr/>
          <p:nvPr/>
        </p:nvSpPr>
        <p:spPr>
          <a:xfrm>
            <a:off x="2464684" y="4956310"/>
            <a:ext cx="352309" cy="352309"/>
          </a:xfrm>
          <a:custGeom>
            <a:rect b="b" l="l" r="r" t="t"/>
            <a:pathLst>
              <a:path extrusionOk="0" h="9022" w="9022">
                <a:moveTo>
                  <a:pt x="0" y="0"/>
                </a:moveTo>
                <a:cubicBezTo>
                  <a:pt x="0" y="4979"/>
                  <a:pt x="4043" y="9022"/>
                  <a:pt x="9022" y="9022"/>
                </a:cubicBezTo>
                <a:lnTo>
                  <a:pt x="90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8" name="Google Shape;2808;p68"/>
          <p:cNvSpPr/>
          <p:nvPr/>
        </p:nvSpPr>
        <p:spPr>
          <a:xfrm>
            <a:off x="2464684" y="4604391"/>
            <a:ext cx="351919" cy="351958"/>
          </a:xfrm>
          <a:custGeom>
            <a:rect b="b" l="l" r="r" t="t"/>
            <a:pathLst>
              <a:path extrusionOk="0" h="9013" w="9012">
                <a:moveTo>
                  <a:pt x="0" y="1"/>
                </a:moveTo>
                <a:lnTo>
                  <a:pt x="0" y="9012"/>
                </a:lnTo>
                <a:lnTo>
                  <a:pt x="9012" y="9012"/>
                </a:lnTo>
                <a:cubicBezTo>
                  <a:pt x="9012" y="4033"/>
                  <a:pt x="4979" y="1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9" name="Google Shape;2809;p68"/>
          <p:cNvSpPr/>
          <p:nvPr/>
        </p:nvSpPr>
        <p:spPr>
          <a:xfrm>
            <a:off x="2112765" y="4604000"/>
            <a:ext cx="351958" cy="351919"/>
          </a:xfrm>
          <a:custGeom>
            <a:rect b="b" l="l" r="r" t="t"/>
            <a:pathLst>
              <a:path extrusionOk="0" h="9012" w="9013">
                <a:moveTo>
                  <a:pt x="1" y="0"/>
                </a:moveTo>
                <a:cubicBezTo>
                  <a:pt x="1" y="4980"/>
                  <a:pt x="4043" y="9012"/>
                  <a:pt x="9012" y="9012"/>
                </a:cubicBezTo>
                <a:lnTo>
                  <a:pt x="90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0" name="Google Shape;2810;p68"/>
          <p:cNvSpPr/>
          <p:nvPr/>
        </p:nvSpPr>
        <p:spPr>
          <a:xfrm>
            <a:off x="1408577" y="4604000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1" name="Google Shape;2811;p68"/>
          <p:cNvSpPr/>
          <p:nvPr/>
        </p:nvSpPr>
        <p:spPr>
          <a:xfrm>
            <a:off x="1408577" y="4665231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2" name="Google Shape;2812;p68"/>
          <p:cNvSpPr/>
          <p:nvPr/>
        </p:nvSpPr>
        <p:spPr>
          <a:xfrm>
            <a:off x="1408577" y="4726461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3" name="Google Shape;2813;p68"/>
          <p:cNvSpPr/>
          <p:nvPr/>
        </p:nvSpPr>
        <p:spPr>
          <a:xfrm>
            <a:off x="1408577" y="4787692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4" name="Google Shape;2814;p68"/>
          <p:cNvSpPr/>
          <p:nvPr/>
        </p:nvSpPr>
        <p:spPr>
          <a:xfrm>
            <a:off x="1408577" y="4848922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5" name="Google Shape;2815;p68"/>
          <p:cNvSpPr/>
          <p:nvPr/>
        </p:nvSpPr>
        <p:spPr>
          <a:xfrm>
            <a:off x="1408577" y="4910152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6" name="Google Shape;2816;p68"/>
          <p:cNvSpPr/>
          <p:nvPr/>
        </p:nvSpPr>
        <p:spPr>
          <a:xfrm>
            <a:off x="1408577" y="4971422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7" name="Google Shape;2817;p68"/>
          <p:cNvSpPr/>
          <p:nvPr/>
        </p:nvSpPr>
        <p:spPr>
          <a:xfrm>
            <a:off x="1408577" y="5032652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8" name="Google Shape;2818;p68"/>
          <p:cNvSpPr/>
          <p:nvPr/>
        </p:nvSpPr>
        <p:spPr>
          <a:xfrm>
            <a:off x="1408577" y="5093883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9" name="Google Shape;2819;p68"/>
          <p:cNvSpPr/>
          <p:nvPr/>
        </p:nvSpPr>
        <p:spPr>
          <a:xfrm>
            <a:off x="1408577" y="5155113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0" name="Google Shape;2820;p68"/>
          <p:cNvSpPr/>
          <p:nvPr/>
        </p:nvSpPr>
        <p:spPr>
          <a:xfrm>
            <a:off x="1408577" y="5216344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821" name="Google Shape;2821;p68"/>
          <p:cNvSpPr/>
          <p:nvPr/>
        </p:nvSpPr>
        <p:spPr>
          <a:xfrm>
            <a:off x="704388" y="4604000"/>
            <a:ext cx="704228" cy="704618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lnTo>
                  <a:pt x="0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2" name="Google Shape;2822;p68"/>
          <p:cNvSpPr/>
          <p:nvPr/>
        </p:nvSpPr>
        <p:spPr>
          <a:xfrm rot="5400000">
            <a:off x="199" y="4604000"/>
            <a:ext cx="704228" cy="704618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cubicBezTo>
                  <a:pt x="0" y="9969"/>
                  <a:pt x="8075" y="18044"/>
                  <a:pt x="18033" y="18044"/>
                </a:cubicBezTo>
                <a:lnTo>
                  <a:pt x="1803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3" name="Google Shape;2823;p68"/>
          <p:cNvSpPr/>
          <p:nvPr/>
        </p:nvSpPr>
        <p:spPr>
          <a:xfrm>
            <a:off x="1056659" y="4956506"/>
            <a:ext cx="351958" cy="351919"/>
          </a:xfrm>
          <a:custGeom>
            <a:rect b="b" l="l" r="r" t="t"/>
            <a:pathLst>
              <a:path extrusionOk="0" h="9012" w="9013">
                <a:moveTo>
                  <a:pt x="1060" y="1"/>
                </a:moveTo>
                <a:cubicBezTo>
                  <a:pt x="469" y="1"/>
                  <a:pt x="1" y="469"/>
                  <a:pt x="1" y="1060"/>
                </a:cubicBezTo>
                <a:lnTo>
                  <a:pt x="1" y="7953"/>
                </a:lnTo>
                <a:cubicBezTo>
                  <a:pt x="1" y="8544"/>
                  <a:pt x="469" y="9012"/>
                  <a:pt x="1060" y="9012"/>
                </a:cubicBezTo>
                <a:lnTo>
                  <a:pt x="7953" y="9012"/>
                </a:lnTo>
                <a:cubicBezTo>
                  <a:pt x="8544" y="9012"/>
                  <a:pt x="9012" y="8544"/>
                  <a:pt x="9012" y="7953"/>
                </a:cubicBezTo>
                <a:lnTo>
                  <a:pt x="9012" y="1060"/>
                </a:lnTo>
                <a:cubicBezTo>
                  <a:pt x="9012" y="469"/>
                  <a:pt x="8544" y="1"/>
                  <a:pt x="795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4" name="Google Shape;2824;p68"/>
          <p:cNvSpPr/>
          <p:nvPr/>
        </p:nvSpPr>
        <p:spPr>
          <a:xfrm>
            <a:off x="1408577" y="5283924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825" name="Google Shape;2825;p6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26" name="Shape 2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7" name="Google Shape;2827;p6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28" name="Google Shape;2828;p6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29" name="Google Shape;2829;p69"/>
          <p:cNvSpPr/>
          <p:nvPr/>
        </p:nvSpPr>
        <p:spPr>
          <a:xfrm flipH="1" rot="-5400000">
            <a:off x="90" y="3704624"/>
            <a:ext cx="385883" cy="386051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lnTo>
                  <a:pt x="0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0" name="Google Shape;2830;p69"/>
          <p:cNvSpPr/>
          <p:nvPr/>
        </p:nvSpPr>
        <p:spPr>
          <a:xfrm flipH="1" rot="10800000">
            <a:off x="113" y="3318741"/>
            <a:ext cx="385837" cy="386096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cubicBezTo>
                  <a:pt x="0" y="9969"/>
                  <a:pt x="8075" y="18044"/>
                  <a:pt x="18033" y="18044"/>
                </a:cubicBezTo>
                <a:lnTo>
                  <a:pt x="1803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1" name="Google Shape;2831;p69"/>
          <p:cNvSpPr/>
          <p:nvPr/>
        </p:nvSpPr>
        <p:spPr>
          <a:xfrm flipH="1" rot="-5400000">
            <a:off x="375765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2" name="Google Shape;2832;p69"/>
          <p:cNvSpPr/>
          <p:nvPr/>
        </p:nvSpPr>
        <p:spPr>
          <a:xfrm flipH="1" rot="-5400000">
            <a:off x="436996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3" name="Google Shape;2833;p69"/>
          <p:cNvSpPr/>
          <p:nvPr/>
        </p:nvSpPr>
        <p:spPr>
          <a:xfrm flipH="1" rot="-5400000">
            <a:off x="498226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4" name="Google Shape;2834;p69"/>
          <p:cNvSpPr/>
          <p:nvPr/>
        </p:nvSpPr>
        <p:spPr>
          <a:xfrm flipH="1" rot="-5400000">
            <a:off x="559456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5" name="Google Shape;2835;p69"/>
          <p:cNvSpPr/>
          <p:nvPr/>
        </p:nvSpPr>
        <p:spPr>
          <a:xfrm flipH="1" rot="-5400000">
            <a:off x="620706" y="4768231"/>
            <a:ext cx="703837" cy="30693"/>
          </a:xfrm>
          <a:custGeom>
            <a:rect b="b" l="l" r="r" t="t"/>
            <a:pathLst>
              <a:path extrusionOk="0" h="786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6" name="Google Shape;2836;p69"/>
          <p:cNvSpPr/>
          <p:nvPr/>
        </p:nvSpPr>
        <p:spPr>
          <a:xfrm flipH="1" rot="-5400000">
            <a:off x="681956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7" name="Google Shape;2837;p69"/>
          <p:cNvSpPr/>
          <p:nvPr/>
        </p:nvSpPr>
        <p:spPr>
          <a:xfrm flipH="1" rot="-5400000">
            <a:off x="743187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8" name="Google Shape;2838;p69"/>
          <p:cNvSpPr/>
          <p:nvPr/>
        </p:nvSpPr>
        <p:spPr>
          <a:xfrm flipH="1" rot="-5400000">
            <a:off x="804222" y="4768446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9" name="Google Shape;2839;p69"/>
          <p:cNvSpPr/>
          <p:nvPr/>
        </p:nvSpPr>
        <p:spPr>
          <a:xfrm flipH="1" rot="-5400000">
            <a:off x="865257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0" name="Google Shape;2840;p69"/>
          <p:cNvSpPr/>
          <p:nvPr/>
        </p:nvSpPr>
        <p:spPr>
          <a:xfrm flipH="1" rot="-5400000">
            <a:off x="926683" y="4768446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1" name="Google Shape;2841;p69"/>
          <p:cNvSpPr/>
          <p:nvPr/>
        </p:nvSpPr>
        <p:spPr>
          <a:xfrm flipH="1" rot="-5400000">
            <a:off x="987718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2" name="Google Shape;2842;p69"/>
          <p:cNvSpPr/>
          <p:nvPr/>
        </p:nvSpPr>
        <p:spPr>
          <a:xfrm flipH="1" rot="-5400000">
            <a:off x="1048948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3" name="Google Shape;2843;p69"/>
          <p:cNvSpPr/>
          <p:nvPr/>
        </p:nvSpPr>
        <p:spPr>
          <a:xfrm flipH="1" rot="-5400000">
            <a:off x="338332" y="4068874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5" y="14002"/>
                </a:lnTo>
                <a:lnTo>
                  <a:pt x="78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4" name="Google Shape;2844;p69"/>
          <p:cNvSpPr/>
          <p:nvPr/>
        </p:nvSpPr>
        <p:spPr>
          <a:xfrm flipH="1" rot="-5400000">
            <a:off x="338332" y="4005908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5" name="Google Shape;2845;p69"/>
          <p:cNvSpPr/>
          <p:nvPr/>
        </p:nvSpPr>
        <p:spPr>
          <a:xfrm flipH="1" rot="-5400000">
            <a:off x="338332" y="3942942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6" name="Google Shape;2846;p69"/>
          <p:cNvSpPr/>
          <p:nvPr/>
        </p:nvSpPr>
        <p:spPr>
          <a:xfrm flipH="1" rot="-5400000">
            <a:off x="338332" y="3879977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7" name="Google Shape;2847;p69"/>
          <p:cNvSpPr/>
          <p:nvPr/>
        </p:nvSpPr>
        <p:spPr>
          <a:xfrm flipH="1" rot="-5400000">
            <a:off x="338332" y="3817011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8" name="Google Shape;2848;p69"/>
          <p:cNvSpPr/>
          <p:nvPr/>
        </p:nvSpPr>
        <p:spPr>
          <a:xfrm flipH="1" rot="-5400000">
            <a:off x="338332" y="3754045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9" name="Google Shape;2849;p69"/>
          <p:cNvSpPr/>
          <p:nvPr/>
        </p:nvSpPr>
        <p:spPr>
          <a:xfrm flipH="1" rot="-5400000">
            <a:off x="1416350" y="4431074"/>
            <a:ext cx="704228" cy="704618"/>
          </a:xfrm>
          <a:custGeom>
            <a:rect b="b" l="l" r="r" t="t"/>
            <a:pathLst>
              <a:path extrusionOk="0" h="18044" w="18034">
                <a:moveTo>
                  <a:pt x="1" y="0"/>
                </a:moveTo>
                <a:lnTo>
                  <a:pt x="1" y="18044"/>
                </a:lnTo>
                <a:lnTo>
                  <a:pt x="18034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0" name="Google Shape;2850;p69"/>
          <p:cNvSpPr/>
          <p:nvPr/>
        </p:nvSpPr>
        <p:spPr>
          <a:xfrm flipH="1" rot="-5400000">
            <a:off x="1382552" y="4431991"/>
            <a:ext cx="771823" cy="702822"/>
          </a:xfrm>
          <a:custGeom>
            <a:rect b="b" l="l" r="r" t="t"/>
            <a:pathLst>
              <a:path extrusionOk="0" h="17998" w="19765">
                <a:moveTo>
                  <a:pt x="9882" y="0"/>
                </a:moveTo>
                <a:cubicBezTo>
                  <a:pt x="7578" y="0"/>
                  <a:pt x="5275" y="879"/>
                  <a:pt x="3513" y="2635"/>
                </a:cubicBezTo>
                <a:cubicBezTo>
                  <a:pt x="0" y="6148"/>
                  <a:pt x="0" y="11850"/>
                  <a:pt x="3513" y="15363"/>
                </a:cubicBezTo>
                <a:cubicBezTo>
                  <a:pt x="5275" y="17119"/>
                  <a:pt x="7578" y="17998"/>
                  <a:pt x="9882" y="17998"/>
                </a:cubicBezTo>
                <a:cubicBezTo>
                  <a:pt x="12186" y="17998"/>
                  <a:pt x="14490" y="17119"/>
                  <a:pt x="16251" y="15363"/>
                </a:cubicBezTo>
                <a:cubicBezTo>
                  <a:pt x="19764" y="11850"/>
                  <a:pt x="19764" y="6148"/>
                  <a:pt x="16251" y="2635"/>
                </a:cubicBezTo>
                <a:cubicBezTo>
                  <a:pt x="14490" y="879"/>
                  <a:pt x="12186" y="0"/>
                  <a:pt x="9882" y="0"/>
                </a:cubicBezTo>
                <a:close/>
              </a:path>
            </a:pathLst>
          </a:custGeom>
          <a:solidFill>
            <a:srgbClr val="F4F0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1" name="Google Shape;2851;p69"/>
          <p:cNvSpPr/>
          <p:nvPr/>
        </p:nvSpPr>
        <p:spPr>
          <a:xfrm flipH="1" rot="-5400000">
            <a:off x="1538420" y="4552363"/>
            <a:ext cx="460087" cy="460478"/>
          </a:xfrm>
          <a:custGeom>
            <a:rect b="b" l="l" r="r" t="t"/>
            <a:pathLst>
              <a:path extrusionOk="0" h="11792" w="11782">
                <a:moveTo>
                  <a:pt x="5886" y="0"/>
                </a:moveTo>
                <a:cubicBezTo>
                  <a:pt x="2637" y="0"/>
                  <a:pt x="0" y="2638"/>
                  <a:pt x="0" y="5896"/>
                </a:cubicBezTo>
                <a:cubicBezTo>
                  <a:pt x="0" y="9154"/>
                  <a:pt x="2637" y="11792"/>
                  <a:pt x="5886" y="11792"/>
                </a:cubicBezTo>
                <a:cubicBezTo>
                  <a:pt x="9144" y="11792"/>
                  <a:pt x="11781" y="9154"/>
                  <a:pt x="11781" y="5896"/>
                </a:cubicBezTo>
                <a:cubicBezTo>
                  <a:pt x="11781" y="2638"/>
                  <a:pt x="9144" y="0"/>
                  <a:pt x="588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2" name="Google Shape;2852;p69"/>
          <p:cNvSpPr/>
          <p:nvPr/>
        </p:nvSpPr>
        <p:spPr>
          <a:xfrm flipH="1" rot="-5400000">
            <a:off x="184733" y="4607404"/>
            <a:ext cx="351528" cy="39"/>
          </a:xfrm>
          <a:custGeom>
            <a:rect b="b" l="l" r="r" t="t"/>
            <a:pathLst>
              <a:path extrusionOk="0" fill="none" h="1" w="9002">
                <a:moveTo>
                  <a:pt x="1" y="0"/>
                </a:moveTo>
                <a:lnTo>
                  <a:pt x="900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3" name="Google Shape;2853;p69"/>
          <p:cNvSpPr/>
          <p:nvPr/>
        </p:nvSpPr>
        <p:spPr>
          <a:xfrm flipH="1" rot="-5400000">
            <a:off x="255511" y="4558103"/>
            <a:ext cx="330051" cy="120118"/>
          </a:xfrm>
          <a:custGeom>
            <a:rect b="b" l="l" r="r" t="t"/>
            <a:pathLst>
              <a:path extrusionOk="0" fill="none" h="3076" w="8452">
                <a:moveTo>
                  <a:pt x="1" y="3075"/>
                </a:moveTo>
                <a:lnTo>
                  <a:pt x="845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4" name="Google Shape;2854;p69"/>
          <p:cNvSpPr/>
          <p:nvPr/>
        </p:nvSpPr>
        <p:spPr>
          <a:xfrm flipH="1" rot="-5400000">
            <a:off x="338804" y="4535650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0" y="5784"/>
                </a:moveTo>
                <a:lnTo>
                  <a:pt x="6894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5" name="Google Shape;2855;p69"/>
          <p:cNvSpPr/>
          <p:nvPr/>
        </p:nvSpPr>
        <p:spPr>
          <a:xfrm flipH="1" rot="-5400000">
            <a:off x="424695" y="4543206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0" y="7790"/>
                </a:moveTo>
                <a:lnTo>
                  <a:pt x="4501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6" name="Google Shape;2856;p69"/>
          <p:cNvSpPr/>
          <p:nvPr/>
        </p:nvSpPr>
        <p:spPr>
          <a:xfrm flipH="1" rot="-5400000">
            <a:off x="503029" y="4579796"/>
            <a:ext cx="60840" cy="345944"/>
          </a:xfrm>
          <a:custGeom>
            <a:rect b="b" l="l" r="r" t="t"/>
            <a:pathLst>
              <a:path extrusionOk="0" fill="none" h="8859" w="1558">
                <a:moveTo>
                  <a:pt x="0" y="8859"/>
                </a:moveTo>
                <a:lnTo>
                  <a:pt x="1558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7" name="Google Shape;2857;p69"/>
          <p:cNvSpPr/>
          <p:nvPr/>
        </p:nvSpPr>
        <p:spPr>
          <a:xfrm flipH="1" rot="-5400000">
            <a:off x="502814" y="4640850"/>
            <a:ext cx="61269" cy="345944"/>
          </a:xfrm>
          <a:custGeom>
            <a:rect b="b" l="l" r="r" t="t"/>
            <a:pathLst>
              <a:path extrusionOk="0" fill="none" h="8859" w="1569">
                <a:moveTo>
                  <a:pt x="1568" y="885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8" name="Google Shape;2858;p69"/>
          <p:cNvSpPr/>
          <p:nvPr/>
        </p:nvSpPr>
        <p:spPr>
          <a:xfrm flipH="1" rot="-5400000">
            <a:off x="424695" y="4718970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4501" y="779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9" name="Google Shape;2859;p69"/>
          <p:cNvSpPr/>
          <p:nvPr/>
        </p:nvSpPr>
        <p:spPr>
          <a:xfrm flipH="1" rot="-5400000">
            <a:off x="338804" y="4804860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6894" y="578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0" name="Google Shape;2860;p69"/>
          <p:cNvSpPr/>
          <p:nvPr/>
        </p:nvSpPr>
        <p:spPr>
          <a:xfrm flipH="1" rot="-5400000">
            <a:off x="255315" y="4888349"/>
            <a:ext cx="330441" cy="120118"/>
          </a:xfrm>
          <a:custGeom>
            <a:rect b="b" l="l" r="r" t="t"/>
            <a:pathLst>
              <a:path extrusionOk="0" fill="none" h="3076" w="8462">
                <a:moveTo>
                  <a:pt x="8462" y="3075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1" name="Google Shape;2861;p69"/>
          <p:cNvSpPr/>
          <p:nvPr/>
        </p:nvSpPr>
        <p:spPr>
          <a:xfrm flipH="1" rot="-5400000">
            <a:off x="184733" y="4958932"/>
            <a:ext cx="351528" cy="39"/>
          </a:xfrm>
          <a:custGeom>
            <a:rect b="b" l="l" r="r" t="t"/>
            <a:pathLst>
              <a:path extrusionOk="0" fill="none" h="1" w="9002">
                <a:moveTo>
                  <a:pt x="9001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2" name="Google Shape;2862;p69"/>
          <p:cNvSpPr/>
          <p:nvPr/>
        </p:nvSpPr>
        <p:spPr>
          <a:xfrm flipH="1" rot="-5400000">
            <a:off x="135022" y="4888134"/>
            <a:ext cx="330441" cy="120547"/>
          </a:xfrm>
          <a:custGeom>
            <a:rect b="b" l="l" r="r" t="t"/>
            <a:pathLst>
              <a:path extrusionOk="0" fill="none" h="3087" w="8462">
                <a:moveTo>
                  <a:pt x="8462" y="1"/>
                </a:moveTo>
                <a:lnTo>
                  <a:pt x="0" y="3086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3" name="Google Shape;2863;p69"/>
          <p:cNvSpPr/>
          <p:nvPr/>
        </p:nvSpPr>
        <p:spPr>
          <a:xfrm flipH="1" rot="-5400000">
            <a:off x="112763" y="4804646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0"/>
                </a:moveTo>
                <a:lnTo>
                  <a:pt x="0" y="5794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4" name="Google Shape;2864;p69"/>
          <p:cNvSpPr/>
          <p:nvPr/>
        </p:nvSpPr>
        <p:spPr>
          <a:xfrm flipH="1" rot="-5400000">
            <a:off x="120320" y="4718755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1"/>
                </a:moveTo>
                <a:lnTo>
                  <a:pt x="0" y="780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5" name="Google Shape;2865;p69"/>
          <p:cNvSpPr/>
          <p:nvPr/>
        </p:nvSpPr>
        <p:spPr>
          <a:xfrm flipH="1" rot="-5400000">
            <a:off x="156695" y="4640636"/>
            <a:ext cx="61269" cy="346374"/>
          </a:xfrm>
          <a:custGeom>
            <a:rect b="b" l="l" r="r" t="t"/>
            <a:pathLst>
              <a:path extrusionOk="0" fill="none" h="8870" w="1569">
                <a:moveTo>
                  <a:pt x="1568" y="0"/>
                </a:moveTo>
                <a:lnTo>
                  <a:pt x="0" y="8869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6" name="Google Shape;2866;p69"/>
          <p:cNvSpPr/>
          <p:nvPr/>
        </p:nvSpPr>
        <p:spPr>
          <a:xfrm flipH="1" rot="-5400000">
            <a:off x="156909" y="4579581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7" name="Google Shape;2867;p69"/>
          <p:cNvSpPr/>
          <p:nvPr/>
        </p:nvSpPr>
        <p:spPr>
          <a:xfrm flipH="1" rot="-5400000">
            <a:off x="156909" y="4579581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8" name="Google Shape;2868;p69"/>
          <p:cNvSpPr/>
          <p:nvPr/>
        </p:nvSpPr>
        <p:spPr>
          <a:xfrm flipH="1" rot="-5400000">
            <a:off x="120320" y="4542991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7800"/>
                </a:moveTo>
                <a:lnTo>
                  <a:pt x="0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9" name="Google Shape;2869;p69"/>
          <p:cNvSpPr/>
          <p:nvPr/>
        </p:nvSpPr>
        <p:spPr>
          <a:xfrm flipH="1" rot="-5400000">
            <a:off x="112763" y="4535435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579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0" name="Google Shape;2870;p69"/>
          <p:cNvSpPr/>
          <p:nvPr/>
        </p:nvSpPr>
        <p:spPr>
          <a:xfrm flipH="1" rot="-5400000">
            <a:off x="135217" y="4557889"/>
            <a:ext cx="330051" cy="120547"/>
          </a:xfrm>
          <a:custGeom>
            <a:rect b="b" l="l" r="r" t="t"/>
            <a:pathLst>
              <a:path extrusionOk="0" fill="none" h="3087" w="8452">
                <a:moveTo>
                  <a:pt x="8452" y="3086"/>
                </a:moveTo>
                <a:lnTo>
                  <a:pt x="1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1" name="Google Shape;2871;p69"/>
          <p:cNvSpPr/>
          <p:nvPr/>
        </p:nvSpPr>
        <p:spPr>
          <a:xfrm flipH="1" rot="-5400000">
            <a:off x="2120757" y="4782980"/>
            <a:ext cx="351958" cy="351958"/>
          </a:xfrm>
          <a:custGeom>
            <a:rect b="b" l="l" r="r" t="t"/>
            <a:pathLst>
              <a:path extrusionOk="0" h="9013" w="9013">
                <a:moveTo>
                  <a:pt x="1650" y="1"/>
                </a:moveTo>
                <a:cubicBezTo>
                  <a:pt x="734" y="1"/>
                  <a:pt x="1" y="744"/>
                  <a:pt x="1" y="1660"/>
                </a:cubicBezTo>
                <a:lnTo>
                  <a:pt x="1" y="7363"/>
                </a:lnTo>
                <a:cubicBezTo>
                  <a:pt x="1" y="8279"/>
                  <a:pt x="734" y="9012"/>
                  <a:pt x="1650" y="9012"/>
                </a:cubicBezTo>
                <a:lnTo>
                  <a:pt x="7363" y="9012"/>
                </a:lnTo>
                <a:cubicBezTo>
                  <a:pt x="8269" y="9012"/>
                  <a:pt x="9012" y="8279"/>
                  <a:pt x="9012" y="7363"/>
                </a:cubicBezTo>
                <a:lnTo>
                  <a:pt x="9012" y="1660"/>
                </a:lnTo>
                <a:cubicBezTo>
                  <a:pt x="9012" y="744"/>
                  <a:pt x="8269" y="1"/>
                  <a:pt x="73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2" name="Google Shape;2872;p69"/>
          <p:cNvSpPr/>
          <p:nvPr/>
        </p:nvSpPr>
        <p:spPr>
          <a:xfrm>
            <a:off x="7745296" y="407"/>
            <a:ext cx="704618" cy="704228"/>
          </a:xfrm>
          <a:custGeom>
            <a:rect b="b" l="l" r="r" t="t"/>
            <a:pathLst>
              <a:path extrusionOk="0" h="18034" w="18044">
                <a:moveTo>
                  <a:pt x="0" y="1"/>
                </a:moveTo>
                <a:lnTo>
                  <a:pt x="0" y="18034"/>
                </a:lnTo>
                <a:lnTo>
                  <a:pt x="18044" y="18034"/>
                </a:lnTo>
                <a:lnTo>
                  <a:pt x="1804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3" name="Google Shape;2873;p69"/>
          <p:cNvSpPr/>
          <p:nvPr/>
        </p:nvSpPr>
        <p:spPr>
          <a:xfrm>
            <a:off x="7746077" y="1227"/>
            <a:ext cx="703056" cy="703017"/>
          </a:xfrm>
          <a:custGeom>
            <a:rect b="b" l="l" r="r" t="t"/>
            <a:pathLst>
              <a:path extrusionOk="0" h="18003" w="18004">
                <a:moveTo>
                  <a:pt x="9002" y="0"/>
                </a:moveTo>
                <a:cubicBezTo>
                  <a:pt x="4033" y="0"/>
                  <a:pt x="1" y="4022"/>
                  <a:pt x="1" y="9001"/>
                </a:cubicBezTo>
                <a:cubicBezTo>
                  <a:pt x="1" y="13970"/>
                  <a:pt x="4033" y="18002"/>
                  <a:pt x="9002" y="18002"/>
                </a:cubicBezTo>
                <a:cubicBezTo>
                  <a:pt x="13971" y="18002"/>
                  <a:pt x="18003" y="13970"/>
                  <a:pt x="18003" y="9001"/>
                </a:cubicBezTo>
                <a:cubicBezTo>
                  <a:pt x="18003" y="4022"/>
                  <a:pt x="13971" y="0"/>
                  <a:pt x="900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4" name="Google Shape;2874;p69"/>
          <p:cNvSpPr/>
          <p:nvPr/>
        </p:nvSpPr>
        <p:spPr>
          <a:xfrm>
            <a:off x="7845889" y="122282"/>
            <a:ext cx="505034" cy="460478"/>
          </a:xfrm>
          <a:custGeom>
            <a:rect b="b" l="l" r="r" t="t"/>
            <a:pathLst>
              <a:path extrusionOk="0" h="11792" w="12933">
                <a:moveTo>
                  <a:pt x="6466" y="1"/>
                </a:moveTo>
                <a:cubicBezTo>
                  <a:pt x="4959" y="1"/>
                  <a:pt x="3452" y="576"/>
                  <a:pt x="2302" y="1726"/>
                </a:cubicBezTo>
                <a:cubicBezTo>
                  <a:pt x="1" y="4028"/>
                  <a:pt x="1" y="7765"/>
                  <a:pt x="2302" y="10066"/>
                </a:cubicBezTo>
                <a:cubicBezTo>
                  <a:pt x="3452" y="11216"/>
                  <a:pt x="4959" y="11792"/>
                  <a:pt x="6466" y="11792"/>
                </a:cubicBezTo>
                <a:cubicBezTo>
                  <a:pt x="7973" y="11792"/>
                  <a:pt x="9480" y="11216"/>
                  <a:pt x="10631" y="10066"/>
                </a:cubicBezTo>
                <a:cubicBezTo>
                  <a:pt x="12932" y="7765"/>
                  <a:pt x="12932" y="4028"/>
                  <a:pt x="10631" y="1726"/>
                </a:cubicBezTo>
                <a:cubicBezTo>
                  <a:pt x="9480" y="576"/>
                  <a:pt x="7973" y="1"/>
                  <a:pt x="646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5" name="Google Shape;2875;p69"/>
          <p:cNvSpPr/>
          <p:nvPr/>
        </p:nvSpPr>
        <p:spPr>
          <a:xfrm>
            <a:off x="9027078" y="1190699"/>
            <a:ext cx="62480" cy="62870"/>
          </a:xfrm>
          <a:custGeom>
            <a:rect b="b" l="l" r="r" t="t"/>
            <a:pathLst>
              <a:path extrusionOk="0" h="1610" w="1600">
                <a:moveTo>
                  <a:pt x="805" y="1"/>
                </a:moveTo>
                <a:cubicBezTo>
                  <a:pt x="357" y="1"/>
                  <a:pt x="1" y="357"/>
                  <a:pt x="1" y="805"/>
                </a:cubicBezTo>
                <a:cubicBezTo>
                  <a:pt x="1" y="1243"/>
                  <a:pt x="357" y="1609"/>
                  <a:pt x="805" y="1609"/>
                </a:cubicBezTo>
                <a:cubicBezTo>
                  <a:pt x="1243" y="1609"/>
                  <a:pt x="1600" y="1243"/>
                  <a:pt x="1600" y="805"/>
                </a:cubicBezTo>
                <a:cubicBezTo>
                  <a:pt x="1600" y="35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6" name="Google Shape;2876;p69"/>
          <p:cNvSpPr/>
          <p:nvPr/>
        </p:nvSpPr>
        <p:spPr>
          <a:xfrm>
            <a:off x="9027078" y="1085342"/>
            <a:ext cx="62480" cy="62870"/>
          </a:xfrm>
          <a:custGeom>
            <a:rect b="b" l="l" r="r" t="t"/>
            <a:pathLst>
              <a:path extrusionOk="0" h="1610" w="1600">
                <a:moveTo>
                  <a:pt x="805" y="0"/>
                </a:moveTo>
                <a:cubicBezTo>
                  <a:pt x="357" y="0"/>
                  <a:pt x="1" y="357"/>
                  <a:pt x="1" y="805"/>
                </a:cubicBezTo>
                <a:cubicBezTo>
                  <a:pt x="1" y="1242"/>
                  <a:pt x="357" y="1609"/>
                  <a:pt x="805" y="1609"/>
                </a:cubicBezTo>
                <a:cubicBezTo>
                  <a:pt x="1243" y="1609"/>
                  <a:pt x="1600" y="1242"/>
                  <a:pt x="1600" y="805"/>
                </a:cubicBezTo>
                <a:cubicBezTo>
                  <a:pt x="1600" y="35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7" name="Google Shape;2877;p69"/>
          <p:cNvSpPr/>
          <p:nvPr/>
        </p:nvSpPr>
        <p:spPr>
          <a:xfrm>
            <a:off x="9027078" y="979555"/>
            <a:ext cx="62480" cy="62870"/>
          </a:xfrm>
          <a:custGeom>
            <a:rect b="b" l="l" r="r" t="t"/>
            <a:pathLst>
              <a:path extrusionOk="0" h="1610" w="160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0" y="1253"/>
                  <a:pt x="1600" y="805"/>
                </a:cubicBezTo>
                <a:cubicBezTo>
                  <a:pt x="160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8" name="Google Shape;2878;p69"/>
          <p:cNvSpPr/>
          <p:nvPr/>
        </p:nvSpPr>
        <p:spPr>
          <a:xfrm>
            <a:off x="9027078" y="874198"/>
            <a:ext cx="62480" cy="62870"/>
          </a:xfrm>
          <a:custGeom>
            <a:rect b="b" l="l" r="r" t="t"/>
            <a:pathLst>
              <a:path extrusionOk="0" h="1610" w="160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43" y="1609"/>
                  <a:pt x="1600" y="1253"/>
                  <a:pt x="1600" y="805"/>
                </a:cubicBezTo>
                <a:cubicBezTo>
                  <a:pt x="1600" y="36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9" name="Google Shape;2879;p69"/>
          <p:cNvSpPr/>
          <p:nvPr/>
        </p:nvSpPr>
        <p:spPr>
          <a:xfrm>
            <a:off x="9027078" y="768842"/>
            <a:ext cx="62480" cy="62831"/>
          </a:xfrm>
          <a:custGeom>
            <a:rect b="b" l="l" r="r" t="t"/>
            <a:pathLst>
              <a:path extrusionOk="0" h="1609" w="160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43" y="1609"/>
                  <a:pt x="1600" y="1252"/>
                  <a:pt x="1600" y="804"/>
                </a:cubicBezTo>
                <a:cubicBezTo>
                  <a:pt x="1600" y="356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0" name="Google Shape;2880;p69"/>
          <p:cNvSpPr/>
          <p:nvPr/>
        </p:nvSpPr>
        <p:spPr>
          <a:xfrm>
            <a:off x="8903016" y="1190699"/>
            <a:ext cx="62871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57"/>
                  <a:pt x="1" y="805"/>
                </a:cubicBezTo>
                <a:cubicBezTo>
                  <a:pt x="1" y="1243"/>
                  <a:pt x="357" y="1609"/>
                  <a:pt x="805" y="1609"/>
                </a:cubicBezTo>
                <a:cubicBezTo>
                  <a:pt x="1243" y="1609"/>
                  <a:pt x="1610" y="1243"/>
                  <a:pt x="1610" y="805"/>
                </a:cubicBezTo>
                <a:cubicBezTo>
                  <a:pt x="1610" y="35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1" name="Google Shape;2881;p69"/>
          <p:cNvSpPr/>
          <p:nvPr/>
        </p:nvSpPr>
        <p:spPr>
          <a:xfrm>
            <a:off x="8903016" y="1085342"/>
            <a:ext cx="62871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57"/>
                  <a:pt x="1" y="805"/>
                </a:cubicBezTo>
                <a:cubicBezTo>
                  <a:pt x="1" y="1242"/>
                  <a:pt x="357" y="1609"/>
                  <a:pt x="805" y="1609"/>
                </a:cubicBezTo>
                <a:cubicBezTo>
                  <a:pt x="1243" y="1609"/>
                  <a:pt x="1610" y="1242"/>
                  <a:pt x="1610" y="805"/>
                </a:cubicBezTo>
                <a:cubicBezTo>
                  <a:pt x="1610" y="35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2" name="Google Shape;2882;p69"/>
          <p:cNvSpPr/>
          <p:nvPr/>
        </p:nvSpPr>
        <p:spPr>
          <a:xfrm>
            <a:off x="8903016" y="979555"/>
            <a:ext cx="62871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10" y="1253"/>
                  <a:pt x="1610" y="805"/>
                </a:cubicBezTo>
                <a:cubicBezTo>
                  <a:pt x="161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3" name="Google Shape;2883;p69"/>
          <p:cNvSpPr/>
          <p:nvPr/>
        </p:nvSpPr>
        <p:spPr>
          <a:xfrm>
            <a:off x="8903016" y="874198"/>
            <a:ext cx="62871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43" y="1609"/>
                  <a:pt x="1610" y="1253"/>
                  <a:pt x="1610" y="805"/>
                </a:cubicBezTo>
                <a:cubicBezTo>
                  <a:pt x="1610" y="36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4" name="Google Shape;2884;p69"/>
          <p:cNvSpPr/>
          <p:nvPr/>
        </p:nvSpPr>
        <p:spPr>
          <a:xfrm>
            <a:off x="8903016" y="768842"/>
            <a:ext cx="62871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43" y="1609"/>
                  <a:pt x="1610" y="1252"/>
                  <a:pt x="1610" y="804"/>
                </a:cubicBezTo>
                <a:cubicBezTo>
                  <a:pt x="1610" y="356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5" name="Google Shape;2885;p69"/>
          <p:cNvSpPr/>
          <p:nvPr/>
        </p:nvSpPr>
        <p:spPr>
          <a:xfrm>
            <a:off x="8449562" y="382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6" name="Google Shape;2886;p69"/>
          <p:cNvSpPr/>
          <p:nvPr/>
        </p:nvSpPr>
        <p:spPr>
          <a:xfrm>
            <a:off x="8449562" y="61222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7" name="Google Shape;2887;p69"/>
          <p:cNvSpPr/>
          <p:nvPr/>
        </p:nvSpPr>
        <p:spPr>
          <a:xfrm>
            <a:off x="8449875" y="122477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8" name="Google Shape;2888;p69"/>
          <p:cNvSpPr/>
          <p:nvPr/>
        </p:nvSpPr>
        <p:spPr>
          <a:xfrm>
            <a:off x="8449875" y="184098"/>
            <a:ext cx="703837" cy="30264"/>
          </a:xfrm>
          <a:custGeom>
            <a:rect b="b" l="l" r="r" t="t"/>
            <a:pathLst>
              <a:path extrusionOk="0" h="775" w="18024">
                <a:moveTo>
                  <a:pt x="1" y="1"/>
                </a:moveTo>
                <a:lnTo>
                  <a:pt x="1" y="775"/>
                </a:lnTo>
                <a:lnTo>
                  <a:pt x="18024" y="775"/>
                </a:lnTo>
                <a:lnTo>
                  <a:pt x="180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9" name="Google Shape;2889;p69"/>
          <p:cNvSpPr/>
          <p:nvPr/>
        </p:nvSpPr>
        <p:spPr>
          <a:xfrm>
            <a:off x="8449875" y="244938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0" name="Google Shape;2890;p69"/>
          <p:cNvSpPr/>
          <p:nvPr/>
        </p:nvSpPr>
        <p:spPr>
          <a:xfrm>
            <a:off x="8449875" y="306168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1" name="Google Shape;2891;p69"/>
          <p:cNvSpPr/>
          <p:nvPr/>
        </p:nvSpPr>
        <p:spPr>
          <a:xfrm>
            <a:off x="8449875" y="367438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2" name="Google Shape;2892;p69"/>
          <p:cNvSpPr/>
          <p:nvPr/>
        </p:nvSpPr>
        <p:spPr>
          <a:xfrm>
            <a:off x="8449875" y="428668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3" name="Google Shape;2893;p69"/>
          <p:cNvSpPr/>
          <p:nvPr/>
        </p:nvSpPr>
        <p:spPr>
          <a:xfrm>
            <a:off x="8449875" y="489899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4" name="Google Shape;2894;p69"/>
          <p:cNvSpPr/>
          <p:nvPr/>
        </p:nvSpPr>
        <p:spPr>
          <a:xfrm>
            <a:off x="8449875" y="551129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5" name="Google Shape;2895;p69"/>
          <p:cNvSpPr/>
          <p:nvPr/>
        </p:nvSpPr>
        <p:spPr>
          <a:xfrm>
            <a:off x="8449875" y="612359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6" name="Google Shape;2896;p69"/>
          <p:cNvSpPr/>
          <p:nvPr/>
        </p:nvSpPr>
        <p:spPr>
          <a:xfrm>
            <a:off x="8449875" y="673590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7" name="Google Shape;2897;p69"/>
          <p:cNvSpPr/>
          <p:nvPr/>
        </p:nvSpPr>
        <p:spPr>
          <a:xfrm>
            <a:off x="7040667" y="216"/>
            <a:ext cx="704657" cy="352348"/>
          </a:xfrm>
          <a:custGeom>
            <a:rect b="b" l="l" r="r" t="t"/>
            <a:pathLst>
              <a:path extrusionOk="0" h="9023" w="18045">
                <a:moveTo>
                  <a:pt x="9012" y="0"/>
                </a:moveTo>
                <a:lnTo>
                  <a:pt x="9012" y="11"/>
                </a:lnTo>
                <a:lnTo>
                  <a:pt x="1" y="11"/>
                </a:lnTo>
                <a:lnTo>
                  <a:pt x="1" y="184"/>
                </a:lnTo>
                <a:cubicBezTo>
                  <a:pt x="1" y="5071"/>
                  <a:pt x="3962" y="9022"/>
                  <a:pt x="8839" y="9022"/>
                </a:cubicBezTo>
                <a:lnTo>
                  <a:pt x="9012" y="9022"/>
                </a:lnTo>
                <a:cubicBezTo>
                  <a:pt x="9012" y="8869"/>
                  <a:pt x="9012" y="8717"/>
                  <a:pt x="9022" y="8564"/>
                </a:cubicBezTo>
                <a:cubicBezTo>
                  <a:pt x="9134" y="6252"/>
                  <a:pt x="10122" y="4175"/>
                  <a:pt x="11649" y="2648"/>
                </a:cubicBezTo>
                <a:cubicBezTo>
                  <a:pt x="13289" y="1019"/>
                  <a:pt x="15549" y="0"/>
                  <a:pt x="1804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8" name="Google Shape;2898;p69"/>
          <p:cNvSpPr/>
          <p:nvPr/>
        </p:nvSpPr>
        <p:spPr>
          <a:xfrm>
            <a:off x="7568360" y="334402"/>
            <a:ext cx="430" cy="17963"/>
          </a:xfrm>
          <a:custGeom>
            <a:rect b="b" l="l" r="r" t="t"/>
            <a:pathLst>
              <a:path extrusionOk="0" h="460" w="11">
                <a:moveTo>
                  <a:pt x="10" y="1"/>
                </a:moveTo>
                <a:cubicBezTo>
                  <a:pt x="0" y="154"/>
                  <a:pt x="0" y="306"/>
                  <a:pt x="0" y="459"/>
                </a:cubicBezTo>
                <a:lnTo>
                  <a:pt x="10" y="459"/>
                </a:lnTo>
                <a:lnTo>
                  <a:pt x="10" y="1"/>
                </a:lnTo>
                <a:close/>
              </a:path>
            </a:pathLst>
          </a:custGeom>
          <a:solidFill>
            <a:srgbClr val="769B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9" name="Google Shape;2899;p6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900" name="Shape 2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1" name="Google Shape;2901;p7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902" name="Google Shape;2902;p7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03" name="Google Shape;2903;p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904" name="Shape 2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5" name="Google Shape;2905;p71"/>
          <p:cNvSpPr/>
          <p:nvPr/>
        </p:nvSpPr>
        <p:spPr>
          <a:xfrm>
            <a:off x="8791684" y="4787335"/>
            <a:ext cx="352309" cy="352309"/>
          </a:xfrm>
          <a:custGeom>
            <a:rect b="b" l="l" r="r" t="t"/>
            <a:pathLst>
              <a:path extrusionOk="0" h="9022" w="9022">
                <a:moveTo>
                  <a:pt x="0" y="0"/>
                </a:moveTo>
                <a:cubicBezTo>
                  <a:pt x="0" y="4979"/>
                  <a:pt x="4043" y="9022"/>
                  <a:pt x="9022" y="9022"/>
                </a:cubicBezTo>
                <a:lnTo>
                  <a:pt x="90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6" name="Google Shape;2906;p71"/>
          <p:cNvSpPr/>
          <p:nvPr/>
        </p:nvSpPr>
        <p:spPr>
          <a:xfrm>
            <a:off x="8791684" y="4435416"/>
            <a:ext cx="351919" cy="351958"/>
          </a:xfrm>
          <a:custGeom>
            <a:rect b="b" l="l" r="r" t="t"/>
            <a:pathLst>
              <a:path extrusionOk="0" h="9013" w="9012">
                <a:moveTo>
                  <a:pt x="0" y="1"/>
                </a:moveTo>
                <a:lnTo>
                  <a:pt x="0" y="9012"/>
                </a:lnTo>
                <a:lnTo>
                  <a:pt x="9012" y="9012"/>
                </a:lnTo>
                <a:cubicBezTo>
                  <a:pt x="9012" y="4033"/>
                  <a:pt x="4979" y="1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7" name="Google Shape;2907;p71"/>
          <p:cNvSpPr/>
          <p:nvPr/>
        </p:nvSpPr>
        <p:spPr>
          <a:xfrm>
            <a:off x="8439765" y="4435025"/>
            <a:ext cx="351958" cy="351919"/>
          </a:xfrm>
          <a:custGeom>
            <a:rect b="b" l="l" r="r" t="t"/>
            <a:pathLst>
              <a:path extrusionOk="0" h="9012" w="9013">
                <a:moveTo>
                  <a:pt x="1" y="0"/>
                </a:moveTo>
                <a:cubicBezTo>
                  <a:pt x="1" y="4980"/>
                  <a:pt x="4043" y="9012"/>
                  <a:pt x="9012" y="9012"/>
                </a:cubicBezTo>
                <a:lnTo>
                  <a:pt x="90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8" name="Google Shape;2908;p71"/>
          <p:cNvSpPr/>
          <p:nvPr/>
        </p:nvSpPr>
        <p:spPr>
          <a:xfrm>
            <a:off x="7735577" y="4496256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9" name="Google Shape;2909;p71"/>
          <p:cNvSpPr/>
          <p:nvPr/>
        </p:nvSpPr>
        <p:spPr>
          <a:xfrm>
            <a:off x="7735577" y="4557486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0" name="Google Shape;2910;p71"/>
          <p:cNvSpPr/>
          <p:nvPr/>
        </p:nvSpPr>
        <p:spPr>
          <a:xfrm>
            <a:off x="7735577" y="4618717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1" name="Google Shape;2911;p71"/>
          <p:cNvSpPr/>
          <p:nvPr/>
        </p:nvSpPr>
        <p:spPr>
          <a:xfrm>
            <a:off x="7735577" y="4679947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2" name="Google Shape;2912;p71"/>
          <p:cNvSpPr/>
          <p:nvPr/>
        </p:nvSpPr>
        <p:spPr>
          <a:xfrm>
            <a:off x="7735577" y="4741177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3" name="Google Shape;2913;p71"/>
          <p:cNvSpPr/>
          <p:nvPr/>
        </p:nvSpPr>
        <p:spPr>
          <a:xfrm>
            <a:off x="7735577" y="4802447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4" name="Google Shape;2914;p71"/>
          <p:cNvSpPr/>
          <p:nvPr/>
        </p:nvSpPr>
        <p:spPr>
          <a:xfrm>
            <a:off x="7735577" y="4863677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5" name="Google Shape;2915;p71"/>
          <p:cNvSpPr/>
          <p:nvPr/>
        </p:nvSpPr>
        <p:spPr>
          <a:xfrm>
            <a:off x="7735577" y="4924908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6" name="Google Shape;2916;p71"/>
          <p:cNvSpPr/>
          <p:nvPr/>
        </p:nvSpPr>
        <p:spPr>
          <a:xfrm>
            <a:off x="7735577" y="4986138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7" name="Google Shape;2917;p71"/>
          <p:cNvSpPr/>
          <p:nvPr/>
        </p:nvSpPr>
        <p:spPr>
          <a:xfrm>
            <a:off x="7735577" y="5047369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918" name="Google Shape;2918;p71"/>
          <p:cNvSpPr/>
          <p:nvPr/>
        </p:nvSpPr>
        <p:spPr>
          <a:xfrm>
            <a:off x="7031388" y="4435025"/>
            <a:ext cx="704228" cy="704618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lnTo>
                  <a:pt x="0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9" name="Google Shape;2919;p71"/>
          <p:cNvSpPr/>
          <p:nvPr/>
        </p:nvSpPr>
        <p:spPr>
          <a:xfrm rot="5400000">
            <a:off x="6327199" y="4435025"/>
            <a:ext cx="704228" cy="704618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cubicBezTo>
                  <a:pt x="0" y="9969"/>
                  <a:pt x="8075" y="18044"/>
                  <a:pt x="18033" y="18044"/>
                </a:cubicBezTo>
                <a:lnTo>
                  <a:pt x="1803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0" name="Google Shape;2920;p71"/>
          <p:cNvSpPr/>
          <p:nvPr/>
        </p:nvSpPr>
        <p:spPr>
          <a:xfrm>
            <a:off x="7383659" y="4787531"/>
            <a:ext cx="351958" cy="351919"/>
          </a:xfrm>
          <a:custGeom>
            <a:rect b="b" l="l" r="r" t="t"/>
            <a:pathLst>
              <a:path extrusionOk="0" h="9012" w="9013">
                <a:moveTo>
                  <a:pt x="1060" y="1"/>
                </a:moveTo>
                <a:cubicBezTo>
                  <a:pt x="469" y="1"/>
                  <a:pt x="1" y="469"/>
                  <a:pt x="1" y="1060"/>
                </a:cubicBezTo>
                <a:lnTo>
                  <a:pt x="1" y="7953"/>
                </a:lnTo>
                <a:cubicBezTo>
                  <a:pt x="1" y="8544"/>
                  <a:pt x="469" y="9012"/>
                  <a:pt x="1060" y="9012"/>
                </a:cubicBezTo>
                <a:lnTo>
                  <a:pt x="7953" y="9012"/>
                </a:lnTo>
                <a:cubicBezTo>
                  <a:pt x="8544" y="9012"/>
                  <a:pt x="9012" y="8544"/>
                  <a:pt x="9012" y="7953"/>
                </a:cubicBezTo>
                <a:lnTo>
                  <a:pt x="9012" y="1060"/>
                </a:lnTo>
                <a:cubicBezTo>
                  <a:pt x="9012" y="469"/>
                  <a:pt x="8544" y="1"/>
                  <a:pt x="795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1" name="Google Shape;2921;p71"/>
          <p:cNvSpPr/>
          <p:nvPr/>
        </p:nvSpPr>
        <p:spPr>
          <a:xfrm>
            <a:off x="7732551" y="-8806"/>
            <a:ext cx="385883" cy="386051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lnTo>
                  <a:pt x="0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2" name="Google Shape;2922;p71"/>
          <p:cNvSpPr/>
          <p:nvPr/>
        </p:nvSpPr>
        <p:spPr>
          <a:xfrm rot="5400000">
            <a:off x="7346713" y="-8828"/>
            <a:ext cx="385837" cy="386096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cubicBezTo>
                  <a:pt x="0" y="9969"/>
                  <a:pt x="8075" y="18044"/>
                  <a:pt x="18033" y="18044"/>
                </a:cubicBezTo>
                <a:lnTo>
                  <a:pt x="1803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3" name="Google Shape;2923;p71"/>
          <p:cNvSpPr/>
          <p:nvPr/>
        </p:nvSpPr>
        <p:spPr>
          <a:xfrm>
            <a:off x="8433598" y="704596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4" name="Google Shape;2924;p71"/>
          <p:cNvSpPr/>
          <p:nvPr/>
        </p:nvSpPr>
        <p:spPr>
          <a:xfrm>
            <a:off x="8433598" y="765826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5" name="Google Shape;2925;p71"/>
          <p:cNvSpPr/>
          <p:nvPr/>
        </p:nvSpPr>
        <p:spPr>
          <a:xfrm>
            <a:off x="8433598" y="827056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6" name="Google Shape;2926;p71"/>
          <p:cNvSpPr/>
          <p:nvPr/>
        </p:nvSpPr>
        <p:spPr>
          <a:xfrm>
            <a:off x="8433598" y="888287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7" name="Google Shape;2927;p71"/>
          <p:cNvSpPr/>
          <p:nvPr/>
        </p:nvSpPr>
        <p:spPr>
          <a:xfrm>
            <a:off x="8433598" y="949517"/>
            <a:ext cx="703837" cy="30693"/>
          </a:xfrm>
          <a:custGeom>
            <a:rect b="b" l="l" r="r" t="t"/>
            <a:pathLst>
              <a:path extrusionOk="0" h="786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8" name="Google Shape;2928;p71"/>
          <p:cNvSpPr/>
          <p:nvPr/>
        </p:nvSpPr>
        <p:spPr>
          <a:xfrm>
            <a:off x="8433598" y="1010787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9" name="Google Shape;2929;p71"/>
          <p:cNvSpPr/>
          <p:nvPr/>
        </p:nvSpPr>
        <p:spPr>
          <a:xfrm>
            <a:off x="8433598" y="1072017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0" name="Google Shape;2930;p71"/>
          <p:cNvSpPr/>
          <p:nvPr/>
        </p:nvSpPr>
        <p:spPr>
          <a:xfrm>
            <a:off x="8433598" y="1133247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1" name="Google Shape;2931;p71"/>
          <p:cNvSpPr/>
          <p:nvPr/>
        </p:nvSpPr>
        <p:spPr>
          <a:xfrm>
            <a:off x="8433598" y="1194087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2" name="Google Shape;2932;p71"/>
          <p:cNvSpPr/>
          <p:nvPr/>
        </p:nvSpPr>
        <p:spPr>
          <a:xfrm>
            <a:off x="8433598" y="1255708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3" name="Google Shape;2933;p71"/>
          <p:cNvSpPr/>
          <p:nvPr/>
        </p:nvSpPr>
        <p:spPr>
          <a:xfrm>
            <a:off x="8433598" y="1316548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4" name="Google Shape;2934;p71"/>
          <p:cNvSpPr/>
          <p:nvPr/>
        </p:nvSpPr>
        <p:spPr>
          <a:xfrm>
            <a:off x="8433598" y="1377778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5" name="Google Shape;2935;p71"/>
          <p:cNvSpPr/>
          <p:nvPr/>
        </p:nvSpPr>
        <p:spPr>
          <a:xfrm>
            <a:off x="8401728" y="-1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5" y="14002"/>
                </a:lnTo>
                <a:lnTo>
                  <a:pt x="78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6" name="Google Shape;2936;p71"/>
          <p:cNvSpPr/>
          <p:nvPr/>
        </p:nvSpPr>
        <p:spPr>
          <a:xfrm>
            <a:off x="8338763" y="-1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7" name="Google Shape;2937;p71"/>
          <p:cNvSpPr/>
          <p:nvPr/>
        </p:nvSpPr>
        <p:spPr>
          <a:xfrm>
            <a:off x="8275797" y="-1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8" name="Google Shape;2938;p71"/>
          <p:cNvSpPr/>
          <p:nvPr/>
        </p:nvSpPr>
        <p:spPr>
          <a:xfrm>
            <a:off x="8212831" y="-1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9" name="Google Shape;2939;p71"/>
          <p:cNvSpPr/>
          <p:nvPr/>
        </p:nvSpPr>
        <p:spPr>
          <a:xfrm>
            <a:off x="8149866" y="-1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0" name="Google Shape;2940;p71"/>
          <p:cNvSpPr/>
          <p:nvPr/>
        </p:nvSpPr>
        <p:spPr>
          <a:xfrm>
            <a:off x="8086900" y="-1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1" name="Google Shape;2941;p71"/>
          <p:cNvSpPr/>
          <p:nvPr/>
        </p:nvSpPr>
        <p:spPr>
          <a:xfrm>
            <a:off x="8433207" y="1408394"/>
            <a:ext cx="704228" cy="704618"/>
          </a:xfrm>
          <a:custGeom>
            <a:rect b="b" l="l" r="r" t="t"/>
            <a:pathLst>
              <a:path extrusionOk="0" h="18044" w="18034">
                <a:moveTo>
                  <a:pt x="1" y="0"/>
                </a:moveTo>
                <a:lnTo>
                  <a:pt x="1" y="18044"/>
                </a:lnTo>
                <a:lnTo>
                  <a:pt x="18034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2" name="Google Shape;2942;p71"/>
          <p:cNvSpPr/>
          <p:nvPr/>
        </p:nvSpPr>
        <p:spPr>
          <a:xfrm>
            <a:off x="8399429" y="1409292"/>
            <a:ext cx="771823" cy="702822"/>
          </a:xfrm>
          <a:custGeom>
            <a:rect b="b" l="l" r="r" t="t"/>
            <a:pathLst>
              <a:path extrusionOk="0" h="17998" w="19765">
                <a:moveTo>
                  <a:pt x="9882" y="0"/>
                </a:moveTo>
                <a:cubicBezTo>
                  <a:pt x="7578" y="0"/>
                  <a:pt x="5275" y="879"/>
                  <a:pt x="3513" y="2635"/>
                </a:cubicBezTo>
                <a:cubicBezTo>
                  <a:pt x="0" y="6148"/>
                  <a:pt x="0" y="11850"/>
                  <a:pt x="3513" y="15363"/>
                </a:cubicBezTo>
                <a:cubicBezTo>
                  <a:pt x="5275" y="17119"/>
                  <a:pt x="7578" y="17998"/>
                  <a:pt x="9882" y="17998"/>
                </a:cubicBezTo>
                <a:cubicBezTo>
                  <a:pt x="12186" y="17998"/>
                  <a:pt x="14490" y="17119"/>
                  <a:pt x="16251" y="15363"/>
                </a:cubicBezTo>
                <a:cubicBezTo>
                  <a:pt x="19764" y="11850"/>
                  <a:pt x="19764" y="6148"/>
                  <a:pt x="16251" y="2635"/>
                </a:cubicBezTo>
                <a:cubicBezTo>
                  <a:pt x="14490" y="879"/>
                  <a:pt x="12186" y="0"/>
                  <a:pt x="988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3" name="Google Shape;2943;p71"/>
          <p:cNvSpPr/>
          <p:nvPr/>
        </p:nvSpPr>
        <p:spPr>
          <a:xfrm>
            <a:off x="8554497" y="1530464"/>
            <a:ext cx="460087" cy="460478"/>
          </a:xfrm>
          <a:custGeom>
            <a:rect b="b" l="l" r="r" t="t"/>
            <a:pathLst>
              <a:path extrusionOk="0" h="11792" w="11782">
                <a:moveTo>
                  <a:pt x="5886" y="0"/>
                </a:moveTo>
                <a:cubicBezTo>
                  <a:pt x="2637" y="0"/>
                  <a:pt x="0" y="2638"/>
                  <a:pt x="0" y="5896"/>
                </a:cubicBezTo>
                <a:cubicBezTo>
                  <a:pt x="0" y="9154"/>
                  <a:pt x="2637" y="11792"/>
                  <a:pt x="5886" y="11792"/>
                </a:cubicBezTo>
                <a:cubicBezTo>
                  <a:pt x="9144" y="11792"/>
                  <a:pt x="11781" y="9154"/>
                  <a:pt x="11781" y="5896"/>
                </a:cubicBezTo>
                <a:cubicBezTo>
                  <a:pt x="11781" y="2638"/>
                  <a:pt x="9144" y="0"/>
                  <a:pt x="588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4" name="Google Shape;2944;p71"/>
          <p:cNvSpPr/>
          <p:nvPr/>
        </p:nvSpPr>
        <p:spPr>
          <a:xfrm>
            <a:off x="8433598" y="352716"/>
            <a:ext cx="351528" cy="39"/>
          </a:xfrm>
          <a:custGeom>
            <a:rect b="b" l="l" r="r" t="t"/>
            <a:pathLst>
              <a:path extrusionOk="0" fill="none" h="1" w="9002">
                <a:moveTo>
                  <a:pt x="1" y="0"/>
                </a:moveTo>
                <a:lnTo>
                  <a:pt x="900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5" name="Google Shape;2945;p71"/>
          <p:cNvSpPr/>
          <p:nvPr/>
        </p:nvSpPr>
        <p:spPr>
          <a:xfrm>
            <a:off x="8455075" y="352716"/>
            <a:ext cx="330051" cy="120118"/>
          </a:xfrm>
          <a:custGeom>
            <a:rect b="b" l="l" r="r" t="t"/>
            <a:pathLst>
              <a:path extrusionOk="0" fill="none" h="3076" w="8452">
                <a:moveTo>
                  <a:pt x="1" y="3075"/>
                </a:moveTo>
                <a:lnTo>
                  <a:pt x="845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6" name="Google Shape;2946;p71"/>
          <p:cNvSpPr/>
          <p:nvPr/>
        </p:nvSpPr>
        <p:spPr>
          <a:xfrm>
            <a:off x="8515915" y="352716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0" y="5784"/>
                </a:moveTo>
                <a:lnTo>
                  <a:pt x="6894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7" name="Google Shape;2947;p71"/>
          <p:cNvSpPr/>
          <p:nvPr/>
        </p:nvSpPr>
        <p:spPr>
          <a:xfrm>
            <a:off x="8609362" y="352716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0" y="7790"/>
                </a:moveTo>
                <a:lnTo>
                  <a:pt x="4501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8" name="Google Shape;2948;p71"/>
          <p:cNvSpPr/>
          <p:nvPr/>
        </p:nvSpPr>
        <p:spPr>
          <a:xfrm>
            <a:off x="8724286" y="352716"/>
            <a:ext cx="60840" cy="345944"/>
          </a:xfrm>
          <a:custGeom>
            <a:rect b="b" l="l" r="r" t="t"/>
            <a:pathLst>
              <a:path extrusionOk="0" fill="none" h="8859" w="1558">
                <a:moveTo>
                  <a:pt x="0" y="8859"/>
                </a:moveTo>
                <a:lnTo>
                  <a:pt x="1558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9" name="Google Shape;2949;p71"/>
          <p:cNvSpPr/>
          <p:nvPr/>
        </p:nvSpPr>
        <p:spPr>
          <a:xfrm>
            <a:off x="8785126" y="352716"/>
            <a:ext cx="61269" cy="345944"/>
          </a:xfrm>
          <a:custGeom>
            <a:rect b="b" l="l" r="r" t="t"/>
            <a:pathLst>
              <a:path extrusionOk="0" fill="none" h="8859" w="1569">
                <a:moveTo>
                  <a:pt x="1568" y="885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0" name="Google Shape;2950;p71"/>
          <p:cNvSpPr/>
          <p:nvPr/>
        </p:nvSpPr>
        <p:spPr>
          <a:xfrm>
            <a:off x="8785126" y="352716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4501" y="779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1" name="Google Shape;2951;p71"/>
          <p:cNvSpPr/>
          <p:nvPr/>
        </p:nvSpPr>
        <p:spPr>
          <a:xfrm>
            <a:off x="8785126" y="352716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6894" y="578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2" name="Google Shape;2952;p71"/>
          <p:cNvSpPr/>
          <p:nvPr/>
        </p:nvSpPr>
        <p:spPr>
          <a:xfrm>
            <a:off x="8785126" y="352716"/>
            <a:ext cx="330441" cy="120118"/>
          </a:xfrm>
          <a:custGeom>
            <a:rect b="b" l="l" r="r" t="t"/>
            <a:pathLst>
              <a:path extrusionOk="0" fill="none" h="3076" w="8462">
                <a:moveTo>
                  <a:pt x="8462" y="3075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3" name="Google Shape;2953;p71"/>
          <p:cNvSpPr/>
          <p:nvPr/>
        </p:nvSpPr>
        <p:spPr>
          <a:xfrm>
            <a:off x="8785126" y="352716"/>
            <a:ext cx="351528" cy="39"/>
          </a:xfrm>
          <a:custGeom>
            <a:rect b="b" l="l" r="r" t="t"/>
            <a:pathLst>
              <a:path extrusionOk="0" fill="none" h="1" w="9002">
                <a:moveTo>
                  <a:pt x="9001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4" name="Google Shape;2954;p71"/>
          <p:cNvSpPr/>
          <p:nvPr/>
        </p:nvSpPr>
        <p:spPr>
          <a:xfrm>
            <a:off x="8785126" y="232208"/>
            <a:ext cx="330441" cy="120547"/>
          </a:xfrm>
          <a:custGeom>
            <a:rect b="b" l="l" r="r" t="t"/>
            <a:pathLst>
              <a:path extrusionOk="0" fill="none" h="3087" w="8462">
                <a:moveTo>
                  <a:pt x="8462" y="1"/>
                </a:moveTo>
                <a:lnTo>
                  <a:pt x="0" y="3086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5" name="Google Shape;2955;p71"/>
          <p:cNvSpPr/>
          <p:nvPr/>
        </p:nvSpPr>
        <p:spPr>
          <a:xfrm>
            <a:off x="8785126" y="126460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0"/>
                </a:moveTo>
                <a:lnTo>
                  <a:pt x="0" y="5794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6" name="Google Shape;2956;p71"/>
          <p:cNvSpPr/>
          <p:nvPr/>
        </p:nvSpPr>
        <p:spPr>
          <a:xfrm>
            <a:off x="8785126" y="48126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1"/>
                </a:moveTo>
                <a:lnTo>
                  <a:pt x="0" y="780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7" name="Google Shape;2957;p71"/>
          <p:cNvSpPr/>
          <p:nvPr/>
        </p:nvSpPr>
        <p:spPr>
          <a:xfrm>
            <a:off x="8785126" y="6382"/>
            <a:ext cx="61269" cy="346374"/>
          </a:xfrm>
          <a:custGeom>
            <a:rect b="b" l="l" r="r" t="t"/>
            <a:pathLst>
              <a:path extrusionOk="0" fill="none" h="8870" w="1569">
                <a:moveTo>
                  <a:pt x="1568" y="0"/>
                </a:moveTo>
                <a:lnTo>
                  <a:pt x="0" y="8869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8" name="Google Shape;2958;p71"/>
          <p:cNvSpPr/>
          <p:nvPr/>
        </p:nvSpPr>
        <p:spPr>
          <a:xfrm>
            <a:off x="8724286" y="6382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9" name="Google Shape;2959;p71"/>
          <p:cNvSpPr/>
          <p:nvPr/>
        </p:nvSpPr>
        <p:spPr>
          <a:xfrm>
            <a:off x="8724286" y="6382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0" name="Google Shape;2960;p71"/>
          <p:cNvSpPr/>
          <p:nvPr/>
        </p:nvSpPr>
        <p:spPr>
          <a:xfrm>
            <a:off x="8609362" y="48126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7800"/>
                </a:moveTo>
                <a:lnTo>
                  <a:pt x="0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1" name="Google Shape;2961;p71"/>
          <p:cNvSpPr/>
          <p:nvPr/>
        </p:nvSpPr>
        <p:spPr>
          <a:xfrm>
            <a:off x="8515915" y="126460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579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2" name="Google Shape;2962;p71"/>
          <p:cNvSpPr/>
          <p:nvPr/>
        </p:nvSpPr>
        <p:spPr>
          <a:xfrm>
            <a:off x="8455075" y="232208"/>
            <a:ext cx="330051" cy="120547"/>
          </a:xfrm>
          <a:custGeom>
            <a:rect b="b" l="l" r="r" t="t"/>
            <a:pathLst>
              <a:path extrusionOk="0" fill="none" h="3087" w="8452">
                <a:moveTo>
                  <a:pt x="8452" y="3086"/>
                </a:moveTo>
                <a:lnTo>
                  <a:pt x="1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3" name="Google Shape;2963;p71"/>
          <p:cNvSpPr/>
          <p:nvPr/>
        </p:nvSpPr>
        <p:spPr>
          <a:xfrm>
            <a:off x="8791662" y="2112971"/>
            <a:ext cx="351958" cy="351958"/>
          </a:xfrm>
          <a:custGeom>
            <a:rect b="b" l="l" r="r" t="t"/>
            <a:pathLst>
              <a:path extrusionOk="0" h="9013" w="9013">
                <a:moveTo>
                  <a:pt x="1650" y="1"/>
                </a:moveTo>
                <a:cubicBezTo>
                  <a:pt x="734" y="1"/>
                  <a:pt x="1" y="744"/>
                  <a:pt x="1" y="1660"/>
                </a:cubicBezTo>
                <a:lnTo>
                  <a:pt x="1" y="7363"/>
                </a:lnTo>
                <a:cubicBezTo>
                  <a:pt x="1" y="8279"/>
                  <a:pt x="734" y="9012"/>
                  <a:pt x="1650" y="9012"/>
                </a:cubicBezTo>
                <a:lnTo>
                  <a:pt x="7363" y="9012"/>
                </a:lnTo>
                <a:cubicBezTo>
                  <a:pt x="8269" y="9012"/>
                  <a:pt x="9012" y="8279"/>
                  <a:pt x="9012" y="7363"/>
                </a:cubicBezTo>
                <a:lnTo>
                  <a:pt x="9012" y="1660"/>
                </a:lnTo>
                <a:cubicBezTo>
                  <a:pt x="9012" y="744"/>
                  <a:pt x="8269" y="1"/>
                  <a:pt x="73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4" name="Google Shape;2964;p71"/>
          <p:cNvSpPr/>
          <p:nvPr/>
        </p:nvSpPr>
        <p:spPr>
          <a:xfrm rot="-5400000">
            <a:off x="198" y="-1"/>
            <a:ext cx="704228" cy="704618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cubicBezTo>
                  <a:pt x="0" y="9969"/>
                  <a:pt x="8075" y="18044"/>
                  <a:pt x="18033" y="18044"/>
                </a:cubicBezTo>
                <a:lnTo>
                  <a:pt x="18033" y="0"/>
                </a:lnTo>
                <a:close/>
              </a:path>
            </a:pathLst>
          </a:custGeom>
          <a:solidFill>
            <a:srgbClr val="D8CB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5" name="Google Shape;2965;p71"/>
          <p:cNvSpPr txBox="1"/>
          <p:nvPr>
            <p:ph hasCustomPrompt="1" type="title"/>
          </p:nvPr>
        </p:nvSpPr>
        <p:spPr>
          <a:xfrm>
            <a:off x="713225" y="888275"/>
            <a:ext cx="4696800" cy="246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9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966" name="Google Shape;2966;p71"/>
          <p:cNvSpPr txBox="1"/>
          <p:nvPr>
            <p:ph idx="1" type="subTitle"/>
          </p:nvPr>
        </p:nvSpPr>
        <p:spPr>
          <a:xfrm>
            <a:off x="713225" y="3254250"/>
            <a:ext cx="46968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967" name="Google Shape;2967;p71"/>
          <p:cNvSpPr/>
          <p:nvPr>
            <p:ph idx="2" type="pic"/>
          </p:nvPr>
        </p:nvSpPr>
        <p:spPr>
          <a:xfrm>
            <a:off x="5823000" y="704625"/>
            <a:ext cx="2607900" cy="3730500"/>
          </a:xfrm>
          <a:prstGeom prst="rect">
            <a:avLst/>
          </a:prstGeom>
          <a:noFill/>
          <a:ln>
            <a:noFill/>
          </a:ln>
        </p:spPr>
      </p:sp>
      <p:sp>
        <p:nvSpPr>
          <p:cNvPr id="2968" name="Google Shape;2968;p7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969" name="Shape 2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" name="Google Shape;2970;p7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971" name="Shape 2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2" name="Google Shape;2972;p73"/>
          <p:cNvGrpSpPr/>
          <p:nvPr/>
        </p:nvGrpSpPr>
        <p:grpSpPr>
          <a:xfrm>
            <a:off x="1413017" y="4438702"/>
            <a:ext cx="697891" cy="704222"/>
            <a:chOff x="1413017" y="4438702"/>
            <a:chExt cx="697891" cy="704222"/>
          </a:xfrm>
        </p:grpSpPr>
        <p:sp>
          <p:nvSpPr>
            <p:cNvPr id="2973" name="Google Shape;2973;p73"/>
            <p:cNvSpPr/>
            <p:nvPr/>
          </p:nvSpPr>
          <p:spPr>
            <a:xfrm rot="10800000">
              <a:off x="1413017" y="5112270"/>
              <a:ext cx="696691" cy="30654"/>
            </a:xfrm>
            <a:custGeom>
              <a:rect b="b" l="l" r="r" t="t"/>
              <a:pathLst>
                <a:path extrusionOk="0" h="785" w="17841">
                  <a:moveTo>
                    <a:pt x="1" y="1"/>
                  </a:moveTo>
                  <a:lnTo>
                    <a:pt x="1" y="785"/>
                  </a:lnTo>
                  <a:lnTo>
                    <a:pt x="17840" y="785"/>
                  </a:lnTo>
                  <a:lnTo>
                    <a:pt x="178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73"/>
            <p:cNvSpPr/>
            <p:nvPr/>
          </p:nvSpPr>
          <p:spPr>
            <a:xfrm rot="10800000">
              <a:off x="1414217" y="5051045"/>
              <a:ext cx="696691" cy="30654"/>
            </a:xfrm>
            <a:custGeom>
              <a:rect b="b" l="l" r="r" t="t"/>
              <a:pathLst>
                <a:path extrusionOk="0" h="785" w="17841">
                  <a:moveTo>
                    <a:pt x="1" y="1"/>
                  </a:moveTo>
                  <a:lnTo>
                    <a:pt x="1" y="785"/>
                  </a:lnTo>
                  <a:lnTo>
                    <a:pt x="17840" y="785"/>
                  </a:lnTo>
                  <a:lnTo>
                    <a:pt x="178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73"/>
            <p:cNvSpPr/>
            <p:nvPr/>
          </p:nvSpPr>
          <p:spPr>
            <a:xfrm rot="10800000">
              <a:off x="1414217" y="4989815"/>
              <a:ext cx="696691" cy="30654"/>
            </a:xfrm>
            <a:custGeom>
              <a:rect b="b" l="l" r="r" t="t"/>
              <a:pathLst>
                <a:path extrusionOk="0" h="785" w="17841">
                  <a:moveTo>
                    <a:pt x="1" y="1"/>
                  </a:moveTo>
                  <a:lnTo>
                    <a:pt x="1" y="785"/>
                  </a:lnTo>
                  <a:lnTo>
                    <a:pt x="17840" y="785"/>
                  </a:lnTo>
                  <a:lnTo>
                    <a:pt x="178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73"/>
            <p:cNvSpPr/>
            <p:nvPr/>
          </p:nvSpPr>
          <p:spPr>
            <a:xfrm rot="10800000">
              <a:off x="1414217" y="4928545"/>
              <a:ext cx="696691" cy="30693"/>
            </a:xfrm>
            <a:custGeom>
              <a:rect b="b" l="l" r="r" t="t"/>
              <a:pathLst>
                <a:path extrusionOk="0" h="786" w="17841">
                  <a:moveTo>
                    <a:pt x="1" y="1"/>
                  </a:moveTo>
                  <a:lnTo>
                    <a:pt x="1" y="785"/>
                  </a:lnTo>
                  <a:lnTo>
                    <a:pt x="17840" y="785"/>
                  </a:lnTo>
                  <a:lnTo>
                    <a:pt x="178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73"/>
            <p:cNvSpPr/>
            <p:nvPr/>
          </p:nvSpPr>
          <p:spPr>
            <a:xfrm rot="10800000">
              <a:off x="1414217" y="4867315"/>
              <a:ext cx="696691" cy="30654"/>
            </a:xfrm>
            <a:custGeom>
              <a:rect b="b" l="l" r="r" t="t"/>
              <a:pathLst>
                <a:path extrusionOk="0" h="785" w="17841">
                  <a:moveTo>
                    <a:pt x="1" y="0"/>
                  </a:moveTo>
                  <a:lnTo>
                    <a:pt x="1" y="784"/>
                  </a:lnTo>
                  <a:lnTo>
                    <a:pt x="17840" y="784"/>
                  </a:lnTo>
                  <a:lnTo>
                    <a:pt x="178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73"/>
            <p:cNvSpPr/>
            <p:nvPr/>
          </p:nvSpPr>
          <p:spPr>
            <a:xfrm rot="10800000">
              <a:off x="1414217" y="4806084"/>
              <a:ext cx="696691" cy="30654"/>
            </a:xfrm>
            <a:custGeom>
              <a:rect b="b" l="l" r="r" t="t"/>
              <a:pathLst>
                <a:path extrusionOk="0" h="785" w="17841">
                  <a:moveTo>
                    <a:pt x="1" y="0"/>
                  </a:moveTo>
                  <a:lnTo>
                    <a:pt x="1" y="784"/>
                  </a:lnTo>
                  <a:lnTo>
                    <a:pt x="17840" y="784"/>
                  </a:lnTo>
                  <a:lnTo>
                    <a:pt x="178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73"/>
            <p:cNvSpPr/>
            <p:nvPr/>
          </p:nvSpPr>
          <p:spPr>
            <a:xfrm rot="10800000">
              <a:off x="1414217" y="4744854"/>
              <a:ext cx="696691" cy="30654"/>
            </a:xfrm>
            <a:custGeom>
              <a:rect b="b" l="l" r="r" t="t"/>
              <a:pathLst>
                <a:path extrusionOk="0" h="785" w="17841">
                  <a:moveTo>
                    <a:pt x="1" y="0"/>
                  </a:moveTo>
                  <a:lnTo>
                    <a:pt x="1" y="784"/>
                  </a:lnTo>
                  <a:lnTo>
                    <a:pt x="17840" y="784"/>
                  </a:lnTo>
                  <a:lnTo>
                    <a:pt x="178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73"/>
            <p:cNvSpPr/>
            <p:nvPr/>
          </p:nvSpPr>
          <p:spPr>
            <a:xfrm rot="10800000">
              <a:off x="1414217" y="4683623"/>
              <a:ext cx="696691" cy="30654"/>
            </a:xfrm>
            <a:custGeom>
              <a:rect b="b" l="l" r="r" t="t"/>
              <a:pathLst>
                <a:path extrusionOk="0" h="785" w="17841">
                  <a:moveTo>
                    <a:pt x="1" y="0"/>
                  </a:moveTo>
                  <a:lnTo>
                    <a:pt x="1" y="784"/>
                  </a:lnTo>
                  <a:lnTo>
                    <a:pt x="17840" y="784"/>
                  </a:lnTo>
                  <a:lnTo>
                    <a:pt x="178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73"/>
            <p:cNvSpPr/>
            <p:nvPr/>
          </p:nvSpPr>
          <p:spPr>
            <a:xfrm rot="10800000">
              <a:off x="1414217" y="4622393"/>
              <a:ext cx="696691" cy="30654"/>
            </a:xfrm>
            <a:custGeom>
              <a:rect b="b" l="l" r="r" t="t"/>
              <a:pathLst>
                <a:path extrusionOk="0" h="785" w="17841">
                  <a:moveTo>
                    <a:pt x="1" y="0"/>
                  </a:moveTo>
                  <a:lnTo>
                    <a:pt x="1" y="784"/>
                  </a:lnTo>
                  <a:lnTo>
                    <a:pt x="17840" y="784"/>
                  </a:lnTo>
                  <a:lnTo>
                    <a:pt x="178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73"/>
            <p:cNvSpPr/>
            <p:nvPr/>
          </p:nvSpPr>
          <p:spPr>
            <a:xfrm rot="10800000">
              <a:off x="1414217" y="4561163"/>
              <a:ext cx="696691" cy="30654"/>
            </a:xfrm>
            <a:custGeom>
              <a:rect b="b" l="l" r="r" t="t"/>
              <a:pathLst>
                <a:path extrusionOk="0" h="785" w="17841">
                  <a:moveTo>
                    <a:pt x="1" y="1"/>
                  </a:moveTo>
                  <a:lnTo>
                    <a:pt x="1" y="785"/>
                  </a:lnTo>
                  <a:lnTo>
                    <a:pt x="17840" y="785"/>
                  </a:lnTo>
                  <a:lnTo>
                    <a:pt x="178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73"/>
            <p:cNvSpPr/>
            <p:nvPr/>
          </p:nvSpPr>
          <p:spPr>
            <a:xfrm rot="10800000">
              <a:off x="1414217" y="4499932"/>
              <a:ext cx="696691" cy="30654"/>
            </a:xfrm>
            <a:custGeom>
              <a:rect b="b" l="l" r="r" t="t"/>
              <a:pathLst>
                <a:path extrusionOk="0" h="785" w="17841">
                  <a:moveTo>
                    <a:pt x="1" y="1"/>
                  </a:moveTo>
                  <a:lnTo>
                    <a:pt x="1" y="785"/>
                  </a:lnTo>
                  <a:lnTo>
                    <a:pt x="17840" y="785"/>
                  </a:lnTo>
                  <a:lnTo>
                    <a:pt x="178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73"/>
            <p:cNvSpPr/>
            <p:nvPr/>
          </p:nvSpPr>
          <p:spPr>
            <a:xfrm rot="10800000">
              <a:off x="1414217" y="4438702"/>
              <a:ext cx="696691" cy="30264"/>
            </a:xfrm>
            <a:custGeom>
              <a:rect b="b" l="l" r="r" t="t"/>
              <a:pathLst>
                <a:path extrusionOk="0" h="775" w="17841">
                  <a:moveTo>
                    <a:pt x="1" y="1"/>
                  </a:moveTo>
                  <a:lnTo>
                    <a:pt x="1" y="775"/>
                  </a:lnTo>
                  <a:lnTo>
                    <a:pt x="17840" y="775"/>
                  </a:lnTo>
                  <a:lnTo>
                    <a:pt x="178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85" name="Google Shape;2985;p73"/>
          <p:cNvSpPr/>
          <p:nvPr/>
        </p:nvSpPr>
        <p:spPr>
          <a:xfrm rot="10800000">
            <a:off x="4" y="4438855"/>
            <a:ext cx="352348" cy="352309"/>
          </a:xfrm>
          <a:custGeom>
            <a:rect b="b" l="l" r="r" t="t"/>
            <a:pathLst>
              <a:path extrusionOk="0" h="9022" w="9023">
                <a:moveTo>
                  <a:pt x="1060" y="0"/>
                </a:moveTo>
                <a:cubicBezTo>
                  <a:pt x="479" y="0"/>
                  <a:pt x="1" y="468"/>
                  <a:pt x="1" y="1059"/>
                </a:cubicBezTo>
                <a:lnTo>
                  <a:pt x="1" y="7953"/>
                </a:lnTo>
                <a:cubicBezTo>
                  <a:pt x="1" y="8543"/>
                  <a:pt x="479" y="9022"/>
                  <a:pt x="1060" y="9022"/>
                </a:cubicBezTo>
                <a:lnTo>
                  <a:pt x="7953" y="9022"/>
                </a:lnTo>
                <a:cubicBezTo>
                  <a:pt x="8544" y="9022"/>
                  <a:pt x="9022" y="8543"/>
                  <a:pt x="9022" y="7953"/>
                </a:cubicBezTo>
                <a:lnTo>
                  <a:pt x="9022" y="1059"/>
                </a:lnTo>
                <a:cubicBezTo>
                  <a:pt x="9022" y="468"/>
                  <a:pt x="8544" y="0"/>
                  <a:pt x="795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6" name="Google Shape;2986;p73"/>
          <p:cNvSpPr/>
          <p:nvPr/>
        </p:nvSpPr>
        <p:spPr>
          <a:xfrm rot="10800000">
            <a:off x="353094" y="4791945"/>
            <a:ext cx="351138" cy="351528"/>
          </a:xfrm>
          <a:custGeom>
            <a:rect b="b" l="l" r="r" t="t"/>
            <a:pathLst>
              <a:path extrusionOk="0" h="9002" w="8992">
                <a:moveTo>
                  <a:pt x="0" y="0"/>
                </a:moveTo>
                <a:lnTo>
                  <a:pt x="0" y="9002"/>
                </a:lnTo>
                <a:lnTo>
                  <a:pt x="7046" y="9002"/>
                </a:lnTo>
                <a:cubicBezTo>
                  <a:pt x="8116" y="9002"/>
                  <a:pt x="8991" y="8126"/>
                  <a:pt x="8991" y="7057"/>
                </a:cubicBezTo>
                <a:lnTo>
                  <a:pt x="89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7" name="Google Shape;2987;p73"/>
          <p:cNvSpPr/>
          <p:nvPr/>
        </p:nvSpPr>
        <p:spPr>
          <a:xfrm rot="10800000">
            <a:off x="2110869" y="4792573"/>
            <a:ext cx="704228" cy="351919"/>
          </a:xfrm>
          <a:custGeom>
            <a:rect b="b" l="l" r="r" t="t"/>
            <a:pathLst>
              <a:path extrusionOk="0" h="9012" w="18034">
                <a:moveTo>
                  <a:pt x="0" y="0"/>
                </a:moveTo>
                <a:lnTo>
                  <a:pt x="0" y="9011"/>
                </a:lnTo>
                <a:lnTo>
                  <a:pt x="18034" y="9011"/>
                </a:lnTo>
                <a:lnTo>
                  <a:pt x="180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8" name="Google Shape;2988;p73"/>
          <p:cNvSpPr/>
          <p:nvPr/>
        </p:nvSpPr>
        <p:spPr>
          <a:xfrm rot="10800000">
            <a:off x="2815057" y="4792182"/>
            <a:ext cx="351919" cy="352309"/>
          </a:xfrm>
          <a:custGeom>
            <a:rect b="b" l="l" r="r" t="t"/>
            <a:pathLst>
              <a:path extrusionOk="0" h="9022" w="9012">
                <a:moveTo>
                  <a:pt x="0" y="0"/>
                </a:moveTo>
                <a:cubicBezTo>
                  <a:pt x="0" y="4979"/>
                  <a:pt x="4032" y="9022"/>
                  <a:pt x="9011" y="9022"/>
                </a:cubicBezTo>
                <a:lnTo>
                  <a:pt x="901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9" name="Google Shape;2989;p73"/>
          <p:cNvSpPr/>
          <p:nvPr/>
        </p:nvSpPr>
        <p:spPr>
          <a:xfrm rot="10800000">
            <a:off x="713230" y="4438702"/>
            <a:ext cx="1048571" cy="704228"/>
          </a:xfrm>
          <a:custGeom>
            <a:rect b="b" l="l" r="r" t="t"/>
            <a:pathLst>
              <a:path extrusionOk="0" h="18034" w="26852">
                <a:moveTo>
                  <a:pt x="8778" y="1"/>
                </a:moveTo>
                <a:cubicBezTo>
                  <a:pt x="3952" y="1"/>
                  <a:pt x="31" y="3951"/>
                  <a:pt x="31" y="8819"/>
                </a:cubicBezTo>
                <a:lnTo>
                  <a:pt x="31" y="9022"/>
                </a:lnTo>
                <a:lnTo>
                  <a:pt x="1" y="9022"/>
                </a:lnTo>
                <a:lnTo>
                  <a:pt x="1" y="9226"/>
                </a:lnTo>
                <a:cubicBezTo>
                  <a:pt x="1" y="14093"/>
                  <a:pt x="3921" y="18034"/>
                  <a:pt x="8747" y="18034"/>
                </a:cubicBezTo>
                <a:lnTo>
                  <a:pt x="17891" y="18034"/>
                </a:lnTo>
                <a:lnTo>
                  <a:pt x="17891" y="17127"/>
                </a:lnTo>
                <a:cubicBezTo>
                  <a:pt x="17891" y="12668"/>
                  <a:pt x="21476" y="9043"/>
                  <a:pt x="25915" y="9043"/>
                </a:cubicBezTo>
                <a:lnTo>
                  <a:pt x="26811" y="9043"/>
                </a:lnTo>
                <a:lnTo>
                  <a:pt x="2685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0" name="Google Shape;2990;p73"/>
          <p:cNvSpPr/>
          <p:nvPr/>
        </p:nvSpPr>
        <p:spPr>
          <a:xfrm rot="10800000">
            <a:off x="1236110" y="4615637"/>
            <a:ext cx="351528" cy="352348"/>
          </a:xfrm>
          <a:custGeom>
            <a:rect b="b" l="l" r="r" t="t"/>
            <a:pathLst>
              <a:path extrusionOk="0" h="9023" w="9002">
                <a:moveTo>
                  <a:pt x="4461" y="1"/>
                </a:moveTo>
                <a:cubicBezTo>
                  <a:pt x="1996" y="1"/>
                  <a:pt x="1" y="2027"/>
                  <a:pt x="1" y="4512"/>
                </a:cubicBezTo>
                <a:lnTo>
                  <a:pt x="1" y="4522"/>
                </a:lnTo>
                <a:cubicBezTo>
                  <a:pt x="1" y="7006"/>
                  <a:pt x="1996" y="9023"/>
                  <a:pt x="4461" y="9023"/>
                </a:cubicBezTo>
                <a:lnTo>
                  <a:pt x="4532" y="9023"/>
                </a:lnTo>
                <a:cubicBezTo>
                  <a:pt x="6996" y="9023"/>
                  <a:pt x="9002" y="7006"/>
                  <a:pt x="9002" y="4522"/>
                </a:cubicBezTo>
                <a:lnTo>
                  <a:pt x="9002" y="4512"/>
                </a:lnTo>
                <a:cubicBezTo>
                  <a:pt x="9002" y="2017"/>
                  <a:pt x="6996" y="1"/>
                  <a:pt x="453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1" name="Google Shape;2991;p73"/>
          <p:cNvSpPr/>
          <p:nvPr/>
        </p:nvSpPr>
        <p:spPr>
          <a:xfrm>
            <a:off x="727000" y="542825"/>
            <a:ext cx="7704000" cy="40611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2" name="Google Shape;2992;p73"/>
          <p:cNvSpPr/>
          <p:nvPr/>
        </p:nvSpPr>
        <p:spPr>
          <a:xfrm rot="10800000">
            <a:off x="8802172" y="4439351"/>
            <a:ext cx="351528" cy="703056"/>
          </a:xfrm>
          <a:custGeom>
            <a:rect b="b" l="l" r="r" t="t"/>
            <a:pathLst>
              <a:path extrusionOk="0" h="18004" w="9002">
                <a:moveTo>
                  <a:pt x="0" y="1"/>
                </a:moveTo>
                <a:lnTo>
                  <a:pt x="0" y="18003"/>
                </a:lnTo>
                <a:cubicBezTo>
                  <a:pt x="4969" y="18003"/>
                  <a:pt x="9002" y="13971"/>
                  <a:pt x="9002" y="9002"/>
                </a:cubicBezTo>
                <a:cubicBezTo>
                  <a:pt x="9002" y="4033"/>
                  <a:pt x="4969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3" name="Google Shape;2993;p73"/>
          <p:cNvSpPr/>
          <p:nvPr/>
        </p:nvSpPr>
        <p:spPr>
          <a:xfrm rot="10800000">
            <a:off x="8449082" y="4439351"/>
            <a:ext cx="351528" cy="703056"/>
          </a:xfrm>
          <a:custGeom>
            <a:rect b="b" l="l" r="r" t="t"/>
            <a:pathLst>
              <a:path extrusionOk="0" h="18004" w="9002">
                <a:moveTo>
                  <a:pt x="9002" y="1"/>
                </a:moveTo>
                <a:cubicBezTo>
                  <a:pt x="4033" y="1"/>
                  <a:pt x="0" y="4033"/>
                  <a:pt x="0" y="9002"/>
                </a:cubicBezTo>
                <a:cubicBezTo>
                  <a:pt x="0" y="13981"/>
                  <a:pt x="4033" y="18003"/>
                  <a:pt x="9002" y="18003"/>
                </a:cubicBezTo>
                <a:lnTo>
                  <a:pt x="900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4" name="Google Shape;2994;p73"/>
          <p:cNvSpPr/>
          <p:nvPr/>
        </p:nvSpPr>
        <p:spPr>
          <a:xfrm rot="10800000">
            <a:off x="8734186" y="4723284"/>
            <a:ext cx="134410" cy="134801"/>
          </a:xfrm>
          <a:custGeom>
            <a:rect b="b" l="l" r="r" t="t"/>
            <a:pathLst>
              <a:path extrusionOk="0" h="3452" w="344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67" y="2688"/>
                  <a:pt x="2678" y="2077"/>
                  <a:pt x="3442" y="1721"/>
                </a:cubicBezTo>
                <a:cubicBezTo>
                  <a:pt x="2678" y="1375"/>
                  <a:pt x="206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5" name="Google Shape;2995;p73"/>
          <p:cNvSpPr/>
          <p:nvPr/>
        </p:nvSpPr>
        <p:spPr>
          <a:xfrm rot="10800000">
            <a:off x="8884489" y="4723284"/>
            <a:ext cx="134801" cy="134801"/>
          </a:xfrm>
          <a:custGeom>
            <a:rect b="b" l="l" r="r" t="t"/>
            <a:pathLst>
              <a:path extrusionOk="0" h="3452" w="345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77" y="2688"/>
                  <a:pt x="2688" y="2077"/>
                  <a:pt x="3452" y="1721"/>
                </a:cubicBezTo>
                <a:cubicBezTo>
                  <a:pt x="2688" y="1375"/>
                  <a:pt x="207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6" name="Google Shape;2996;p73"/>
          <p:cNvSpPr/>
          <p:nvPr/>
        </p:nvSpPr>
        <p:spPr>
          <a:xfrm rot="10800000">
            <a:off x="8585874" y="4723284"/>
            <a:ext cx="134410" cy="134801"/>
          </a:xfrm>
          <a:custGeom>
            <a:rect b="b" l="l" r="r" t="t"/>
            <a:pathLst>
              <a:path extrusionOk="0" h="3452" w="344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67" y="2688"/>
                  <a:pt x="2678" y="2077"/>
                  <a:pt x="3442" y="1721"/>
                </a:cubicBezTo>
                <a:cubicBezTo>
                  <a:pt x="2678" y="1375"/>
                  <a:pt x="206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7" name="Google Shape;2997;p73"/>
          <p:cNvSpPr/>
          <p:nvPr/>
        </p:nvSpPr>
        <p:spPr>
          <a:xfrm rot="10800000">
            <a:off x="8522222" y="4318492"/>
            <a:ext cx="62871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67" y="1"/>
                  <a:pt x="0" y="367"/>
                  <a:pt x="0" y="805"/>
                </a:cubicBezTo>
                <a:cubicBezTo>
                  <a:pt x="0" y="1253"/>
                  <a:pt x="36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8" name="Google Shape;2998;p73"/>
          <p:cNvSpPr/>
          <p:nvPr/>
        </p:nvSpPr>
        <p:spPr>
          <a:xfrm rot="10800000">
            <a:off x="8645894" y="4318492"/>
            <a:ext cx="62871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9" y="1253"/>
                  <a:pt x="1609" y="805"/>
                </a:cubicBezTo>
                <a:cubicBezTo>
                  <a:pt x="1609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9" name="Google Shape;2999;p73"/>
          <p:cNvSpPr/>
          <p:nvPr/>
        </p:nvSpPr>
        <p:spPr>
          <a:xfrm rot="10800000">
            <a:off x="8769956" y="4318492"/>
            <a:ext cx="62871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0" name="Google Shape;3000;p73"/>
          <p:cNvSpPr/>
          <p:nvPr/>
        </p:nvSpPr>
        <p:spPr>
          <a:xfrm rot="10800000">
            <a:off x="8894018" y="4318492"/>
            <a:ext cx="62480" cy="62871"/>
          </a:xfrm>
          <a:custGeom>
            <a:rect b="b" l="l" r="r" t="t"/>
            <a:pathLst>
              <a:path extrusionOk="0" h="1610" w="160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0" y="1253"/>
                  <a:pt x="1600" y="805"/>
                </a:cubicBezTo>
                <a:cubicBezTo>
                  <a:pt x="160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1" name="Google Shape;3001;p73"/>
          <p:cNvSpPr/>
          <p:nvPr/>
        </p:nvSpPr>
        <p:spPr>
          <a:xfrm rot="10800000">
            <a:off x="9017689" y="4318492"/>
            <a:ext cx="62871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10" y="1253"/>
                  <a:pt x="1610" y="805"/>
                </a:cubicBezTo>
                <a:cubicBezTo>
                  <a:pt x="161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2" name="Google Shape;3002;p73"/>
          <p:cNvSpPr/>
          <p:nvPr/>
        </p:nvSpPr>
        <p:spPr>
          <a:xfrm rot="10800000">
            <a:off x="7745284" y="4790450"/>
            <a:ext cx="351919" cy="351958"/>
          </a:xfrm>
          <a:custGeom>
            <a:rect b="b" l="l" r="r" t="t"/>
            <a:pathLst>
              <a:path extrusionOk="0" h="9013" w="9012">
                <a:moveTo>
                  <a:pt x="1650" y="1"/>
                </a:moveTo>
                <a:cubicBezTo>
                  <a:pt x="733" y="1"/>
                  <a:pt x="0" y="744"/>
                  <a:pt x="0" y="1660"/>
                </a:cubicBezTo>
                <a:lnTo>
                  <a:pt x="0" y="7363"/>
                </a:lnTo>
                <a:cubicBezTo>
                  <a:pt x="0" y="8279"/>
                  <a:pt x="733" y="9012"/>
                  <a:pt x="1650" y="9012"/>
                </a:cubicBezTo>
                <a:lnTo>
                  <a:pt x="7352" y="9012"/>
                </a:lnTo>
                <a:cubicBezTo>
                  <a:pt x="8268" y="9012"/>
                  <a:pt x="9012" y="8279"/>
                  <a:pt x="9012" y="7363"/>
                </a:cubicBezTo>
                <a:lnTo>
                  <a:pt x="9012" y="1660"/>
                </a:lnTo>
                <a:cubicBezTo>
                  <a:pt x="9012" y="744"/>
                  <a:pt x="8268" y="1"/>
                  <a:pt x="735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3" name="Google Shape;3003;p73"/>
          <p:cNvSpPr/>
          <p:nvPr/>
        </p:nvSpPr>
        <p:spPr>
          <a:xfrm rot="10800000">
            <a:off x="8097184" y="4791593"/>
            <a:ext cx="351919" cy="351919"/>
          </a:xfrm>
          <a:custGeom>
            <a:rect b="b" l="l" r="r" t="t"/>
            <a:pathLst>
              <a:path extrusionOk="0" h="9012" w="9012">
                <a:moveTo>
                  <a:pt x="1650" y="0"/>
                </a:moveTo>
                <a:cubicBezTo>
                  <a:pt x="733" y="0"/>
                  <a:pt x="0" y="743"/>
                  <a:pt x="0" y="1650"/>
                </a:cubicBezTo>
                <a:lnTo>
                  <a:pt x="0" y="7362"/>
                </a:lnTo>
                <a:cubicBezTo>
                  <a:pt x="0" y="8278"/>
                  <a:pt x="733" y="9011"/>
                  <a:pt x="1650" y="9011"/>
                </a:cubicBezTo>
                <a:lnTo>
                  <a:pt x="7352" y="9011"/>
                </a:lnTo>
                <a:cubicBezTo>
                  <a:pt x="8268" y="9011"/>
                  <a:pt x="9012" y="8278"/>
                  <a:pt x="9012" y="7362"/>
                </a:cubicBezTo>
                <a:lnTo>
                  <a:pt x="9012" y="1650"/>
                </a:lnTo>
                <a:cubicBezTo>
                  <a:pt x="9012" y="743"/>
                  <a:pt x="8268" y="0"/>
                  <a:pt x="73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4" name="Google Shape;3004;p7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05" name="Google Shape;3005;p73"/>
          <p:cNvSpPr txBox="1"/>
          <p:nvPr>
            <p:ph hasCustomPrompt="1" idx="2" type="title"/>
          </p:nvPr>
        </p:nvSpPr>
        <p:spPr>
          <a:xfrm>
            <a:off x="720000" y="1418399"/>
            <a:ext cx="914400" cy="662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06" name="Google Shape;3006;p73"/>
          <p:cNvSpPr txBox="1"/>
          <p:nvPr>
            <p:ph hasCustomPrompt="1" idx="3" type="title"/>
          </p:nvPr>
        </p:nvSpPr>
        <p:spPr>
          <a:xfrm>
            <a:off x="720000" y="2852335"/>
            <a:ext cx="914400" cy="662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07" name="Google Shape;3007;p73"/>
          <p:cNvSpPr txBox="1"/>
          <p:nvPr>
            <p:ph hasCustomPrompt="1" idx="4" type="title"/>
          </p:nvPr>
        </p:nvSpPr>
        <p:spPr>
          <a:xfrm>
            <a:off x="3306000" y="1418399"/>
            <a:ext cx="914400" cy="662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08" name="Google Shape;3008;p73"/>
          <p:cNvSpPr txBox="1"/>
          <p:nvPr>
            <p:ph hasCustomPrompt="1" idx="5" type="title"/>
          </p:nvPr>
        </p:nvSpPr>
        <p:spPr>
          <a:xfrm>
            <a:off x="3306000" y="2852335"/>
            <a:ext cx="914400" cy="662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09" name="Google Shape;3009;p73"/>
          <p:cNvSpPr txBox="1"/>
          <p:nvPr>
            <p:ph hasCustomPrompt="1" idx="6" type="title"/>
          </p:nvPr>
        </p:nvSpPr>
        <p:spPr>
          <a:xfrm>
            <a:off x="5892000" y="1418399"/>
            <a:ext cx="914400" cy="662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10" name="Google Shape;3010;p73"/>
          <p:cNvSpPr txBox="1"/>
          <p:nvPr>
            <p:ph hasCustomPrompt="1" idx="7" type="title"/>
          </p:nvPr>
        </p:nvSpPr>
        <p:spPr>
          <a:xfrm>
            <a:off x="5892000" y="2852335"/>
            <a:ext cx="914400" cy="662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11" name="Google Shape;3011;p73"/>
          <p:cNvSpPr txBox="1"/>
          <p:nvPr>
            <p:ph idx="1" type="subTitle"/>
          </p:nvPr>
        </p:nvSpPr>
        <p:spPr>
          <a:xfrm>
            <a:off x="720000" y="2027999"/>
            <a:ext cx="2532000" cy="7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3012" name="Google Shape;3012;p73"/>
          <p:cNvSpPr txBox="1"/>
          <p:nvPr>
            <p:ph idx="8" type="subTitle"/>
          </p:nvPr>
        </p:nvSpPr>
        <p:spPr>
          <a:xfrm>
            <a:off x="3306000" y="2027999"/>
            <a:ext cx="2532000" cy="7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3013" name="Google Shape;3013;p73"/>
          <p:cNvSpPr txBox="1"/>
          <p:nvPr>
            <p:ph idx="9" type="subTitle"/>
          </p:nvPr>
        </p:nvSpPr>
        <p:spPr>
          <a:xfrm>
            <a:off x="5892000" y="2027999"/>
            <a:ext cx="2532000" cy="7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3014" name="Google Shape;3014;p73"/>
          <p:cNvSpPr txBox="1"/>
          <p:nvPr>
            <p:ph idx="13" type="subTitle"/>
          </p:nvPr>
        </p:nvSpPr>
        <p:spPr>
          <a:xfrm>
            <a:off x="720000" y="3461935"/>
            <a:ext cx="2532000" cy="7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3015" name="Google Shape;3015;p73"/>
          <p:cNvSpPr txBox="1"/>
          <p:nvPr>
            <p:ph idx="14" type="subTitle"/>
          </p:nvPr>
        </p:nvSpPr>
        <p:spPr>
          <a:xfrm>
            <a:off x="3306000" y="3461935"/>
            <a:ext cx="2532000" cy="7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3016" name="Google Shape;3016;p73"/>
          <p:cNvSpPr txBox="1"/>
          <p:nvPr>
            <p:ph idx="15" type="subTitle"/>
          </p:nvPr>
        </p:nvSpPr>
        <p:spPr>
          <a:xfrm>
            <a:off x="5892000" y="3461935"/>
            <a:ext cx="2532000" cy="7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3017" name="Google Shape;3017;p7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3018" name="Shape 3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9" name="Google Shape;3019;p74"/>
          <p:cNvSpPr/>
          <p:nvPr/>
        </p:nvSpPr>
        <p:spPr>
          <a:xfrm flipH="1">
            <a:off x="10" y="352522"/>
            <a:ext cx="352309" cy="352309"/>
          </a:xfrm>
          <a:custGeom>
            <a:rect b="b" l="l" r="r" t="t"/>
            <a:pathLst>
              <a:path extrusionOk="0" h="9022" w="9022">
                <a:moveTo>
                  <a:pt x="0" y="0"/>
                </a:moveTo>
                <a:cubicBezTo>
                  <a:pt x="0" y="4979"/>
                  <a:pt x="4043" y="9022"/>
                  <a:pt x="9022" y="9022"/>
                </a:cubicBezTo>
                <a:lnTo>
                  <a:pt x="90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0" name="Google Shape;3020;p74"/>
          <p:cNvSpPr/>
          <p:nvPr/>
        </p:nvSpPr>
        <p:spPr>
          <a:xfrm flipH="1">
            <a:off x="401" y="604"/>
            <a:ext cx="351919" cy="351958"/>
          </a:xfrm>
          <a:custGeom>
            <a:rect b="b" l="l" r="r" t="t"/>
            <a:pathLst>
              <a:path extrusionOk="0" h="9013" w="9012">
                <a:moveTo>
                  <a:pt x="0" y="1"/>
                </a:moveTo>
                <a:lnTo>
                  <a:pt x="0" y="9012"/>
                </a:lnTo>
                <a:lnTo>
                  <a:pt x="9012" y="9012"/>
                </a:lnTo>
                <a:cubicBezTo>
                  <a:pt x="9012" y="4033"/>
                  <a:pt x="4979" y="1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1" name="Google Shape;3021;p74"/>
          <p:cNvSpPr/>
          <p:nvPr/>
        </p:nvSpPr>
        <p:spPr>
          <a:xfrm flipH="1">
            <a:off x="352280" y="213"/>
            <a:ext cx="351958" cy="351919"/>
          </a:xfrm>
          <a:custGeom>
            <a:rect b="b" l="l" r="r" t="t"/>
            <a:pathLst>
              <a:path extrusionOk="0" h="9012" w="9013">
                <a:moveTo>
                  <a:pt x="1" y="0"/>
                </a:moveTo>
                <a:cubicBezTo>
                  <a:pt x="1" y="4980"/>
                  <a:pt x="4043" y="9012"/>
                  <a:pt x="9012" y="9012"/>
                </a:cubicBezTo>
                <a:lnTo>
                  <a:pt x="90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2" name="Google Shape;3022;p74"/>
          <p:cNvSpPr/>
          <p:nvPr/>
        </p:nvSpPr>
        <p:spPr>
          <a:xfrm flipH="1" rot="10800000">
            <a:off x="7714891" y="4761852"/>
            <a:ext cx="385883" cy="386051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lnTo>
                  <a:pt x="0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3" name="Google Shape;3023;p74"/>
          <p:cNvSpPr/>
          <p:nvPr/>
        </p:nvSpPr>
        <p:spPr>
          <a:xfrm flipH="1" rot="5400000">
            <a:off x="7329053" y="4761829"/>
            <a:ext cx="385837" cy="386096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cubicBezTo>
                  <a:pt x="0" y="9969"/>
                  <a:pt x="8075" y="18044"/>
                  <a:pt x="18033" y="18044"/>
                </a:cubicBezTo>
                <a:lnTo>
                  <a:pt x="1803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4" name="Google Shape;3024;p74"/>
          <p:cNvSpPr/>
          <p:nvPr/>
        </p:nvSpPr>
        <p:spPr>
          <a:xfrm flipH="1" rot="10800000">
            <a:off x="8441842" y="4404898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5" name="Google Shape;3025;p74"/>
          <p:cNvSpPr/>
          <p:nvPr/>
        </p:nvSpPr>
        <p:spPr>
          <a:xfrm flipH="1" rot="10800000">
            <a:off x="8441842" y="4343667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6" name="Google Shape;3026;p74"/>
          <p:cNvSpPr/>
          <p:nvPr/>
        </p:nvSpPr>
        <p:spPr>
          <a:xfrm flipH="1" rot="10800000">
            <a:off x="8441842" y="4282437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7" name="Google Shape;3027;p74"/>
          <p:cNvSpPr/>
          <p:nvPr/>
        </p:nvSpPr>
        <p:spPr>
          <a:xfrm flipH="1" rot="10800000">
            <a:off x="8441842" y="4221207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8" name="Google Shape;3028;p74"/>
          <p:cNvSpPr/>
          <p:nvPr/>
        </p:nvSpPr>
        <p:spPr>
          <a:xfrm flipH="1" rot="10800000">
            <a:off x="8441842" y="4159937"/>
            <a:ext cx="703837" cy="30693"/>
          </a:xfrm>
          <a:custGeom>
            <a:rect b="b" l="l" r="r" t="t"/>
            <a:pathLst>
              <a:path extrusionOk="0" h="786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9" name="Google Shape;3029;p74"/>
          <p:cNvSpPr/>
          <p:nvPr/>
        </p:nvSpPr>
        <p:spPr>
          <a:xfrm flipH="1" rot="10800000">
            <a:off x="8441842" y="4098707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0" name="Google Shape;3030;p74"/>
          <p:cNvSpPr/>
          <p:nvPr/>
        </p:nvSpPr>
        <p:spPr>
          <a:xfrm flipH="1" rot="10800000">
            <a:off x="8441842" y="4037476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1" name="Google Shape;3031;p74"/>
          <p:cNvSpPr/>
          <p:nvPr/>
        </p:nvSpPr>
        <p:spPr>
          <a:xfrm flipH="1" rot="10800000">
            <a:off x="8441842" y="3976637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2" name="Google Shape;3032;p74"/>
          <p:cNvSpPr/>
          <p:nvPr/>
        </p:nvSpPr>
        <p:spPr>
          <a:xfrm flipH="1" rot="10800000">
            <a:off x="8441842" y="3915406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3" name="Google Shape;3033;p74"/>
          <p:cNvSpPr/>
          <p:nvPr/>
        </p:nvSpPr>
        <p:spPr>
          <a:xfrm flipH="1" rot="10800000">
            <a:off x="8441842" y="3854176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4" name="Google Shape;3034;p74"/>
          <p:cNvSpPr/>
          <p:nvPr/>
        </p:nvSpPr>
        <p:spPr>
          <a:xfrm flipH="1" rot="10800000">
            <a:off x="8441842" y="3792945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5" name="Google Shape;3035;p74"/>
          <p:cNvSpPr/>
          <p:nvPr/>
        </p:nvSpPr>
        <p:spPr>
          <a:xfrm flipH="1" rot="10800000">
            <a:off x="8441842" y="3731715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6" name="Google Shape;3036;p74"/>
          <p:cNvSpPr/>
          <p:nvPr/>
        </p:nvSpPr>
        <p:spPr>
          <a:xfrm flipH="1" rot="10800000">
            <a:off x="8415603" y="4573408"/>
            <a:ext cx="31522" cy="572717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5" y="14002"/>
                </a:lnTo>
                <a:lnTo>
                  <a:pt x="78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7" name="Google Shape;3037;p74"/>
          <p:cNvSpPr/>
          <p:nvPr/>
        </p:nvSpPr>
        <p:spPr>
          <a:xfrm flipH="1" rot="10800000">
            <a:off x="8352638" y="4573408"/>
            <a:ext cx="31522" cy="572717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8" name="Google Shape;3038;p74"/>
          <p:cNvSpPr/>
          <p:nvPr/>
        </p:nvSpPr>
        <p:spPr>
          <a:xfrm flipH="1" rot="10800000">
            <a:off x="8289672" y="4573408"/>
            <a:ext cx="31522" cy="572717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9" name="Google Shape;3039;p74"/>
          <p:cNvSpPr/>
          <p:nvPr/>
        </p:nvSpPr>
        <p:spPr>
          <a:xfrm flipH="1" rot="10800000">
            <a:off x="8226706" y="4573408"/>
            <a:ext cx="31522" cy="572717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0" name="Google Shape;3040;p74"/>
          <p:cNvSpPr/>
          <p:nvPr/>
        </p:nvSpPr>
        <p:spPr>
          <a:xfrm flipH="1" rot="10800000">
            <a:off x="8163741" y="4573408"/>
            <a:ext cx="31522" cy="572717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1" name="Google Shape;3041;p74"/>
          <p:cNvSpPr/>
          <p:nvPr/>
        </p:nvSpPr>
        <p:spPr>
          <a:xfrm flipH="1" rot="10800000">
            <a:off x="8100775" y="4573408"/>
            <a:ext cx="31522" cy="572717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2" name="Google Shape;3042;p74"/>
          <p:cNvSpPr/>
          <p:nvPr/>
        </p:nvSpPr>
        <p:spPr>
          <a:xfrm flipH="1" rot="10800000">
            <a:off x="8441452" y="3027136"/>
            <a:ext cx="704228" cy="704618"/>
          </a:xfrm>
          <a:custGeom>
            <a:rect b="b" l="l" r="r" t="t"/>
            <a:pathLst>
              <a:path extrusionOk="0" h="18044" w="18034">
                <a:moveTo>
                  <a:pt x="1" y="0"/>
                </a:moveTo>
                <a:lnTo>
                  <a:pt x="1" y="18044"/>
                </a:lnTo>
                <a:lnTo>
                  <a:pt x="18034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3" name="Google Shape;3043;p74"/>
          <p:cNvSpPr/>
          <p:nvPr/>
        </p:nvSpPr>
        <p:spPr>
          <a:xfrm flipH="1" rot="10800000">
            <a:off x="8407673" y="3028034"/>
            <a:ext cx="771823" cy="702822"/>
          </a:xfrm>
          <a:custGeom>
            <a:rect b="b" l="l" r="r" t="t"/>
            <a:pathLst>
              <a:path extrusionOk="0" h="17998" w="19765">
                <a:moveTo>
                  <a:pt x="9882" y="0"/>
                </a:moveTo>
                <a:cubicBezTo>
                  <a:pt x="7578" y="0"/>
                  <a:pt x="5275" y="879"/>
                  <a:pt x="3513" y="2635"/>
                </a:cubicBezTo>
                <a:cubicBezTo>
                  <a:pt x="0" y="6148"/>
                  <a:pt x="0" y="11850"/>
                  <a:pt x="3513" y="15363"/>
                </a:cubicBezTo>
                <a:cubicBezTo>
                  <a:pt x="5275" y="17119"/>
                  <a:pt x="7578" y="17998"/>
                  <a:pt x="9882" y="17998"/>
                </a:cubicBezTo>
                <a:cubicBezTo>
                  <a:pt x="12186" y="17998"/>
                  <a:pt x="14490" y="17119"/>
                  <a:pt x="16251" y="15363"/>
                </a:cubicBezTo>
                <a:cubicBezTo>
                  <a:pt x="19764" y="11850"/>
                  <a:pt x="19764" y="6148"/>
                  <a:pt x="16251" y="2635"/>
                </a:cubicBezTo>
                <a:cubicBezTo>
                  <a:pt x="14490" y="879"/>
                  <a:pt x="12186" y="0"/>
                  <a:pt x="988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4" name="Google Shape;3044;p74"/>
          <p:cNvSpPr/>
          <p:nvPr/>
        </p:nvSpPr>
        <p:spPr>
          <a:xfrm flipH="1" rot="10800000">
            <a:off x="8562741" y="3149206"/>
            <a:ext cx="460087" cy="460478"/>
          </a:xfrm>
          <a:custGeom>
            <a:rect b="b" l="l" r="r" t="t"/>
            <a:pathLst>
              <a:path extrusionOk="0" h="11792" w="11782">
                <a:moveTo>
                  <a:pt x="5886" y="0"/>
                </a:moveTo>
                <a:cubicBezTo>
                  <a:pt x="2637" y="0"/>
                  <a:pt x="0" y="2638"/>
                  <a:pt x="0" y="5896"/>
                </a:cubicBezTo>
                <a:cubicBezTo>
                  <a:pt x="0" y="9154"/>
                  <a:pt x="2637" y="11792"/>
                  <a:pt x="5886" y="11792"/>
                </a:cubicBezTo>
                <a:cubicBezTo>
                  <a:pt x="9144" y="11792"/>
                  <a:pt x="11781" y="9154"/>
                  <a:pt x="11781" y="5896"/>
                </a:cubicBezTo>
                <a:cubicBezTo>
                  <a:pt x="11781" y="2638"/>
                  <a:pt x="9144" y="0"/>
                  <a:pt x="588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5" name="Google Shape;3045;p74"/>
          <p:cNvSpPr/>
          <p:nvPr/>
        </p:nvSpPr>
        <p:spPr>
          <a:xfrm flipH="1" rot="10800000">
            <a:off x="8441842" y="4787393"/>
            <a:ext cx="351528" cy="39"/>
          </a:xfrm>
          <a:custGeom>
            <a:rect b="b" l="l" r="r" t="t"/>
            <a:pathLst>
              <a:path extrusionOk="0" fill="none" h="1" w="9002">
                <a:moveTo>
                  <a:pt x="1" y="0"/>
                </a:moveTo>
                <a:lnTo>
                  <a:pt x="900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6" name="Google Shape;3046;p74"/>
          <p:cNvSpPr/>
          <p:nvPr/>
        </p:nvSpPr>
        <p:spPr>
          <a:xfrm flipH="1" rot="10800000">
            <a:off x="8463320" y="4667314"/>
            <a:ext cx="330051" cy="120118"/>
          </a:xfrm>
          <a:custGeom>
            <a:rect b="b" l="l" r="r" t="t"/>
            <a:pathLst>
              <a:path extrusionOk="0" fill="none" h="3076" w="8452">
                <a:moveTo>
                  <a:pt x="1" y="3075"/>
                </a:moveTo>
                <a:lnTo>
                  <a:pt x="845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7" name="Google Shape;3047;p74"/>
          <p:cNvSpPr/>
          <p:nvPr/>
        </p:nvSpPr>
        <p:spPr>
          <a:xfrm flipH="1" rot="10800000">
            <a:off x="8524160" y="4561566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0" y="5784"/>
                </a:moveTo>
                <a:lnTo>
                  <a:pt x="6894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8" name="Google Shape;3048;p74"/>
          <p:cNvSpPr/>
          <p:nvPr/>
        </p:nvSpPr>
        <p:spPr>
          <a:xfrm flipH="1" rot="10800000">
            <a:off x="8617606" y="4483232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0" y="7790"/>
                </a:moveTo>
                <a:lnTo>
                  <a:pt x="4501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9" name="Google Shape;3049;p74"/>
          <p:cNvSpPr/>
          <p:nvPr/>
        </p:nvSpPr>
        <p:spPr>
          <a:xfrm flipH="1" rot="10800000">
            <a:off x="8732530" y="4441488"/>
            <a:ext cx="60840" cy="345944"/>
          </a:xfrm>
          <a:custGeom>
            <a:rect b="b" l="l" r="r" t="t"/>
            <a:pathLst>
              <a:path extrusionOk="0" fill="none" h="8859" w="1558">
                <a:moveTo>
                  <a:pt x="0" y="8859"/>
                </a:moveTo>
                <a:lnTo>
                  <a:pt x="1558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0" name="Google Shape;3050;p74"/>
          <p:cNvSpPr/>
          <p:nvPr/>
        </p:nvSpPr>
        <p:spPr>
          <a:xfrm flipH="1" rot="10800000">
            <a:off x="8793370" y="4441488"/>
            <a:ext cx="61269" cy="345944"/>
          </a:xfrm>
          <a:custGeom>
            <a:rect b="b" l="l" r="r" t="t"/>
            <a:pathLst>
              <a:path extrusionOk="0" fill="none" h="8859" w="1569">
                <a:moveTo>
                  <a:pt x="1568" y="885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1" name="Google Shape;3051;p74"/>
          <p:cNvSpPr/>
          <p:nvPr/>
        </p:nvSpPr>
        <p:spPr>
          <a:xfrm flipH="1" rot="10800000">
            <a:off x="8793370" y="4483232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4501" y="779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2" name="Google Shape;3052;p74"/>
          <p:cNvSpPr/>
          <p:nvPr/>
        </p:nvSpPr>
        <p:spPr>
          <a:xfrm flipH="1" rot="10800000">
            <a:off x="8793370" y="4561566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6894" y="578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3" name="Google Shape;3053;p74"/>
          <p:cNvSpPr/>
          <p:nvPr/>
        </p:nvSpPr>
        <p:spPr>
          <a:xfrm flipH="1" rot="10800000">
            <a:off x="8793370" y="4667314"/>
            <a:ext cx="330441" cy="120118"/>
          </a:xfrm>
          <a:custGeom>
            <a:rect b="b" l="l" r="r" t="t"/>
            <a:pathLst>
              <a:path extrusionOk="0" fill="none" h="3076" w="8462">
                <a:moveTo>
                  <a:pt x="8462" y="3075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4" name="Google Shape;3054;p74"/>
          <p:cNvSpPr/>
          <p:nvPr/>
        </p:nvSpPr>
        <p:spPr>
          <a:xfrm flipH="1" rot="10800000">
            <a:off x="8793370" y="4787393"/>
            <a:ext cx="351528" cy="39"/>
          </a:xfrm>
          <a:custGeom>
            <a:rect b="b" l="l" r="r" t="t"/>
            <a:pathLst>
              <a:path extrusionOk="0" fill="none" h="1" w="9002">
                <a:moveTo>
                  <a:pt x="9001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5" name="Google Shape;3055;p74"/>
          <p:cNvSpPr/>
          <p:nvPr/>
        </p:nvSpPr>
        <p:spPr>
          <a:xfrm flipH="1" rot="10800000">
            <a:off x="8793370" y="4787393"/>
            <a:ext cx="330441" cy="120547"/>
          </a:xfrm>
          <a:custGeom>
            <a:rect b="b" l="l" r="r" t="t"/>
            <a:pathLst>
              <a:path extrusionOk="0" fill="none" h="3087" w="8462">
                <a:moveTo>
                  <a:pt x="8462" y="1"/>
                </a:moveTo>
                <a:lnTo>
                  <a:pt x="0" y="3086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6" name="Google Shape;3056;p74"/>
          <p:cNvSpPr/>
          <p:nvPr/>
        </p:nvSpPr>
        <p:spPr>
          <a:xfrm flipH="1" rot="10800000">
            <a:off x="8793370" y="4787393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0"/>
                </a:moveTo>
                <a:lnTo>
                  <a:pt x="0" y="5794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7" name="Google Shape;3057;p74"/>
          <p:cNvSpPr/>
          <p:nvPr/>
        </p:nvSpPr>
        <p:spPr>
          <a:xfrm flipH="1" rot="10800000">
            <a:off x="8793370" y="4787393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1"/>
                </a:moveTo>
                <a:lnTo>
                  <a:pt x="0" y="780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8" name="Google Shape;3058;p74"/>
          <p:cNvSpPr/>
          <p:nvPr/>
        </p:nvSpPr>
        <p:spPr>
          <a:xfrm flipH="1" rot="10800000">
            <a:off x="8793370" y="4787393"/>
            <a:ext cx="61269" cy="346374"/>
          </a:xfrm>
          <a:custGeom>
            <a:rect b="b" l="l" r="r" t="t"/>
            <a:pathLst>
              <a:path extrusionOk="0" fill="none" h="8870" w="1569">
                <a:moveTo>
                  <a:pt x="1568" y="0"/>
                </a:moveTo>
                <a:lnTo>
                  <a:pt x="0" y="8869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9" name="Google Shape;3059;p74"/>
          <p:cNvSpPr/>
          <p:nvPr/>
        </p:nvSpPr>
        <p:spPr>
          <a:xfrm flipH="1" rot="10800000">
            <a:off x="8732530" y="4787393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0" name="Google Shape;3060;p74"/>
          <p:cNvSpPr/>
          <p:nvPr/>
        </p:nvSpPr>
        <p:spPr>
          <a:xfrm flipH="1" rot="10800000">
            <a:off x="8732530" y="4787393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1" name="Google Shape;3061;p74"/>
          <p:cNvSpPr/>
          <p:nvPr/>
        </p:nvSpPr>
        <p:spPr>
          <a:xfrm flipH="1" rot="10800000">
            <a:off x="8617606" y="4787393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7800"/>
                </a:moveTo>
                <a:lnTo>
                  <a:pt x="0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2" name="Google Shape;3062;p74"/>
          <p:cNvSpPr/>
          <p:nvPr/>
        </p:nvSpPr>
        <p:spPr>
          <a:xfrm flipH="1" rot="10800000">
            <a:off x="8524160" y="4787393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579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3" name="Google Shape;3063;p74"/>
          <p:cNvSpPr/>
          <p:nvPr/>
        </p:nvSpPr>
        <p:spPr>
          <a:xfrm flipH="1" rot="10800000">
            <a:off x="8463320" y="4787393"/>
            <a:ext cx="330051" cy="120547"/>
          </a:xfrm>
          <a:custGeom>
            <a:rect b="b" l="l" r="r" t="t"/>
            <a:pathLst>
              <a:path extrusionOk="0" fill="none" h="3087" w="8452">
                <a:moveTo>
                  <a:pt x="8452" y="3086"/>
                </a:moveTo>
                <a:lnTo>
                  <a:pt x="1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4" name="Google Shape;3064;p74"/>
          <p:cNvSpPr/>
          <p:nvPr/>
        </p:nvSpPr>
        <p:spPr>
          <a:xfrm flipH="1" rot="10800000">
            <a:off x="8793162" y="2675194"/>
            <a:ext cx="351958" cy="351958"/>
          </a:xfrm>
          <a:custGeom>
            <a:rect b="b" l="l" r="r" t="t"/>
            <a:pathLst>
              <a:path extrusionOk="0" h="9013" w="9013">
                <a:moveTo>
                  <a:pt x="1650" y="1"/>
                </a:moveTo>
                <a:cubicBezTo>
                  <a:pt x="734" y="1"/>
                  <a:pt x="1" y="744"/>
                  <a:pt x="1" y="1660"/>
                </a:cubicBezTo>
                <a:lnTo>
                  <a:pt x="1" y="7363"/>
                </a:lnTo>
                <a:cubicBezTo>
                  <a:pt x="1" y="8279"/>
                  <a:pt x="734" y="9012"/>
                  <a:pt x="1650" y="9012"/>
                </a:cubicBezTo>
                <a:lnTo>
                  <a:pt x="7363" y="9012"/>
                </a:lnTo>
                <a:cubicBezTo>
                  <a:pt x="8269" y="9012"/>
                  <a:pt x="9012" y="8279"/>
                  <a:pt x="9012" y="7363"/>
                </a:cubicBezTo>
                <a:lnTo>
                  <a:pt x="9012" y="1660"/>
                </a:lnTo>
                <a:cubicBezTo>
                  <a:pt x="9012" y="744"/>
                  <a:pt x="8269" y="1"/>
                  <a:pt x="73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5" name="Google Shape;3065;p74"/>
          <p:cNvSpPr/>
          <p:nvPr/>
        </p:nvSpPr>
        <p:spPr>
          <a:xfrm flipH="1">
            <a:off x="701592" y="-9"/>
            <a:ext cx="704657" cy="352348"/>
          </a:xfrm>
          <a:custGeom>
            <a:rect b="b" l="l" r="r" t="t"/>
            <a:pathLst>
              <a:path extrusionOk="0" h="9023" w="18045">
                <a:moveTo>
                  <a:pt x="9012" y="0"/>
                </a:moveTo>
                <a:lnTo>
                  <a:pt x="9012" y="11"/>
                </a:lnTo>
                <a:lnTo>
                  <a:pt x="1" y="11"/>
                </a:lnTo>
                <a:lnTo>
                  <a:pt x="1" y="184"/>
                </a:lnTo>
                <a:cubicBezTo>
                  <a:pt x="1" y="5071"/>
                  <a:pt x="3962" y="9022"/>
                  <a:pt x="8839" y="9022"/>
                </a:cubicBezTo>
                <a:lnTo>
                  <a:pt x="9012" y="9022"/>
                </a:lnTo>
                <a:cubicBezTo>
                  <a:pt x="9012" y="8869"/>
                  <a:pt x="9012" y="8717"/>
                  <a:pt x="9022" y="8564"/>
                </a:cubicBezTo>
                <a:cubicBezTo>
                  <a:pt x="9134" y="6252"/>
                  <a:pt x="10122" y="4175"/>
                  <a:pt x="11649" y="2648"/>
                </a:cubicBezTo>
                <a:cubicBezTo>
                  <a:pt x="13289" y="1019"/>
                  <a:pt x="15549" y="0"/>
                  <a:pt x="1804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6" name="Google Shape;3066;p7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67" name="Google Shape;3067;p7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3068" name="Shape 3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9" name="Google Shape;3069;p75"/>
          <p:cNvSpPr/>
          <p:nvPr/>
        </p:nvSpPr>
        <p:spPr>
          <a:xfrm>
            <a:off x="8439386" y="2"/>
            <a:ext cx="351528" cy="703056"/>
          </a:xfrm>
          <a:custGeom>
            <a:rect b="b" l="l" r="r" t="t"/>
            <a:pathLst>
              <a:path extrusionOk="0" h="18004" w="9002">
                <a:moveTo>
                  <a:pt x="0" y="1"/>
                </a:moveTo>
                <a:lnTo>
                  <a:pt x="0" y="18003"/>
                </a:lnTo>
                <a:cubicBezTo>
                  <a:pt x="4969" y="18003"/>
                  <a:pt x="9002" y="13971"/>
                  <a:pt x="9002" y="9002"/>
                </a:cubicBezTo>
                <a:cubicBezTo>
                  <a:pt x="9002" y="4033"/>
                  <a:pt x="4969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0" name="Google Shape;3070;p75"/>
          <p:cNvSpPr/>
          <p:nvPr/>
        </p:nvSpPr>
        <p:spPr>
          <a:xfrm>
            <a:off x="8792476" y="2"/>
            <a:ext cx="351528" cy="703056"/>
          </a:xfrm>
          <a:custGeom>
            <a:rect b="b" l="l" r="r" t="t"/>
            <a:pathLst>
              <a:path extrusionOk="0" h="18004" w="9002">
                <a:moveTo>
                  <a:pt x="9002" y="1"/>
                </a:moveTo>
                <a:cubicBezTo>
                  <a:pt x="4033" y="1"/>
                  <a:pt x="0" y="4033"/>
                  <a:pt x="0" y="9002"/>
                </a:cubicBezTo>
                <a:cubicBezTo>
                  <a:pt x="0" y="13981"/>
                  <a:pt x="4033" y="18003"/>
                  <a:pt x="9002" y="18003"/>
                </a:cubicBezTo>
                <a:lnTo>
                  <a:pt x="900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1" name="Google Shape;3071;p75"/>
          <p:cNvSpPr/>
          <p:nvPr/>
        </p:nvSpPr>
        <p:spPr>
          <a:xfrm>
            <a:off x="8724490" y="284326"/>
            <a:ext cx="134410" cy="134801"/>
          </a:xfrm>
          <a:custGeom>
            <a:rect b="b" l="l" r="r" t="t"/>
            <a:pathLst>
              <a:path extrusionOk="0" h="3452" w="344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67" y="2688"/>
                  <a:pt x="2678" y="2077"/>
                  <a:pt x="3442" y="1721"/>
                </a:cubicBezTo>
                <a:cubicBezTo>
                  <a:pt x="2678" y="1375"/>
                  <a:pt x="206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2" name="Google Shape;3072;p75"/>
          <p:cNvSpPr/>
          <p:nvPr/>
        </p:nvSpPr>
        <p:spPr>
          <a:xfrm>
            <a:off x="8573796" y="284326"/>
            <a:ext cx="134801" cy="134801"/>
          </a:xfrm>
          <a:custGeom>
            <a:rect b="b" l="l" r="r" t="t"/>
            <a:pathLst>
              <a:path extrusionOk="0" h="3452" w="345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77" y="2688"/>
                  <a:pt x="2688" y="2077"/>
                  <a:pt x="3452" y="1721"/>
                </a:cubicBezTo>
                <a:cubicBezTo>
                  <a:pt x="2688" y="1375"/>
                  <a:pt x="207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3" name="Google Shape;3073;p75"/>
          <p:cNvSpPr/>
          <p:nvPr/>
        </p:nvSpPr>
        <p:spPr>
          <a:xfrm>
            <a:off x="8872802" y="284326"/>
            <a:ext cx="134410" cy="134801"/>
          </a:xfrm>
          <a:custGeom>
            <a:rect b="b" l="l" r="r" t="t"/>
            <a:pathLst>
              <a:path extrusionOk="0" h="3452" w="344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67" y="2688"/>
                  <a:pt x="2678" y="2077"/>
                  <a:pt x="3442" y="1721"/>
                </a:cubicBezTo>
                <a:cubicBezTo>
                  <a:pt x="2678" y="1375"/>
                  <a:pt x="206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4" name="Google Shape;3074;p75"/>
          <p:cNvSpPr/>
          <p:nvPr/>
        </p:nvSpPr>
        <p:spPr>
          <a:xfrm rot="-5400000">
            <a:off x="8301256" y="71557"/>
            <a:ext cx="62871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67" y="1"/>
                  <a:pt x="0" y="367"/>
                  <a:pt x="0" y="805"/>
                </a:cubicBezTo>
                <a:cubicBezTo>
                  <a:pt x="0" y="1253"/>
                  <a:pt x="36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5" name="Google Shape;3075;p75"/>
          <p:cNvSpPr/>
          <p:nvPr/>
        </p:nvSpPr>
        <p:spPr>
          <a:xfrm rot="-5400000">
            <a:off x="8195899" y="71557"/>
            <a:ext cx="62871" cy="62871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67" y="0"/>
                  <a:pt x="0" y="367"/>
                  <a:pt x="0" y="805"/>
                </a:cubicBezTo>
                <a:cubicBezTo>
                  <a:pt x="0" y="1253"/>
                  <a:pt x="367" y="1609"/>
                  <a:pt x="805" y="1609"/>
                </a:cubicBezTo>
                <a:cubicBezTo>
                  <a:pt x="1253" y="1609"/>
                  <a:pt x="1609" y="1253"/>
                  <a:pt x="1609" y="805"/>
                </a:cubicBezTo>
                <a:cubicBezTo>
                  <a:pt x="1609" y="367"/>
                  <a:pt x="125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6" name="Google Shape;3076;p75"/>
          <p:cNvSpPr/>
          <p:nvPr/>
        </p:nvSpPr>
        <p:spPr>
          <a:xfrm rot="-5400000">
            <a:off x="8090522" y="71577"/>
            <a:ext cx="62871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67" y="0"/>
                  <a:pt x="0" y="356"/>
                  <a:pt x="0" y="804"/>
                </a:cubicBezTo>
                <a:cubicBezTo>
                  <a:pt x="0" y="1252"/>
                  <a:pt x="367" y="1609"/>
                  <a:pt x="805" y="1609"/>
                </a:cubicBezTo>
                <a:cubicBezTo>
                  <a:pt x="1253" y="1609"/>
                  <a:pt x="1609" y="1252"/>
                  <a:pt x="1609" y="804"/>
                </a:cubicBezTo>
                <a:cubicBezTo>
                  <a:pt x="1609" y="356"/>
                  <a:pt x="125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7" name="Google Shape;3077;p75"/>
          <p:cNvSpPr/>
          <p:nvPr/>
        </p:nvSpPr>
        <p:spPr>
          <a:xfrm rot="-5400000">
            <a:off x="7985146" y="71557"/>
            <a:ext cx="62871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67" y="1"/>
                  <a:pt x="0" y="367"/>
                  <a:pt x="0" y="805"/>
                </a:cubicBezTo>
                <a:cubicBezTo>
                  <a:pt x="0" y="1253"/>
                  <a:pt x="36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8" name="Google Shape;3078;p75"/>
          <p:cNvSpPr/>
          <p:nvPr/>
        </p:nvSpPr>
        <p:spPr>
          <a:xfrm rot="-5400000">
            <a:off x="8301256" y="195229"/>
            <a:ext cx="62870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9" y="1253"/>
                  <a:pt x="1609" y="805"/>
                </a:cubicBezTo>
                <a:cubicBezTo>
                  <a:pt x="1609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9" name="Google Shape;3079;p75"/>
          <p:cNvSpPr/>
          <p:nvPr/>
        </p:nvSpPr>
        <p:spPr>
          <a:xfrm rot="-5400000">
            <a:off x="8195899" y="195229"/>
            <a:ext cx="62870" cy="62871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43" y="1609"/>
                  <a:pt x="1609" y="1253"/>
                  <a:pt x="1609" y="805"/>
                </a:cubicBezTo>
                <a:cubicBezTo>
                  <a:pt x="1609" y="36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0" name="Google Shape;3080;p75"/>
          <p:cNvSpPr/>
          <p:nvPr/>
        </p:nvSpPr>
        <p:spPr>
          <a:xfrm rot="-5400000">
            <a:off x="8090522" y="195248"/>
            <a:ext cx="62870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43" y="1609"/>
                  <a:pt x="1609" y="1252"/>
                  <a:pt x="1609" y="804"/>
                </a:cubicBezTo>
                <a:cubicBezTo>
                  <a:pt x="1609" y="356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1" name="Google Shape;3081;p75"/>
          <p:cNvSpPr/>
          <p:nvPr/>
        </p:nvSpPr>
        <p:spPr>
          <a:xfrm rot="-5400000">
            <a:off x="7985146" y="195229"/>
            <a:ext cx="62870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9" y="1253"/>
                  <a:pt x="1609" y="805"/>
                </a:cubicBezTo>
                <a:cubicBezTo>
                  <a:pt x="1609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2" name="Google Shape;3082;p75"/>
          <p:cNvSpPr/>
          <p:nvPr/>
        </p:nvSpPr>
        <p:spPr>
          <a:xfrm rot="-5400000">
            <a:off x="8301256" y="319291"/>
            <a:ext cx="62870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3" name="Google Shape;3083;p75"/>
          <p:cNvSpPr/>
          <p:nvPr/>
        </p:nvSpPr>
        <p:spPr>
          <a:xfrm rot="-5400000">
            <a:off x="8195899" y="319291"/>
            <a:ext cx="62870" cy="62871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53" y="1609"/>
                  <a:pt x="1609" y="1253"/>
                  <a:pt x="1609" y="805"/>
                </a:cubicBezTo>
                <a:cubicBezTo>
                  <a:pt x="1609" y="367"/>
                  <a:pt x="125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4" name="Google Shape;3084;p75"/>
          <p:cNvSpPr/>
          <p:nvPr/>
        </p:nvSpPr>
        <p:spPr>
          <a:xfrm rot="-5400000">
            <a:off x="8090522" y="319310"/>
            <a:ext cx="62870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53" y="1609"/>
                  <a:pt x="1609" y="1252"/>
                  <a:pt x="1609" y="804"/>
                </a:cubicBezTo>
                <a:cubicBezTo>
                  <a:pt x="1609" y="356"/>
                  <a:pt x="125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5" name="Google Shape;3085;p75"/>
          <p:cNvSpPr/>
          <p:nvPr/>
        </p:nvSpPr>
        <p:spPr>
          <a:xfrm rot="-5400000">
            <a:off x="7985146" y="319291"/>
            <a:ext cx="62870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6" name="Google Shape;3086;p75"/>
          <p:cNvSpPr/>
          <p:nvPr/>
        </p:nvSpPr>
        <p:spPr>
          <a:xfrm rot="-5400000">
            <a:off x="8301451" y="443157"/>
            <a:ext cx="62480" cy="62871"/>
          </a:xfrm>
          <a:custGeom>
            <a:rect b="b" l="l" r="r" t="t"/>
            <a:pathLst>
              <a:path extrusionOk="0" h="1610" w="160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0" y="1253"/>
                  <a:pt x="1600" y="805"/>
                </a:cubicBezTo>
                <a:cubicBezTo>
                  <a:pt x="160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7" name="Google Shape;3087;p75"/>
          <p:cNvSpPr/>
          <p:nvPr/>
        </p:nvSpPr>
        <p:spPr>
          <a:xfrm rot="-5400000">
            <a:off x="8196094" y="443157"/>
            <a:ext cx="62480" cy="62871"/>
          </a:xfrm>
          <a:custGeom>
            <a:rect b="b" l="l" r="r" t="t"/>
            <a:pathLst>
              <a:path extrusionOk="0" h="1610" w="160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43" y="1609"/>
                  <a:pt x="1600" y="1253"/>
                  <a:pt x="1600" y="805"/>
                </a:cubicBezTo>
                <a:cubicBezTo>
                  <a:pt x="1600" y="36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8" name="Google Shape;3088;p75"/>
          <p:cNvSpPr/>
          <p:nvPr/>
        </p:nvSpPr>
        <p:spPr>
          <a:xfrm rot="-5400000">
            <a:off x="8090718" y="443177"/>
            <a:ext cx="62480" cy="62831"/>
          </a:xfrm>
          <a:custGeom>
            <a:rect b="b" l="l" r="r" t="t"/>
            <a:pathLst>
              <a:path extrusionOk="0" h="1609" w="160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43" y="1609"/>
                  <a:pt x="1600" y="1252"/>
                  <a:pt x="1600" y="804"/>
                </a:cubicBezTo>
                <a:cubicBezTo>
                  <a:pt x="1600" y="356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9" name="Google Shape;3089;p75"/>
          <p:cNvSpPr/>
          <p:nvPr/>
        </p:nvSpPr>
        <p:spPr>
          <a:xfrm rot="-5400000">
            <a:off x="7985341" y="443157"/>
            <a:ext cx="62480" cy="62871"/>
          </a:xfrm>
          <a:custGeom>
            <a:rect b="b" l="l" r="r" t="t"/>
            <a:pathLst>
              <a:path extrusionOk="0" h="1610" w="160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0" y="1253"/>
                  <a:pt x="1600" y="805"/>
                </a:cubicBezTo>
                <a:cubicBezTo>
                  <a:pt x="160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0" name="Google Shape;3090;p75"/>
          <p:cNvSpPr/>
          <p:nvPr/>
        </p:nvSpPr>
        <p:spPr>
          <a:xfrm rot="-5400000">
            <a:off x="8301256" y="567024"/>
            <a:ext cx="62870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10" y="1253"/>
                  <a:pt x="1610" y="805"/>
                </a:cubicBezTo>
                <a:cubicBezTo>
                  <a:pt x="161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1" name="Google Shape;3091;p75"/>
          <p:cNvSpPr/>
          <p:nvPr/>
        </p:nvSpPr>
        <p:spPr>
          <a:xfrm rot="-5400000">
            <a:off x="8195899" y="567024"/>
            <a:ext cx="62870" cy="62871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43" y="1609"/>
                  <a:pt x="1610" y="1253"/>
                  <a:pt x="1610" y="805"/>
                </a:cubicBezTo>
                <a:cubicBezTo>
                  <a:pt x="1610" y="36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2" name="Google Shape;3092;p75"/>
          <p:cNvSpPr/>
          <p:nvPr/>
        </p:nvSpPr>
        <p:spPr>
          <a:xfrm rot="-5400000">
            <a:off x="8090522" y="567043"/>
            <a:ext cx="62870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43" y="1609"/>
                  <a:pt x="1610" y="1252"/>
                  <a:pt x="1610" y="804"/>
                </a:cubicBezTo>
                <a:cubicBezTo>
                  <a:pt x="1610" y="356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3" name="Google Shape;3093;p75"/>
          <p:cNvSpPr/>
          <p:nvPr/>
        </p:nvSpPr>
        <p:spPr>
          <a:xfrm rot="-5400000">
            <a:off x="7985146" y="567024"/>
            <a:ext cx="62870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10" y="1253"/>
                  <a:pt x="1610" y="805"/>
                </a:cubicBezTo>
                <a:cubicBezTo>
                  <a:pt x="161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4" name="Google Shape;3094;p75"/>
          <p:cNvSpPr/>
          <p:nvPr/>
        </p:nvSpPr>
        <p:spPr>
          <a:xfrm>
            <a:off x="7570969" y="358130"/>
            <a:ext cx="352309" cy="352309"/>
          </a:xfrm>
          <a:custGeom>
            <a:rect b="b" l="l" r="r" t="t"/>
            <a:pathLst>
              <a:path extrusionOk="0" h="9022" w="9022">
                <a:moveTo>
                  <a:pt x="0" y="0"/>
                </a:moveTo>
                <a:cubicBezTo>
                  <a:pt x="0" y="4979"/>
                  <a:pt x="4043" y="9022"/>
                  <a:pt x="9022" y="9022"/>
                </a:cubicBezTo>
                <a:lnTo>
                  <a:pt x="90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5" name="Google Shape;3095;p75"/>
          <p:cNvSpPr/>
          <p:nvPr/>
        </p:nvSpPr>
        <p:spPr>
          <a:xfrm>
            <a:off x="7570969" y="6211"/>
            <a:ext cx="351919" cy="351958"/>
          </a:xfrm>
          <a:custGeom>
            <a:rect b="b" l="l" r="r" t="t"/>
            <a:pathLst>
              <a:path extrusionOk="0" h="9013" w="9012">
                <a:moveTo>
                  <a:pt x="0" y="1"/>
                </a:moveTo>
                <a:lnTo>
                  <a:pt x="0" y="9012"/>
                </a:lnTo>
                <a:lnTo>
                  <a:pt x="9012" y="9012"/>
                </a:lnTo>
                <a:cubicBezTo>
                  <a:pt x="9012" y="4033"/>
                  <a:pt x="4979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6" name="Google Shape;3096;p75"/>
          <p:cNvSpPr/>
          <p:nvPr/>
        </p:nvSpPr>
        <p:spPr>
          <a:xfrm>
            <a:off x="7219050" y="5821"/>
            <a:ext cx="351958" cy="351919"/>
          </a:xfrm>
          <a:custGeom>
            <a:rect b="b" l="l" r="r" t="t"/>
            <a:pathLst>
              <a:path extrusionOk="0" h="9012" w="9013">
                <a:moveTo>
                  <a:pt x="1" y="0"/>
                </a:moveTo>
                <a:cubicBezTo>
                  <a:pt x="1" y="4980"/>
                  <a:pt x="4043" y="9012"/>
                  <a:pt x="9012" y="9012"/>
                </a:cubicBezTo>
                <a:lnTo>
                  <a:pt x="90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7" name="Google Shape;3097;p75"/>
          <p:cNvSpPr/>
          <p:nvPr/>
        </p:nvSpPr>
        <p:spPr>
          <a:xfrm>
            <a:off x="6487951" y="5615"/>
            <a:ext cx="704657" cy="352348"/>
          </a:xfrm>
          <a:custGeom>
            <a:rect b="b" l="l" r="r" t="t"/>
            <a:pathLst>
              <a:path extrusionOk="0" h="9023" w="18045">
                <a:moveTo>
                  <a:pt x="9012" y="0"/>
                </a:moveTo>
                <a:lnTo>
                  <a:pt x="9012" y="11"/>
                </a:lnTo>
                <a:lnTo>
                  <a:pt x="1" y="11"/>
                </a:lnTo>
                <a:lnTo>
                  <a:pt x="1" y="184"/>
                </a:lnTo>
                <a:cubicBezTo>
                  <a:pt x="1" y="5071"/>
                  <a:pt x="3962" y="9022"/>
                  <a:pt x="8839" y="9022"/>
                </a:cubicBezTo>
                <a:lnTo>
                  <a:pt x="9012" y="9022"/>
                </a:lnTo>
                <a:cubicBezTo>
                  <a:pt x="9012" y="8869"/>
                  <a:pt x="9012" y="8717"/>
                  <a:pt x="9022" y="8564"/>
                </a:cubicBezTo>
                <a:cubicBezTo>
                  <a:pt x="9134" y="6252"/>
                  <a:pt x="10122" y="4175"/>
                  <a:pt x="11649" y="2648"/>
                </a:cubicBezTo>
                <a:cubicBezTo>
                  <a:pt x="13289" y="1019"/>
                  <a:pt x="15549" y="0"/>
                  <a:pt x="1804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8" name="Google Shape;3098;p75"/>
          <p:cNvSpPr/>
          <p:nvPr/>
        </p:nvSpPr>
        <p:spPr>
          <a:xfrm rot="10800000">
            <a:off x="4" y="4438855"/>
            <a:ext cx="352348" cy="352309"/>
          </a:xfrm>
          <a:custGeom>
            <a:rect b="b" l="l" r="r" t="t"/>
            <a:pathLst>
              <a:path extrusionOk="0" h="9022" w="9023">
                <a:moveTo>
                  <a:pt x="1060" y="0"/>
                </a:moveTo>
                <a:cubicBezTo>
                  <a:pt x="479" y="0"/>
                  <a:pt x="1" y="468"/>
                  <a:pt x="1" y="1059"/>
                </a:cubicBezTo>
                <a:lnTo>
                  <a:pt x="1" y="7953"/>
                </a:lnTo>
                <a:cubicBezTo>
                  <a:pt x="1" y="8543"/>
                  <a:pt x="479" y="9022"/>
                  <a:pt x="1060" y="9022"/>
                </a:cubicBezTo>
                <a:lnTo>
                  <a:pt x="7953" y="9022"/>
                </a:lnTo>
                <a:cubicBezTo>
                  <a:pt x="8544" y="9022"/>
                  <a:pt x="9022" y="8543"/>
                  <a:pt x="9022" y="7953"/>
                </a:cubicBezTo>
                <a:lnTo>
                  <a:pt x="9022" y="1059"/>
                </a:lnTo>
                <a:cubicBezTo>
                  <a:pt x="9022" y="468"/>
                  <a:pt x="8544" y="0"/>
                  <a:pt x="795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9" name="Google Shape;3099;p75"/>
          <p:cNvSpPr/>
          <p:nvPr/>
        </p:nvSpPr>
        <p:spPr>
          <a:xfrm rot="10800000">
            <a:off x="353094" y="4791945"/>
            <a:ext cx="351138" cy="351528"/>
          </a:xfrm>
          <a:custGeom>
            <a:rect b="b" l="l" r="r" t="t"/>
            <a:pathLst>
              <a:path extrusionOk="0" h="9002" w="8992">
                <a:moveTo>
                  <a:pt x="0" y="0"/>
                </a:moveTo>
                <a:lnTo>
                  <a:pt x="0" y="9002"/>
                </a:lnTo>
                <a:lnTo>
                  <a:pt x="7046" y="9002"/>
                </a:lnTo>
                <a:cubicBezTo>
                  <a:pt x="8116" y="9002"/>
                  <a:pt x="8991" y="8126"/>
                  <a:pt x="8991" y="7057"/>
                </a:cubicBezTo>
                <a:lnTo>
                  <a:pt x="89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0" name="Google Shape;3100;p75"/>
          <p:cNvSpPr/>
          <p:nvPr/>
        </p:nvSpPr>
        <p:spPr>
          <a:xfrm rot="10800000">
            <a:off x="1413017" y="5112270"/>
            <a:ext cx="696691" cy="30654"/>
          </a:xfrm>
          <a:custGeom>
            <a:rect b="b" l="l" r="r" t="t"/>
            <a:pathLst>
              <a:path extrusionOk="0" h="785" w="17841">
                <a:moveTo>
                  <a:pt x="1" y="1"/>
                </a:moveTo>
                <a:lnTo>
                  <a:pt x="1" y="785"/>
                </a:lnTo>
                <a:lnTo>
                  <a:pt x="17840" y="785"/>
                </a:lnTo>
                <a:lnTo>
                  <a:pt x="1784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1" name="Google Shape;3101;p75"/>
          <p:cNvSpPr/>
          <p:nvPr/>
        </p:nvSpPr>
        <p:spPr>
          <a:xfrm rot="10800000">
            <a:off x="2110869" y="4792573"/>
            <a:ext cx="704228" cy="351919"/>
          </a:xfrm>
          <a:custGeom>
            <a:rect b="b" l="l" r="r" t="t"/>
            <a:pathLst>
              <a:path extrusionOk="0" h="9012" w="18034">
                <a:moveTo>
                  <a:pt x="0" y="0"/>
                </a:moveTo>
                <a:lnTo>
                  <a:pt x="0" y="9011"/>
                </a:lnTo>
                <a:lnTo>
                  <a:pt x="18034" y="9011"/>
                </a:lnTo>
                <a:lnTo>
                  <a:pt x="180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2" name="Google Shape;3102;p75"/>
          <p:cNvSpPr/>
          <p:nvPr/>
        </p:nvSpPr>
        <p:spPr>
          <a:xfrm rot="10800000">
            <a:off x="2815057" y="4792182"/>
            <a:ext cx="351919" cy="352309"/>
          </a:xfrm>
          <a:custGeom>
            <a:rect b="b" l="l" r="r" t="t"/>
            <a:pathLst>
              <a:path extrusionOk="0" h="9022" w="9012">
                <a:moveTo>
                  <a:pt x="0" y="0"/>
                </a:moveTo>
                <a:cubicBezTo>
                  <a:pt x="0" y="4979"/>
                  <a:pt x="4032" y="9022"/>
                  <a:pt x="9011" y="9022"/>
                </a:cubicBezTo>
                <a:lnTo>
                  <a:pt x="901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3" name="Google Shape;3103;p75"/>
          <p:cNvSpPr/>
          <p:nvPr/>
        </p:nvSpPr>
        <p:spPr>
          <a:xfrm rot="10800000">
            <a:off x="1414217" y="5051045"/>
            <a:ext cx="696691" cy="30654"/>
          </a:xfrm>
          <a:custGeom>
            <a:rect b="b" l="l" r="r" t="t"/>
            <a:pathLst>
              <a:path extrusionOk="0" h="785" w="17841">
                <a:moveTo>
                  <a:pt x="1" y="1"/>
                </a:moveTo>
                <a:lnTo>
                  <a:pt x="1" y="785"/>
                </a:lnTo>
                <a:lnTo>
                  <a:pt x="17840" y="785"/>
                </a:lnTo>
                <a:lnTo>
                  <a:pt x="1784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4" name="Google Shape;3104;p75"/>
          <p:cNvSpPr/>
          <p:nvPr/>
        </p:nvSpPr>
        <p:spPr>
          <a:xfrm rot="10800000">
            <a:off x="1414217" y="4989815"/>
            <a:ext cx="696691" cy="30654"/>
          </a:xfrm>
          <a:custGeom>
            <a:rect b="b" l="l" r="r" t="t"/>
            <a:pathLst>
              <a:path extrusionOk="0" h="785" w="17841">
                <a:moveTo>
                  <a:pt x="1" y="1"/>
                </a:moveTo>
                <a:lnTo>
                  <a:pt x="1" y="785"/>
                </a:lnTo>
                <a:lnTo>
                  <a:pt x="17840" y="785"/>
                </a:lnTo>
                <a:lnTo>
                  <a:pt x="1784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5" name="Google Shape;3105;p75"/>
          <p:cNvSpPr/>
          <p:nvPr/>
        </p:nvSpPr>
        <p:spPr>
          <a:xfrm rot="10800000">
            <a:off x="1414217" y="4928545"/>
            <a:ext cx="696691" cy="30693"/>
          </a:xfrm>
          <a:custGeom>
            <a:rect b="b" l="l" r="r" t="t"/>
            <a:pathLst>
              <a:path extrusionOk="0" h="786" w="17841">
                <a:moveTo>
                  <a:pt x="1" y="1"/>
                </a:moveTo>
                <a:lnTo>
                  <a:pt x="1" y="785"/>
                </a:lnTo>
                <a:lnTo>
                  <a:pt x="17840" y="785"/>
                </a:lnTo>
                <a:lnTo>
                  <a:pt x="1784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6" name="Google Shape;3106;p75"/>
          <p:cNvSpPr/>
          <p:nvPr/>
        </p:nvSpPr>
        <p:spPr>
          <a:xfrm rot="10800000">
            <a:off x="1414217" y="4867315"/>
            <a:ext cx="696691" cy="30654"/>
          </a:xfrm>
          <a:custGeom>
            <a:rect b="b" l="l" r="r" t="t"/>
            <a:pathLst>
              <a:path extrusionOk="0" h="785" w="17841">
                <a:moveTo>
                  <a:pt x="1" y="0"/>
                </a:moveTo>
                <a:lnTo>
                  <a:pt x="1" y="784"/>
                </a:lnTo>
                <a:lnTo>
                  <a:pt x="17840" y="784"/>
                </a:lnTo>
                <a:lnTo>
                  <a:pt x="1784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7" name="Google Shape;3107;p75"/>
          <p:cNvSpPr/>
          <p:nvPr/>
        </p:nvSpPr>
        <p:spPr>
          <a:xfrm rot="10800000">
            <a:off x="1414217" y="4806084"/>
            <a:ext cx="696691" cy="30654"/>
          </a:xfrm>
          <a:custGeom>
            <a:rect b="b" l="l" r="r" t="t"/>
            <a:pathLst>
              <a:path extrusionOk="0" h="785" w="17841">
                <a:moveTo>
                  <a:pt x="1" y="0"/>
                </a:moveTo>
                <a:lnTo>
                  <a:pt x="1" y="784"/>
                </a:lnTo>
                <a:lnTo>
                  <a:pt x="17840" y="784"/>
                </a:lnTo>
                <a:lnTo>
                  <a:pt x="1784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8" name="Google Shape;3108;p75"/>
          <p:cNvSpPr/>
          <p:nvPr/>
        </p:nvSpPr>
        <p:spPr>
          <a:xfrm rot="10800000">
            <a:off x="1414217" y="4744854"/>
            <a:ext cx="696691" cy="30654"/>
          </a:xfrm>
          <a:custGeom>
            <a:rect b="b" l="l" r="r" t="t"/>
            <a:pathLst>
              <a:path extrusionOk="0" h="785" w="17841">
                <a:moveTo>
                  <a:pt x="1" y="0"/>
                </a:moveTo>
                <a:lnTo>
                  <a:pt x="1" y="784"/>
                </a:lnTo>
                <a:lnTo>
                  <a:pt x="17840" y="784"/>
                </a:lnTo>
                <a:lnTo>
                  <a:pt x="1784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9" name="Google Shape;3109;p75"/>
          <p:cNvSpPr/>
          <p:nvPr/>
        </p:nvSpPr>
        <p:spPr>
          <a:xfrm rot="10800000">
            <a:off x="1414217" y="4683623"/>
            <a:ext cx="696691" cy="30654"/>
          </a:xfrm>
          <a:custGeom>
            <a:rect b="b" l="l" r="r" t="t"/>
            <a:pathLst>
              <a:path extrusionOk="0" h="785" w="17841">
                <a:moveTo>
                  <a:pt x="1" y="0"/>
                </a:moveTo>
                <a:lnTo>
                  <a:pt x="1" y="784"/>
                </a:lnTo>
                <a:lnTo>
                  <a:pt x="17840" y="784"/>
                </a:lnTo>
                <a:lnTo>
                  <a:pt x="1784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0" name="Google Shape;3110;p75"/>
          <p:cNvSpPr/>
          <p:nvPr/>
        </p:nvSpPr>
        <p:spPr>
          <a:xfrm rot="10800000">
            <a:off x="1414217" y="4622393"/>
            <a:ext cx="696691" cy="30654"/>
          </a:xfrm>
          <a:custGeom>
            <a:rect b="b" l="l" r="r" t="t"/>
            <a:pathLst>
              <a:path extrusionOk="0" h="785" w="17841">
                <a:moveTo>
                  <a:pt x="1" y="0"/>
                </a:moveTo>
                <a:lnTo>
                  <a:pt x="1" y="784"/>
                </a:lnTo>
                <a:lnTo>
                  <a:pt x="17840" y="784"/>
                </a:lnTo>
                <a:lnTo>
                  <a:pt x="1784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1" name="Google Shape;3111;p75"/>
          <p:cNvSpPr/>
          <p:nvPr/>
        </p:nvSpPr>
        <p:spPr>
          <a:xfrm rot="10800000">
            <a:off x="1414217" y="4561163"/>
            <a:ext cx="696691" cy="30654"/>
          </a:xfrm>
          <a:custGeom>
            <a:rect b="b" l="l" r="r" t="t"/>
            <a:pathLst>
              <a:path extrusionOk="0" h="785" w="17841">
                <a:moveTo>
                  <a:pt x="1" y="1"/>
                </a:moveTo>
                <a:lnTo>
                  <a:pt x="1" y="785"/>
                </a:lnTo>
                <a:lnTo>
                  <a:pt x="17840" y="785"/>
                </a:lnTo>
                <a:lnTo>
                  <a:pt x="1784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2" name="Google Shape;3112;p75"/>
          <p:cNvSpPr/>
          <p:nvPr/>
        </p:nvSpPr>
        <p:spPr>
          <a:xfrm rot="10800000">
            <a:off x="1414217" y="4499932"/>
            <a:ext cx="696691" cy="30654"/>
          </a:xfrm>
          <a:custGeom>
            <a:rect b="b" l="l" r="r" t="t"/>
            <a:pathLst>
              <a:path extrusionOk="0" h="785" w="17841">
                <a:moveTo>
                  <a:pt x="1" y="1"/>
                </a:moveTo>
                <a:lnTo>
                  <a:pt x="1" y="785"/>
                </a:lnTo>
                <a:lnTo>
                  <a:pt x="17840" y="785"/>
                </a:lnTo>
                <a:lnTo>
                  <a:pt x="1784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3" name="Google Shape;3113;p75"/>
          <p:cNvSpPr/>
          <p:nvPr/>
        </p:nvSpPr>
        <p:spPr>
          <a:xfrm rot="10800000">
            <a:off x="1414217" y="4438702"/>
            <a:ext cx="696691" cy="30264"/>
          </a:xfrm>
          <a:custGeom>
            <a:rect b="b" l="l" r="r" t="t"/>
            <a:pathLst>
              <a:path extrusionOk="0" h="775" w="17841">
                <a:moveTo>
                  <a:pt x="1" y="1"/>
                </a:moveTo>
                <a:lnTo>
                  <a:pt x="1" y="775"/>
                </a:lnTo>
                <a:lnTo>
                  <a:pt x="17840" y="775"/>
                </a:lnTo>
                <a:lnTo>
                  <a:pt x="1784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4" name="Google Shape;3114;p75"/>
          <p:cNvSpPr/>
          <p:nvPr/>
        </p:nvSpPr>
        <p:spPr>
          <a:xfrm rot="10800000">
            <a:off x="713230" y="4438702"/>
            <a:ext cx="1048571" cy="704228"/>
          </a:xfrm>
          <a:custGeom>
            <a:rect b="b" l="l" r="r" t="t"/>
            <a:pathLst>
              <a:path extrusionOk="0" h="18034" w="26852">
                <a:moveTo>
                  <a:pt x="8778" y="1"/>
                </a:moveTo>
                <a:cubicBezTo>
                  <a:pt x="3952" y="1"/>
                  <a:pt x="31" y="3951"/>
                  <a:pt x="31" y="8819"/>
                </a:cubicBezTo>
                <a:lnTo>
                  <a:pt x="31" y="9022"/>
                </a:lnTo>
                <a:lnTo>
                  <a:pt x="1" y="9022"/>
                </a:lnTo>
                <a:lnTo>
                  <a:pt x="1" y="9226"/>
                </a:lnTo>
                <a:cubicBezTo>
                  <a:pt x="1" y="14093"/>
                  <a:pt x="3921" y="18034"/>
                  <a:pt x="8747" y="18034"/>
                </a:cubicBezTo>
                <a:lnTo>
                  <a:pt x="17891" y="18034"/>
                </a:lnTo>
                <a:lnTo>
                  <a:pt x="17891" y="17127"/>
                </a:lnTo>
                <a:cubicBezTo>
                  <a:pt x="17891" y="12668"/>
                  <a:pt x="21476" y="9043"/>
                  <a:pt x="25915" y="9043"/>
                </a:cubicBezTo>
                <a:lnTo>
                  <a:pt x="26811" y="9043"/>
                </a:lnTo>
                <a:lnTo>
                  <a:pt x="2685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5" name="Google Shape;3115;p75"/>
          <p:cNvSpPr/>
          <p:nvPr/>
        </p:nvSpPr>
        <p:spPr>
          <a:xfrm rot="10800000">
            <a:off x="1236110" y="4615637"/>
            <a:ext cx="351528" cy="352348"/>
          </a:xfrm>
          <a:custGeom>
            <a:rect b="b" l="l" r="r" t="t"/>
            <a:pathLst>
              <a:path extrusionOk="0" h="9023" w="9002">
                <a:moveTo>
                  <a:pt x="4461" y="1"/>
                </a:moveTo>
                <a:cubicBezTo>
                  <a:pt x="1996" y="1"/>
                  <a:pt x="1" y="2027"/>
                  <a:pt x="1" y="4512"/>
                </a:cubicBezTo>
                <a:lnTo>
                  <a:pt x="1" y="4522"/>
                </a:lnTo>
                <a:cubicBezTo>
                  <a:pt x="1" y="7006"/>
                  <a:pt x="1996" y="9023"/>
                  <a:pt x="4461" y="9023"/>
                </a:cubicBezTo>
                <a:lnTo>
                  <a:pt x="4532" y="9023"/>
                </a:lnTo>
                <a:cubicBezTo>
                  <a:pt x="6996" y="9023"/>
                  <a:pt x="9002" y="7006"/>
                  <a:pt x="9002" y="4522"/>
                </a:cubicBezTo>
                <a:lnTo>
                  <a:pt x="9002" y="4512"/>
                </a:lnTo>
                <a:cubicBezTo>
                  <a:pt x="9002" y="2017"/>
                  <a:pt x="6996" y="1"/>
                  <a:pt x="453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6" name="Google Shape;3116;p75"/>
          <p:cNvSpPr/>
          <p:nvPr/>
        </p:nvSpPr>
        <p:spPr>
          <a:xfrm>
            <a:off x="727000" y="542825"/>
            <a:ext cx="7704000" cy="40611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7" name="Google Shape;3117;p7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18" name="Google Shape;3118;p7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3119" name="Shape 3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0" name="Google Shape;3120;p76"/>
          <p:cNvSpPr/>
          <p:nvPr/>
        </p:nvSpPr>
        <p:spPr>
          <a:xfrm flipH="1" rot="-5400000">
            <a:off x="90" y="3704624"/>
            <a:ext cx="385883" cy="386051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lnTo>
                  <a:pt x="0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1" name="Google Shape;3121;p76"/>
          <p:cNvSpPr/>
          <p:nvPr/>
        </p:nvSpPr>
        <p:spPr>
          <a:xfrm flipH="1" rot="10800000">
            <a:off x="113" y="3318741"/>
            <a:ext cx="385837" cy="386096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cubicBezTo>
                  <a:pt x="0" y="9969"/>
                  <a:pt x="8075" y="18044"/>
                  <a:pt x="18033" y="18044"/>
                </a:cubicBezTo>
                <a:lnTo>
                  <a:pt x="1803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2" name="Google Shape;3122;p76"/>
          <p:cNvSpPr/>
          <p:nvPr/>
        </p:nvSpPr>
        <p:spPr>
          <a:xfrm flipH="1" rot="-5400000">
            <a:off x="375765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3" name="Google Shape;3123;p76"/>
          <p:cNvSpPr/>
          <p:nvPr/>
        </p:nvSpPr>
        <p:spPr>
          <a:xfrm flipH="1" rot="-5400000">
            <a:off x="436996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4" name="Google Shape;3124;p76"/>
          <p:cNvSpPr/>
          <p:nvPr/>
        </p:nvSpPr>
        <p:spPr>
          <a:xfrm flipH="1" rot="-5400000">
            <a:off x="498226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5" name="Google Shape;3125;p76"/>
          <p:cNvSpPr/>
          <p:nvPr/>
        </p:nvSpPr>
        <p:spPr>
          <a:xfrm flipH="1" rot="-5400000">
            <a:off x="559456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6" name="Google Shape;3126;p76"/>
          <p:cNvSpPr/>
          <p:nvPr/>
        </p:nvSpPr>
        <p:spPr>
          <a:xfrm flipH="1" rot="-5400000">
            <a:off x="620706" y="4768231"/>
            <a:ext cx="703837" cy="30693"/>
          </a:xfrm>
          <a:custGeom>
            <a:rect b="b" l="l" r="r" t="t"/>
            <a:pathLst>
              <a:path extrusionOk="0" h="786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7" name="Google Shape;3127;p76"/>
          <p:cNvSpPr/>
          <p:nvPr/>
        </p:nvSpPr>
        <p:spPr>
          <a:xfrm flipH="1" rot="-5400000">
            <a:off x="681956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8" name="Google Shape;3128;p76"/>
          <p:cNvSpPr/>
          <p:nvPr/>
        </p:nvSpPr>
        <p:spPr>
          <a:xfrm flipH="1" rot="-5400000">
            <a:off x="743187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9" name="Google Shape;3129;p76"/>
          <p:cNvSpPr/>
          <p:nvPr/>
        </p:nvSpPr>
        <p:spPr>
          <a:xfrm flipH="1" rot="-5400000">
            <a:off x="804222" y="4768446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0" name="Google Shape;3130;p76"/>
          <p:cNvSpPr/>
          <p:nvPr/>
        </p:nvSpPr>
        <p:spPr>
          <a:xfrm flipH="1" rot="-5400000">
            <a:off x="865257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1" name="Google Shape;3131;p76"/>
          <p:cNvSpPr/>
          <p:nvPr/>
        </p:nvSpPr>
        <p:spPr>
          <a:xfrm flipH="1" rot="-5400000">
            <a:off x="926683" y="4768446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2" name="Google Shape;3132;p76"/>
          <p:cNvSpPr/>
          <p:nvPr/>
        </p:nvSpPr>
        <p:spPr>
          <a:xfrm flipH="1" rot="-5400000">
            <a:off x="987718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3" name="Google Shape;3133;p76"/>
          <p:cNvSpPr/>
          <p:nvPr/>
        </p:nvSpPr>
        <p:spPr>
          <a:xfrm flipH="1" rot="-5400000">
            <a:off x="1048948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4" name="Google Shape;3134;p76"/>
          <p:cNvSpPr/>
          <p:nvPr/>
        </p:nvSpPr>
        <p:spPr>
          <a:xfrm flipH="1" rot="-5400000">
            <a:off x="338332" y="4068874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5" y="14002"/>
                </a:lnTo>
                <a:lnTo>
                  <a:pt x="78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5" name="Google Shape;3135;p76"/>
          <p:cNvSpPr/>
          <p:nvPr/>
        </p:nvSpPr>
        <p:spPr>
          <a:xfrm flipH="1" rot="-5400000">
            <a:off x="338332" y="4005908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6" name="Google Shape;3136;p76"/>
          <p:cNvSpPr/>
          <p:nvPr/>
        </p:nvSpPr>
        <p:spPr>
          <a:xfrm flipH="1" rot="-5400000">
            <a:off x="338332" y="3942942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7" name="Google Shape;3137;p76"/>
          <p:cNvSpPr/>
          <p:nvPr/>
        </p:nvSpPr>
        <p:spPr>
          <a:xfrm flipH="1" rot="-5400000">
            <a:off x="338332" y="3879977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8" name="Google Shape;3138;p76"/>
          <p:cNvSpPr/>
          <p:nvPr/>
        </p:nvSpPr>
        <p:spPr>
          <a:xfrm flipH="1" rot="-5400000">
            <a:off x="338332" y="3817011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9" name="Google Shape;3139;p76"/>
          <p:cNvSpPr/>
          <p:nvPr/>
        </p:nvSpPr>
        <p:spPr>
          <a:xfrm flipH="1" rot="-5400000">
            <a:off x="338332" y="3754045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0" name="Google Shape;3140;p76"/>
          <p:cNvSpPr/>
          <p:nvPr/>
        </p:nvSpPr>
        <p:spPr>
          <a:xfrm flipH="1" rot="-5400000">
            <a:off x="1416350" y="4431074"/>
            <a:ext cx="704228" cy="704618"/>
          </a:xfrm>
          <a:custGeom>
            <a:rect b="b" l="l" r="r" t="t"/>
            <a:pathLst>
              <a:path extrusionOk="0" h="18044" w="18034">
                <a:moveTo>
                  <a:pt x="1" y="0"/>
                </a:moveTo>
                <a:lnTo>
                  <a:pt x="1" y="18044"/>
                </a:lnTo>
                <a:lnTo>
                  <a:pt x="18034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1" name="Google Shape;3141;p76"/>
          <p:cNvSpPr/>
          <p:nvPr/>
        </p:nvSpPr>
        <p:spPr>
          <a:xfrm flipH="1" rot="-5400000">
            <a:off x="1382552" y="4431991"/>
            <a:ext cx="771823" cy="702822"/>
          </a:xfrm>
          <a:custGeom>
            <a:rect b="b" l="l" r="r" t="t"/>
            <a:pathLst>
              <a:path extrusionOk="0" h="17998" w="19765">
                <a:moveTo>
                  <a:pt x="9882" y="0"/>
                </a:moveTo>
                <a:cubicBezTo>
                  <a:pt x="7578" y="0"/>
                  <a:pt x="5275" y="879"/>
                  <a:pt x="3513" y="2635"/>
                </a:cubicBezTo>
                <a:cubicBezTo>
                  <a:pt x="0" y="6148"/>
                  <a:pt x="0" y="11850"/>
                  <a:pt x="3513" y="15363"/>
                </a:cubicBezTo>
                <a:cubicBezTo>
                  <a:pt x="5275" y="17119"/>
                  <a:pt x="7578" y="17998"/>
                  <a:pt x="9882" y="17998"/>
                </a:cubicBezTo>
                <a:cubicBezTo>
                  <a:pt x="12186" y="17998"/>
                  <a:pt x="14490" y="17119"/>
                  <a:pt x="16251" y="15363"/>
                </a:cubicBezTo>
                <a:cubicBezTo>
                  <a:pt x="19764" y="11850"/>
                  <a:pt x="19764" y="6148"/>
                  <a:pt x="16251" y="2635"/>
                </a:cubicBezTo>
                <a:cubicBezTo>
                  <a:pt x="14490" y="879"/>
                  <a:pt x="12186" y="0"/>
                  <a:pt x="988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2" name="Google Shape;3142;p76"/>
          <p:cNvSpPr/>
          <p:nvPr/>
        </p:nvSpPr>
        <p:spPr>
          <a:xfrm flipH="1" rot="-5400000">
            <a:off x="1538420" y="4552363"/>
            <a:ext cx="460087" cy="460478"/>
          </a:xfrm>
          <a:custGeom>
            <a:rect b="b" l="l" r="r" t="t"/>
            <a:pathLst>
              <a:path extrusionOk="0" h="11792" w="11782">
                <a:moveTo>
                  <a:pt x="5886" y="0"/>
                </a:moveTo>
                <a:cubicBezTo>
                  <a:pt x="2637" y="0"/>
                  <a:pt x="0" y="2638"/>
                  <a:pt x="0" y="5896"/>
                </a:cubicBezTo>
                <a:cubicBezTo>
                  <a:pt x="0" y="9154"/>
                  <a:pt x="2637" y="11792"/>
                  <a:pt x="5886" y="11792"/>
                </a:cubicBezTo>
                <a:cubicBezTo>
                  <a:pt x="9144" y="11792"/>
                  <a:pt x="11781" y="9154"/>
                  <a:pt x="11781" y="5896"/>
                </a:cubicBezTo>
                <a:cubicBezTo>
                  <a:pt x="11781" y="2638"/>
                  <a:pt x="9144" y="0"/>
                  <a:pt x="588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3" name="Google Shape;3143;p76"/>
          <p:cNvSpPr/>
          <p:nvPr/>
        </p:nvSpPr>
        <p:spPr>
          <a:xfrm flipH="1" rot="-5400000">
            <a:off x="184733" y="4607404"/>
            <a:ext cx="351528" cy="39"/>
          </a:xfrm>
          <a:custGeom>
            <a:rect b="b" l="l" r="r" t="t"/>
            <a:pathLst>
              <a:path extrusionOk="0" fill="none" h="1" w="9002">
                <a:moveTo>
                  <a:pt x="1" y="0"/>
                </a:moveTo>
                <a:lnTo>
                  <a:pt x="900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4" name="Google Shape;3144;p76"/>
          <p:cNvSpPr/>
          <p:nvPr/>
        </p:nvSpPr>
        <p:spPr>
          <a:xfrm flipH="1" rot="-5400000">
            <a:off x="255511" y="4558103"/>
            <a:ext cx="330051" cy="120118"/>
          </a:xfrm>
          <a:custGeom>
            <a:rect b="b" l="l" r="r" t="t"/>
            <a:pathLst>
              <a:path extrusionOk="0" fill="none" h="3076" w="8452">
                <a:moveTo>
                  <a:pt x="1" y="3075"/>
                </a:moveTo>
                <a:lnTo>
                  <a:pt x="845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5" name="Google Shape;3145;p76"/>
          <p:cNvSpPr/>
          <p:nvPr/>
        </p:nvSpPr>
        <p:spPr>
          <a:xfrm flipH="1" rot="-5400000">
            <a:off x="338804" y="4535650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0" y="5784"/>
                </a:moveTo>
                <a:lnTo>
                  <a:pt x="6894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6" name="Google Shape;3146;p76"/>
          <p:cNvSpPr/>
          <p:nvPr/>
        </p:nvSpPr>
        <p:spPr>
          <a:xfrm flipH="1" rot="-5400000">
            <a:off x="424695" y="4543206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0" y="7790"/>
                </a:moveTo>
                <a:lnTo>
                  <a:pt x="4501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7" name="Google Shape;3147;p76"/>
          <p:cNvSpPr/>
          <p:nvPr/>
        </p:nvSpPr>
        <p:spPr>
          <a:xfrm flipH="1" rot="-5400000">
            <a:off x="503029" y="4579796"/>
            <a:ext cx="60840" cy="345944"/>
          </a:xfrm>
          <a:custGeom>
            <a:rect b="b" l="l" r="r" t="t"/>
            <a:pathLst>
              <a:path extrusionOk="0" fill="none" h="8859" w="1558">
                <a:moveTo>
                  <a:pt x="0" y="8859"/>
                </a:moveTo>
                <a:lnTo>
                  <a:pt x="1558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8" name="Google Shape;3148;p76"/>
          <p:cNvSpPr/>
          <p:nvPr/>
        </p:nvSpPr>
        <p:spPr>
          <a:xfrm flipH="1" rot="-5400000">
            <a:off x="502814" y="4640850"/>
            <a:ext cx="61269" cy="345944"/>
          </a:xfrm>
          <a:custGeom>
            <a:rect b="b" l="l" r="r" t="t"/>
            <a:pathLst>
              <a:path extrusionOk="0" fill="none" h="8859" w="1569">
                <a:moveTo>
                  <a:pt x="1568" y="885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9" name="Google Shape;3149;p76"/>
          <p:cNvSpPr/>
          <p:nvPr/>
        </p:nvSpPr>
        <p:spPr>
          <a:xfrm flipH="1" rot="-5400000">
            <a:off x="424695" y="4718970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4501" y="779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0" name="Google Shape;3150;p76"/>
          <p:cNvSpPr/>
          <p:nvPr/>
        </p:nvSpPr>
        <p:spPr>
          <a:xfrm flipH="1" rot="-5400000">
            <a:off x="338804" y="4804860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6894" y="578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1" name="Google Shape;3151;p76"/>
          <p:cNvSpPr/>
          <p:nvPr/>
        </p:nvSpPr>
        <p:spPr>
          <a:xfrm flipH="1" rot="-5400000">
            <a:off x="255315" y="4888349"/>
            <a:ext cx="330441" cy="120118"/>
          </a:xfrm>
          <a:custGeom>
            <a:rect b="b" l="l" r="r" t="t"/>
            <a:pathLst>
              <a:path extrusionOk="0" fill="none" h="3076" w="8462">
                <a:moveTo>
                  <a:pt x="8462" y="3075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2" name="Google Shape;3152;p76"/>
          <p:cNvSpPr/>
          <p:nvPr/>
        </p:nvSpPr>
        <p:spPr>
          <a:xfrm flipH="1" rot="-5400000">
            <a:off x="184733" y="4958932"/>
            <a:ext cx="351528" cy="39"/>
          </a:xfrm>
          <a:custGeom>
            <a:rect b="b" l="l" r="r" t="t"/>
            <a:pathLst>
              <a:path extrusionOk="0" fill="none" h="1" w="9002">
                <a:moveTo>
                  <a:pt x="9001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3" name="Google Shape;3153;p76"/>
          <p:cNvSpPr/>
          <p:nvPr/>
        </p:nvSpPr>
        <p:spPr>
          <a:xfrm flipH="1" rot="-5400000">
            <a:off x="135022" y="4888134"/>
            <a:ext cx="330441" cy="120547"/>
          </a:xfrm>
          <a:custGeom>
            <a:rect b="b" l="l" r="r" t="t"/>
            <a:pathLst>
              <a:path extrusionOk="0" fill="none" h="3087" w="8462">
                <a:moveTo>
                  <a:pt x="8462" y="1"/>
                </a:moveTo>
                <a:lnTo>
                  <a:pt x="0" y="3086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4" name="Google Shape;3154;p76"/>
          <p:cNvSpPr/>
          <p:nvPr/>
        </p:nvSpPr>
        <p:spPr>
          <a:xfrm flipH="1" rot="-5400000">
            <a:off x="112763" y="4804646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0"/>
                </a:moveTo>
                <a:lnTo>
                  <a:pt x="0" y="5794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5" name="Google Shape;3155;p76"/>
          <p:cNvSpPr/>
          <p:nvPr/>
        </p:nvSpPr>
        <p:spPr>
          <a:xfrm flipH="1" rot="-5400000">
            <a:off x="120320" y="4718755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1"/>
                </a:moveTo>
                <a:lnTo>
                  <a:pt x="0" y="780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6" name="Google Shape;3156;p76"/>
          <p:cNvSpPr/>
          <p:nvPr/>
        </p:nvSpPr>
        <p:spPr>
          <a:xfrm flipH="1" rot="-5400000">
            <a:off x="156695" y="4640636"/>
            <a:ext cx="61269" cy="346374"/>
          </a:xfrm>
          <a:custGeom>
            <a:rect b="b" l="l" r="r" t="t"/>
            <a:pathLst>
              <a:path extrusionOk="0" fill="none" h="8870" w="1569">
                <a:moveTo>
                  <a:pt x="1568" y="0"/>
                </a:moveTo>
                <a:lnTo>
                  <a:pt x="0" y="8869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7" name="Google Shape;3157;p76"/>
          <p:cNvSpPr/>
          <p:nvPr/>
        </p:nvSpPr>
        <p:spPr>
          <a:xfrm flipH="1" rot="-5400000">
            <a:off x="156909" y="4579581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8" name="Google Shape;3158;p76"/>
          <p:cNvSpPr/>
          <p:nvPr/>
        </p:nvSpPr>
        <p:spPr>
          <a:xfrm flipH="1" rot="-5400000">
            <a:off x="156909" y="4579581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9" name="Google Shape;3159;p76"/>
          <p:cNvSpPr/>
          <p:nvPr/>
        </p:nvSpPr>
        <p:spPr>
          <a:xfrm flipH="1" rot="-5400000">
            <a:off x="120320" y="4542991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7800"/>
                </a:moveTo>
                <a:lnTo>
                  <a:pt x="0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0" name="Google Shape;3160;p76"/>
          <p:cNvSpPr/>
          <p:nvPr/>
        </p:nvSpPr>
        <p:spPr>
          <a:xfrm flipH="1" rot="-5400000">
            <a:off x="112763" y="4535435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579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1" name="Google Shape;3161;p76"/>
          <p:cNvSpPr/>
          <p:nvPr/>
        </p:nvSpPr>
        <p:spPr>
          <a:xfrm flipH="1" rot="-5400000">
            <a:off x="135217" y="4557889"/>
            <a:ext cx="330051" cy="120547"/>
          </a:xfrm>
          <a:custGeom>
            <a:rect b="b" l="l" r="r" t="t"/>
            <a:pathLst>
              <a:path extrusionOk="0" fill="none" h="3087" w="8452">
                <a:moveTo>
                  <a:pt x="8452" y="3086"/>
                </a:moveTo>
                <a:lnTo>
                  <a:pt x="1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2" name="Google Shape;3162;p76"/>
          <p:cNvSpPr/>
          <p:nvPr/>
        </p:nvSpPr>
        <p:spPr>
          <a:xfrm flipH="1" rot="-5400000">
            <a:off x="2120757" y="4782980"/>
            <a:ext cx="351958" cy="351958"/>
          </a:xfrm>
          <a:custGeom>
            <a:rect b="b" l="l" r="r" t="t"/>
            <a:pathLst>
              <a:path extrusionOk="0" h="9013" w="9013">
                <a:moveTo>
                  <a:pt x="1650" y="1"/>
                </a:moveTo>
                <a:cubicBezTo>
                  <a:pt x="734" y="1"/>
                  <a:pt x="1" y="744"/>
                  <a:pt x="1" y="1660"/>
                </a:cubicBezTo>
                <a:lnTo>
                  <a:pt x="1" y="7363"/>
                </a:lnTo>
                <a:cubicBezTo>
                  <a:pt x="1" y="8279"/>
                  <a:pt x="734" y="9012"/>
                  <a:pt x="1650" y="9012"/>
                </a:cubicBezTo>
                <a:lnTo>
                  <a:pt x="7363" y="9012"/>
                </a:lnTo>
                <a:cubicBezTo>
                  <a:pt x="8269" y="9012"/>
                  <a:pt x="9012" y="8279"/>
                  <a:pt x="9012" y="7363"/>
                </a:cubicBezTo>
                <a:lnTo>
                  <a:pt x="9012" y="1660"/>
                </a:lnTo>
                <a:cubicBezTo>
                  <a:pt x="9012" y="744"/>
                  <a:pt x="8269" y="1"/>
                  <a:pt x="73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3" name="Google Shape;3163;p76"/>
          <p:cNvSpPr/>
          <p:nvPr/>
        </p:nvSpPr>
        <p:spPr>
          <a:xfrm>
            <a:off x="727000" y="542825"/>
            <a:ext cx="7704000" cy="40611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4" name="Google Shape;3164;p7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65" name="Google Shape;3165;p76"/>
          <p:cNvSpPr/>
          <p:nvPr/>
        </p:nvSpPr>
        <p:spPr>
          <a:xfrm>
            <a:off x="8791684" y="352310"/>
            <a:ext cx="352309" cy="352309"/>
          </a:xfrm>
          <a:custGeom>
            <a:rect b="b" l="l" r="r" t="t"/>
            <a:pathLst>
              <a:path extrusionOk="0" h="9022" w="9022">
                <a:moveTo>
                  <a:pt x="0" y="0"/>
                </a:moveTo>
                <a:cubicBezTo>
                  <a:pt x="0" y="4979"/>
                  <a:pt x="4043" y="9022"/>
                  <a:pt x="9022" y="9022"/>
                </a:cubicBezTo>
                <a:lnTo>
                  <a:pt x="90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6" name="Google Shape;3166;p76"/>
          <p:cNvSpPr/>
          <p:nvPr/>
        </p:nvSpPr>
        <p:spPr>
          <a:xfrm>
            <a:off x="8791684" y="391"/>
            <a:ext cx="351919" cy="351958"/>
          </a:xfrm>
          <a:custGeom>
            <a:rect b="b" l="l" r="r" t="t"/>
            <a:pathLst>
              <a:path extrusionOk="0" h="9013" w="9012">
                <a:moveTo>
                  <a:pt x="0" y="1"/>
                </a:moveTo>
                <a:lnTo>
                  <a:pt x="0" y="9012"/>
                </a:lnTo>
                <a:lnTo>
                  <a:pt x="9012" y="9012"/>
                </a:lnTo>
                <a:cubicBezTo>
                  <a:pt x="9012" y="4033"/>
                  <a:pt x="4979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7" name="Google Shape;3167;p76"/>
          <p:cNvSpPr/>
          <p:nvPr/>
        </p:nvSpPr>
        <p:spPr>
          <a:xfrm>
            <a:off x="8439765" y="0"/>
            <a:ext cx="351958" cy="351919"/>
          </a:xfrm>
          <a:custGeom>
            <a:rect b="b" l="l" r="r" t="t"/>
            <a:pathLst>
              <a:path extrusionOk="0" h="9012" w="9013">
                <a:moveTo>
                  <a:pt x="1" y="0"/>
                </a:moveTo>
                <a:cubicBezTo>
                  <a:pt x="1" y="4980"/>
                  <a:pt x="4043" y="9012"/>
                  <a:pt x="9012" y="9012"/>
                </a:cubicBezTo>
                <a:lnTo>
                  <a:pt x="90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8" name="Google Shape;3168;p7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3169" name="Shape 3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0" name="Google Shape;3170;p77"/>
          <p:cNvSpPr/>
          <p:nvPr/>
        </p:nvSpPr>
        <p:spPr>
          <a:xfrm flipH="1" rot="-5400000">
            <a:off x="171430" y="1037884"/>
            <a:ext cx="351528" cy="703056"/>
          </a:xfrm>
          <a:custGeom>
            <a:rect b="b" l="l" r="r" t="t"/>
            <a:pathLst>
              <a:path extrusionOk="0" h="18004" w="9002">
                <a:moveTo>
                  <a:pt x="0" y="1"/>
                </a:moveTo>
                <a:lnTo>
                  <a:pt x="0" y="18003"/>
                </a:lnTo>
                <a:cubicBezTo>
                  <a:pt x="4969" y="18003"/>
                  <a:pt x="9002" y="13971"/>
                  <a:pt x="9002" y="9002"/>
                </a:cubicBezTo>
                <a:cubicBezTo>
                  <a:pt x="9002" y="4033"/>
                  <a:pt x="4969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1" name="Google Shape;3171;p77"/>
          <p:cNvSpPr/>
          <p:nvPr/>
        </p:nvSpPr>
        <p:spPr>
          <a:xfrm flipH="1" rot="-5400000">
            <a:off x="171430" y="1390974"/>
            <a:ext cx="351528" cy="703056"/>
          </a:xfrm>
          <a:custGeom>
            <a:rect b="b" l="l" r="r" t="t"/>
            <a:pathLst>
              <a:path extrusionOk="0" h="18004" w="9002">
                <a:moveTo>
                  <a:pt x="9002" y="1"/>
                </a:moveTo>
                <a:cubicBezTo>
                  <a:pt x="4033" y="1"/>
                  <a:pt x="0" y="4033"/>
                  <a:pt x="0" y="9002"/>
                </a:cubicBezTo>
                <a:cubicBezTo>
                  <a:pt x="0" y="13981"/>
                  <a:pt x="4033" y="18003"/>
                  <a:pt x="9002" y="18003"/>
                </a:cubicBezTo>
                <a:lnTo>
                  <a:pt x="900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2" name="Google Shape;3172;p77"/>
          <p:cNvSpPr/>
          <p:nvPr/>
        </p:nvSpPr>
        <p:spPr>
          <a:xfrm flipH="1" rot="-5400000">
            <a:off x="280184" y="1498557"/>
            <a:ext cx="134410" cy="134801"/>
          </a:xfrm>
          <a:custGeom>
            <a:rect b="b" l="l" r="r" t="t"/>
            <a:pathLst>
              <a:path extrusionOk="0" h="3452" w="344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67" y="2688"/>
                  <a:pt x="2678" y="2077"/>
                  <a:pt x="3442" y="1721"/>
                </a:cubicBezTo>
                <a:cubicBezTo>
                  <a:pt x="2678" y="1375"/>
                  <a:pt x="206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3" name="Google Shape;3173;p77"/>
          <p:cNvSpPr/>
          <p:nvPr/>
        </p:nvSpPr>
        <p:spPr>
          <a:xfrm flipH="1" rot="-5400000">
            <a:off x="279989" y="1348058"/>
            <a:ext cx="134801" cy="134801"/>
          </a:xfrm>
          <a:custGeom>
            <a:rect b="b" l="l" r="r" t="t"/>
            <a:pathLst>
              <a:path extrusionOk="0" h="3452" w="345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77" y="2688"/>
                  <a:pt x="2688" y="2077"/>
                  <a:pt x="3452" y="1721"/>
                </a:cubicBezTo>
                <a:cubicBezTo>
                  <a:pt x="2688" y="1375"/>
                  <a:pt x="207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4" name="Google Shape;3174;p77"/>
          <p:cNvSpPr/>
          <p:nvPr/>
        </p:nvSpPr>
        <p:spPr>
          <a:xfrm flipH="1" rot="-5400000">
            <a:off x="280184" y="1646869"/>
            <a:ext cx="134410" cy="134801"/>
          </a:xfrm>
          <a:custGeom>
            <a:rect b="b" l="l" r="r" t="t"/>
            <a:pathLst>
              <a:path extrusionOk="0" h="3452" w="344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67" y="2688"/>
                  <a:pt x="2678" y="2077"/>
                  <a:pt x="3442" y="1721"/>
                </a:cubicBezTo>
                <a:cubicBezTo>
                  <a:pt x="2678" y="1375"/>
                  <a:pt x="206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5" name="Google Shape;3175;p77"/>
          <p:cNvSpPr/>
          <p:nvPr/>
        </p:nvSpPr>
        <p:spPr>
          <a:xfrm flipH="1">
            <a:off x="67221" y="1075518"/>
            <a:ext cx="62871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67" y="1"/>
                  <a:pt x="0" y="367"/>
                  <a:pt x="0" y="805"/>
                </a:cubicBezTo>
                <a:cubicBezTo>
                  <a:pt x="0" y="1253"/>
                  <a:pt x="36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6" name="Google Shape;3176;p77"/>
          <p:cNvSpPr/>
          <p:nvPr/>
        </p:nvSpPr>
        <p:spPr>
          <a:xfrm flipH="1">
            <a:off x="67221" y="970161"/>
            <a:ext cx="62871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67" y="0"/>
                  <a:pt x="0" y="367"/>
                  <a:pt x="0" y="805"/>
                </a:cubicBezTo>
                <a:cubicBezTo>
                  <a:pt x="0" y="1253"/>
                  <a:pt x="367" y="1609"/>
                  <a:pt x="805" y="1609"/>
                </a:cubicBezTo>
                <a:cubicBezTo>
                  <a:pt x="1253" y="1609"/>
                  <a:pt x="1609" y="1253"/>
                  <a:pt x="1609" y="805"/>
                </a:cubicBezTo>
                <a:cubicBezTo>
                  <a:pt x="1609" y="367"/>
                  <a:pt x="125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7" name="Google Shape;3177;p77"/>
          <p:cNvSpPr/>
          <p:nvPr/>
        </p:nvSpPr>
        <p:spPr>
          <a:xfrm flipH="1">
            <a:off x="67221" y="864804"/>
            <a:ext cx="62871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67" y="0"/>
                  <a:pt x="0" y="356"/>
                  <a:pt x="0" y="804"/>
                </a:cubicBezTo>
                <a:cubicBezTo>
                  <a:pt x="0" y="1252"/>
                  <a:pt x="367" y="1609"/>
                  <a:pt x="805" y="1609"/>
                </a:cubicBezTo>
                <a:cubicBezTo>
                  <a:pt x="1253" y="1609"/>
                  <a:pt x="1609" y="1252"/>
                  <a:pt x="1609" y="804"/>
                </a:cubicBezTo>
                <a:cubicBezTo>
                  <a:pt x="1609" y="356"/>
                  <a:pt x="125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8" name="Google Shape;3178;p77"/>
          <p:cNvSpPr/>
          <p:nvPr/>
        </p:nvSpPr>
        <p:spPr>
          <a:xfrm flipH="1">
            <a:off x="67221" y="759408"/>
            <a:ext cx="62871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67" y="1"/>
                  <a:pt x="0" y="367"/>
                  <a:pt x="0" y="805"/>
                </a:cubicBezTo>
                <a:cubicBezTo>
                  <a:pt x="0" y="1253"/>
                  <a:pt x="36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9" name="Google Shape;3179;p77"/>
          <p:cNvSpPr/>
          <p:nvPr/>
        </p:nvSpPr>
        <p:spPr>
          <a:xfrm flipH="1">
            <a:off x="190892" y="1075518"/>
            <a:ext cx="62870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9" y="1253"/>
                  <a:pt x="1609" y="805"/>
                </a:cubicBezTo>
                <a:cubicBezTo>
                  <a:pt x="1609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0" name="Google Shape;3180;p77"/>
          <p:cNvSpPr/>
          <p:nvPr/>
        </p:nvSpPr>
        <p:spPr>
          <a:xfrm flipH="1">
            <a:off x="190892" y="970161"/>
            <a:ext cx="62870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43" y="1609"/>
                  <a:pt x="1609" y="1253"/>
                  <a:pt x="1609" y="805"/>
                </a:cubicBezTo>
                <a:cubicBezTo>
                  <a:pt x="1609" y="36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1" name="Google Shape;3181;p77"/>
          <p:cNvSpPr/>
          <p:nvPr/>
        </p:nvSpPr>
        <p:spPr>
          <a:xfrm flipH="1">
            <a:off x="190892" y="864804"/>
            <a:ext cx="62870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43" y="1609"/>
                  <a:pt x="1609" y="1252"/>
                  <a:pt x="1609" y="804"/>
                </a:cubicBezTo>
                <a:cubicBezTo>
                  <a:pt x="1609" y="356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2" name="Google Shape;3182;p77"/>
          <p:cNvSpPr/>
          <p:nvPr/>
        </p:nvSpPr>
        <p:spPr>
          <a:xfrm flipH="1">
            <a:off x="190892" y="759408"/>
            <a:ext cx="62870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9" y="1253"/>
                  <a:pt x="1609" y="805"/>
                </a:cubicBezTo>
                <a:cubicBezTo>
                  <a:pt x="1609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3" name="Google Shape;3183;p77"/>
          <p:cNvSpPr/>
          <p:nvPr/>
        </p:nvSpPr>
        <p:spPr>
          <a:xfrm flipH="1">
            <a:off x="314954" y="1075518"/>
            <a:ext cx="62870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4" name="Google Shape;3184;p77"/>
          <p:cNvSpPr/>
          <p:nvPr/>
        </p:nvSpPr>
        <p:spPr>
          <a:xfrm flipH="1">
            <a:off x="314954" y="970161"/>
            <a:ext cx="62870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53" y="1609"/>
                  <a:pt x="1609" y="1253"/>
                  <a:pt x="1609" y="805"/>
                </a:cubicBezTo>
                <a:cubicBezTo>
                  <a:pt x="1609" y="367"/>
                  <a:pt x="125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5" name="Google Shape;3185;p77"/>
          <p:cNvSpPr/>
          <p:nvPr/>
        </p:nvSpPr>
        <p:spPr>
          <a:xfrm flipH="1">
            <a:off x="314954" y="864804"/>
            <a:ext cx="62870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53" y="1609"/>
                  <a:pt x="1609" y="1252"/>
                  <a:pt x="1609" y="804"/>
                </a:cubicBezTo>
                <a:cubicBezTo>
                  <a:pt x="1609" y="356"/>
                  <a:pt x="125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6" name="Google Shape;3186;p77"/>
          <p:cNvSpPr/>
          <p:nvPr/>
        </p:nvSpPr>
        <p:spPr>
          <a:xfrm flipH="1">
            <a:off x="314954" y="759408"/>
            <a:ext cx="62870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7" name="Google Shape;3187;p77"/>
          <p:cNvSpPr/>
          <p:nvPr/>
        </p:nvSpPr>
        <p:spPr>
          <a:xfrm flipH="1">
            <a:off x="439016" y="1075518"/>
            <a:ext cx="62480" cy="62870"/>
          </a:xfrm>
          <a:custGeom>
            <a:rect b="b" l="l" r="r" t="t"/>
            <a:pathLst>
              <a:path extrusionOk="0" h="1610" w="160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0" y="1253"/>
                  <a:pt x="1600" y="805"/>
                </a:cubicBezTo>
                <a:cubicBezTo>
                  <a:pt x="160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8" name="Google Shape;3188;p77"/>
          <p:cNvSpPr/>
          <p:nvPr/>
        </p:nvSpPr>
        <p:spPr>
          <a:xfrm flipH="1">
            <a:off x="439016" y="970161"/>
            <a:ext cx="62480" cy="62870"/>
          </a:xfrm>
          <a:custGeom>
            <a:rect b="b" l="l" r="r" t="t"/>
            <a:pathLst>
              <a:path extrusionOk="0" h="1610" w="160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43" y="1609"/>
                  <a:pt x="1600" y="1253"/>
                  <a:pt x="1600" y="805"/>
                </a:cubicBezTo>
                <a:cubicBezTo>
                  <a:pt x="1600" y="36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9" name="Google Shape;3189;p77"/>
          <p:cNvSpPr/>
          <p:nvPr/>
        </p:nvSpPr>
        <p:spPr>
          <a:xfrm flipH="1">
            <a:off x="439016" y="864804"/>
            <a:ext cx="62480" cy="62831"/>
          </a:xfrm>
          <a:custGeom>
            <a:rect b="b" l="l" r="r" t="t"/>
            <a:pathLst>
              <a:path extrusionOk="0" h="1609" w="160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43" y="1609"/>
                  <a:pt x="1600" y="1252"/>
                  <a:pt x="1600" y="804"/>
                </a:cubicBezTo>
                <a:cubicBezTo>
                  <a:pt x="1600" y="356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0" name="Google Shape;3190;p77"/>
          <p:cNvSpPr/>
          <p:nvPr/>
        </p:nvSpPr>
        <p:spPr>
          <a:xfrm flipH="1">
            <a:off x="439016" y="759408"/>
            <a:ext cx="62480" cy="62870"/>
          </a:xfrm>
          <a:custGeom>
            <a:rect b="b" l="l" r="r" t="t"/>
            <a:pathLst>
              <a:path extrusionOk="0" h="1610" w="160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0" y="1253"/>
                  <a:pt x="1600" y="805"/>
                </a:cubicBezTo>
                <a:cubicBezTo>
                  <a:pt x="160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1" name="Google Shape;3191;p77"/>
          <p:cNvSpPr/>
          <p:nvPr/>
        </p:nvSpPr>
        <p:spPr>
          <a:xfrm flipH="1">
            <a:off x="562687" y="1075518"/>
            <a:ext cx="62870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10" y="1253"/>
                  <a:pt x="1610" y="805"/>
                </a:cubicBezTo>
                <a:cubicBezTo>
                  <a:pt x="161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2" name="Google Shape;3192;p77"/>
          <p:cNvSpPr/>
          <p:nvPr/>
        </p:nvSpPr>
        <p:spPr>
          <a:xfrm flipH="1">
            <a:off x="562687" y="970161"/>
            <a:ext cx="62870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43" y="1609"/>
                  <a:pt x="1610" y="1253"/>
                  <a:pt x="1610" y="805"/>
                </a:cubicBezTo>
                <a:cubicBezTo>
                  <a:pt x="1610" y="36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3" name="Google Shape;3193;p77"/>
          <p:cNvSpPr/>
          <p:nvPr/>
        </p:nvSpPr>
        <p:spPr>
          <a:xfrm flipH="1">
            <a:off x="562687" y="864804"/>
            <a:ext cx="62870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43" y="1609"/>
                  <a:pt x="1610" y="1252"/>
                  <a:pt x="1610" y="804"/>
                </a:cubicBezTo>
                <a:cubicBezTo>
                  <a:pt x="1610" y="356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4" name="Google Shape;3194;p77"/>
          <p:cNvSpPr/>
          <p:nvPr/>
        </p:nvSpPr>
        <p:spPr>
          <a:xfrm flipH="1">
            <a:off x="562687" y="759408"/>
            <a:ext cx="62870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10" y="1253"/>
                  <a:pt x="1610" y="805"/>
                </a:cubicBezTo>
                <a:cubicBezTo>
                  <a:pt x="161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5" name="Google Shape;3195;p77"/>
          <p:cNvSpPr/>
          <p:nvPr/>
        </p:nvSpPr>
        <p:spPr>
          <a:xfrm flipH="1" rot="10800000">
            <a:off x="-6137" y="4431435"/>
            <a:ext cx="704228" cy="704228"/>
          </a:xfrm>
          <a:custGeom>
            <a:rect b="b" l="l" r="r" t="t"/>
            <a:pathLst>
              <a:path extrusionOk="0" h="18034" w="18034">
                <a:moveTo>
                  <a:pt x="0" y="0"/>
                </a:moveTo>
                <a:lnTo>
                  <a:pt x="0" y="18033"/>
                </a:lnTo>
                <a:lnTo>
                  <a:pt x="18033" y="18033"/>
                </a:lnTo>
                <a:lnTo>
                  <a:pt x="1803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6" name="Google Shape;3196;p77"/>
          <p:cNvSpPr/>
          <p:nvPr/>
        </p:nvSpPr>
        <p:spPr>
          <a:xfrm flipH="1">
            <a:off x="-6116" y="3726446"/>
            <a:ext cx="704228" cy="704618"/>
          </a:xfrm>
          <a:custGeom>
            <a:rect b="b" l="l" r="r" t="t"/>
            <a:pathLst>
              <a:path extrusionOk="0" h="18044" w="18034">
                <a:moveTo>
                  <a:pt x="1" y="0"/>
                </a:moveTo>
                <a:lnTo>
                  <a:pt x="1" y="18044"/>
                </a:lnTo>
                <a:lnTo>
                  <a:pt x="18034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7" name="Google Shape;3197;p77"/>
          <p:cNvSpPr/>
          <p:nvPr/>
        </p:nvSpPr>
        <p:spPr>
          <a:xfrm flipH="1">
            <a:off x="-39934" y="3727344"/>
            <a:ext cx="771823" cy="702822"/>
          </a:xfrm>
          <a:custGeom>
            <a:rect b="b" l="l" r="r" t="t"/>
            <a:pathLst>
              <a:path extrusionOk="0" h="17998" w="19765">
                <a:moveTo>
                  <a:pt x="9882" y="0"/>
                </a:moveTo>
                <a:cubicBezTo>
                  <a:pt x="7578" y="0"/>
                  <a:pt x="5275" y="879"/>
                  <a:pt x="3513" y="2635"/>
                </a:cubicBezTo>
                <a:cubicBezTo>
                  <a:pt x="0" y="6148"/>
                  <a:pt x="0" y="11850"/>
                  <a:pt x="3513" y="15363"/>
                </a:cubicBezTo>
                <a:cubicBezTo>
                  <a:pt x="5275" y="17119"/>
                  <a:pt x="7578" y="17998"/>
                  <a:pt x="9882" y="17998"/>
                </a:cubicBezTo>
                <a:cubicBezTo>
                  <a:pt x="12186" y="17998"/>
                  <a:pt x="14490" y="17119"/>
                  <a:pt x="16251" y="15363"/>
                </a:cubicBezTo>
                <a:cubicBezTo>
                  <a:pt x="19764" y="11850"/>
                  <a:pt x="19764" y="6148"/>
                  <a:pt x="16251" y="2635"/>
                </a:cubicBezTo>
                <a:cubicBezTo>
                  <a:pt x="14490" y="879"/>
                  <a:pt x="12186" y="0"/>
                  <a:pt x="988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8" name="Google Shape;3198;p77"/>
          <p:cNvSpPr/>
          <p:nvPr/>
        </p:nvSpPr>
        <p:spPr>
          <a:xfrm flipH="1">
            <a:off x="116735" y="3848516"/>
            <a:ext cx="460087" cy="460478"/>
          </a:xfrm>
          <a:custGeom>
            <a:rect b="b" l="l" r="r" t="t"/>
            <a:pathLst>
              <a:path extrusionOk="0" h="11792" w="11782">
                <a:moveTo>
                  <a:pt x="5886" y="0"/>
                </a:moveTo>
                <a:cubicBezTo>
                  <a:pt x="2637" y="0"/>
                  <a:pt x="0" y="2638"/>
                  <a:pt x="0" y="5896"/>
                </a:cubicBezTo>
                <a:cubicBezTo>
                  <a:pt x="0" y="9154"/>
                  <a:pt x="2637" y="11792"/>
                  <a:pt x="5886" y="11792"/>
                </a:cubicBezTo>
                <a:cubicBezTo>
                  <a:pt x="9144" y="11792"/>
                  <a:pt x="11781" y="9154"/>
                  <a:pt x="11781" y="5896"/>
                </a:cubicBezTo>
                <a:cubicBezTo>
                  <a:pt x="11781" y="2638"/>
                  <a:pt x="9144" y="0"/>
                  <a:pt x="58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9" name="Google Shape;3199;p77"/>
          <p:cNvSpPr/>
          <p:nvPr/>
        </p:nvSpPr>
        <p:spPr>
          <a:xfrm flipH="1">
            <a:off x="-4349" y="3375620"/>
            <a:ext cx="351958" cy="351958"/>
          </a:xfrm>
          <a:custGeom>
            <a:rect b="b" l="l" r="r" t="t"/>
            <a:pathLst>
              <a:path extrusionOk="0" h="9013" w="9013">
                <a:moveTo>
                  <a:pt x="1650" y="1"/>
                </a:moveTo>
                <a:cubicBezTo>
                  <a:pt x="734" y="1"/>
                  <a:pt x="1" y="744"/>
                  <a:pt x="1" y="1660"/>
                </a:cubicBezTo>
                <a:lnTo>
                  <a:pt x="1" y="7363"/>
                </a:lnTo>
                <a:cubicBezTo>
                  <a:pt x="1" y="8279"/>
                  <a:pt x="734" y="9012"/>
                  <a:pt x="1650" y="9012"/>
                </a:cubicBezTo>
                <a:lnTo>
                  <a:pt x="7363" y="9012"/>
                </a:lnTo>
                <a:cubicBezTo>
                  <a:pt x="8269" y="9012"/>
                  <a:pt x="9012" y="8279"/>
                  <a:pt x="9012" y="7363"/>
                </a:cubicBezTo>
                <a:lnTo>
                  <a:pt x="9012" y="1660"/>
                </a:lnTo>
                <a:cubicBezTo>
                  <a:pt x="9012" y="744"/>
                  <a:pt x="8269" y="1"/>
                  <a:pt x="73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0" name="Google Shape;3200;p77"/>
          <p:cNvSpPr/>
          <p:nvPr/>
        </p:nvSpPr>
        <p:spPr>
          <a:xfrm flipH="1" rot="-5400000">
            <a:off x="353793" y="345230"/>
            <a:ext cx="352309" cy="352309"/>
          </a:xfrm>
          <a:custGeom>
            <a:rect b="b" l="l" r="r" t="t"/>
            <a:pathLst>
              <a:path extrusionOk="0" h="9022" w="9022">
                <a:moveTo>
                  <a:pt x="0" y="0"/>
                </a:moveTo>
                <a:cubicBezTo>
                  <a:pt x="0" y="4979"/>
                  <a:pt x="4043" y="9022"/>
                  <a:pt x="9022" y="9022"/>
                </a:cubicBezTo>
                <a:lnTo>
                  <a:pt x="90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1" name="Google Shape;3201;p77"/>
          <p:cNvSpPr/>
          <p:nvPr/>
        </p:nvSpPr>
        <p:spPr>
          <a:xfrm flipH="1" rot="-5400000">
            <a:off x="1894" y="345211"/>
            <a:ext cx="351919" cy="351958"/>
          </a:xfrm>
          <a:custGeom>
            <a:rect b="b" l="l" r="r" t="t"/>
            <a:pathLst>
              <a:path extrusionOk="0" h="9013" w="9012">
                <a:moveTo>
                  <a:pt x="0" y="1"/>
                </a:moveTo>
                <a:lnTo>
                  <a:pt x="0" y="9012"/>
                </a:lnTo>
                <a:lnTo>
                  <a:pt x="9012" y="9012"/>
                </a:lnTo>
                <a:cubicBezTo>
                  <a:pt x="9012" y="4033"/>
                  <a:pt x="4979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2" name="Google Shape;3202;p77"/>
          <p:cNvSpPr/>
          <p:nvPr/>
        </p:nvSpPr>
        <p:spPr>
          <a:xfrm flipH="1" rot="-5400000">
            <a:off x="1464" y="-6669"/>
            <a:ext cx="351958" cy="351919"/>
          </a:xfrm>
          <a:custGeom>
            <a:rect b="b" l="l" r="r" t="t"/>
            <a:pathLst>
              <a:path extrusionOk="0" h="9012" w="9013">
                <a:moveTo>
                  <a:pt x="1" y="0"/>
                </a:moveTo>
                <a:cubicBezTo>
                  <a:pt x="1" y="4980"/>
                  <a:pt x="4043" y="9012"/>
                  <a:pt x="9012" y="9012"/>
                </a:cubicBezTo>
                <a:lnTo>
                  <a:pt x="90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3" name="Google Shape;3203;p77"/>
          <p:cNvSpPr/>
          <p:nvPr/>
        </p:nvSpPr>
        <p:spPr>
          <a:xfrm flipH="1" rot="-5400000">
            <a:off x="530336" y="184768"/>
            <a:ext cx="704657" cy="352348"/>
          </a:xfrm>
          <a:custGeom>
            <a:rect b="b" l="l" r="r" t="t"/>
            <a:pathLst>
              <a:path extrusionOk="0" h="9023" w="18045">
                <a:moveTo>
                  <a:pt x="9012" y="0"/>
                </a:moveTo>
                <a:lnTo>
                  <a:pt x="9012" y="11"/>
                </a:lnTo>
                <a:lnTo>
                  <a:pt x="1" y="11"/>
                </a:lnTo>
                <a:lnTo>
                  <a:pt x="1" y="184"/>
                </a:lnTo>
                <a:cubicBezTo>
                  <a:pt x="1" y="5071"/>
                  <a:pt x="3962" y="9022"/>
                  <a:pt x="8839" y="9022"/>
                </a:cubicBezTo>
                <a:lnTo>
                  <a:pt x="9012" y="9022"/>
                </a:lnTo>
                <a:cubicBezTo>
                  <a:pt x="9012" y="8869"/>
                  <a:pt x="9012" y="8717"/>
                  <a:pt x="9022" y="8564"/>
                </a:cubicBezTo>
                <a:cubicBezTo>
                  <a:pt x="9134" y="6252"/>
                  <a:pt x="10122" y="4175"/>
                  <a:pt x="11649" y="2648"/>
                </a:cubicBezTo>
                <a:cubicBezTo>
                  <a:pt x="13289" y="1019"/>
                  <a:pt x="15549" y="0"/>
                  <a:pt x="1804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4" name="Google Shape;3204;p77"/>
          <p:cNvSpPr/>
          <p:nvPr/>
        </p:nvSpPr>
        <p:spPr>
          <a:xfrm rot="10800000">
            <a:off x="1400684" y="4783581"/>
            <a:ext cx="351919" cy="352309"/>
          </a:xfrm>
          <a:custGeom>
            <a:rect b="b" l="l" r="r" t="t"/>
            <a:pathLst>
              <a:path extrusionOk="0" h="9022" w="9012">
                <a:moveTo>
                  <a:pt x="0" y="0"/>
                </a:moveTo>
                <a:cubicBezTo>
                  <a:pt x="0" y="4979"/>
                  <a:pt x="4032" y="9022"/>
                  <a:pt x="9011" y="9022"/>
                </a:cubicBezTo>
                <a:lnTo>
                  <a:pt x="901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5" name="Google Shape;3205;p77"/>
          <p:cNvSpPr/>
          <p:nvPr/>
        </p:nvSpPr>
        <p:spPr>
          <a:xfrm rot="10800000">
            <a:off x="-353570" y="4438702"/>
            <a:ext cx="1048571" cy="704228"/>
          </a:xfrm>
          <a:custGeom>
            <a:rect b="b" l="l" r="r" t="t"/>
            <a:pathLst>
              <a:path extrusionOk="0" h="18034" w="26852">
                <a:moveTo>
                  <a:pt x="8778" y="1"/>
                </a:moveTo>
                <a:cubicBezTo>
                  <a:pt x="3952" y="1"/>
                  <a:pt x="31" y="3951"/>
                  <a:pt x="31" y="8819"/>
                </a:cubicBezTo>
                <a:lnTo>
                  <a:pt x="31" y="9022"/>
                </a:lnTo>
                <a:lnTo>
                  <a:pt x="1" y="9022"/>
                </a:lnTo>
                <a:lnTo>
                  <a:pt x="1" y="9226"/>
                </a:lnTo>
                <a:cubicBezTo>
                  <a:pt x="1" y="14093"/>
                  <a:pt x="3921" y="18034"/>
                  <a:pt x="8747" y="18034"/>
                </a:cubicBezTo>
                <a:lnTo>
                  <a:pt x="17891" y="18034"/>
                </a:lnTo>
                <a:lnTo>
                  <a:pt x="17891" y="17127"/>
                </a:lnTo>
                <a:cubicBezTo>
                  <a:pt x="17891" y="12668"/>
                  <a:pt x="21476" y="9043"/>
                  <a:pt x="25915" y="9043"/>
                </a:cubicBezTo>
                <a:lnTo>
                  <a:pt x="26811" y="9043"/>
                </a:lnTo>
                <a:lnTo>
                  <a:pt x="2685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6" name="Google Shape;3206;p77"/>
          <p:cNvSpPr/>
          <p:nvPr/>
        </p:nvSpPr>
        <p:spPr>
          <a:xfrm rot="10800000">
            <a:off x="169310" y="4615637"/>
            <a:ext cx="351528" cy="352348"/>
          </a:xfrm>
          <a:custGeom>
            <a:rect b="b" l="l" r="r" t="t"/>
            <a:pathLst>
              <a:path extrusionOk="0" h="9023" w="9002">
                <a:moveTo>
                  <a:pt x="4461" y="1"/>
                </a:moveTo>
                <a:cubicBezTo>
                  <a:pt x="1996" y="1"/>
                  <a:pt x="1" y="2027"/>
                  <a:pt x="1" y="4512"/>
                </a:cubicBezTo>
                <a:lnTo>
                  <a:pt x="1" y="4522"/>
                </a:lnTo>
                <a:cubicBezTo>
                  <a:pt x="1" y="7006"/>
                  <a:pt x="1996" y="9023"/>
                  <a:pt x="4461" y="9023"/>
                </a:cubicBezTo>
                <a:lnTo>
                  <a:pt x="4532" y="9023"/>
                </a:lnTo>
                <a:cubicBezTo>
                  <a:pt x="6996" y="9023"/>
                  <a:pt x="9002" y="7006"/>
                  <a:pt x="9002" y="4522"/>
                </a:cubicBezTo>
                <a:lnTo>
                  <a:pt x="9002" y="4512"/>
                </a:lnTo>
                <a:cubicBezTo>
                  <a:pt x="9002" y="2017"/>
                  <a:pt x="6996" y="1"/>
                  <a:pt x="453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7" name="Google Shape;3207;p77"/>
          <p:cNvSpPr/>
          <p:nvPr/>
        </p:nvSpPr>
        <p:spPr>
          <a:xfrm>
            <a:off x="696502" y="4791538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8" name="Google Shape;3208;p77"/>
          <p:cNvSpPr/>
          <p:nvPr/>
        </p:nvSpPr>
        <p:spPr>
          <a:xfrm>
            <a:off x="696502" y="4852768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9" name="Google Shape;3209;p77"/>
          <p:cNvSpPr/>
          <p:nvPr/>
        </p:nvSpPr>
        <p:spPr>
          <a:xfrm>
            <a:off x="696502" y="4913999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0" name="Google Shape;3210;p77"/>
          <p:cNvSpPr/>
          <p:nvPr/>
        </p:nvSpPr>
        <p:spPr>
          <a:xfrm>
            <a:off x="696502" y="4975229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1" name="Google Shape;3211;p77"/>
          <p:cNvSpPr/>
          <p:nvPr/>
        </p:nvSpPr>
        <p:spPr>
          <a:xfrm>
            <a:off x="696502" y="5036460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2" name="Google Shape;3212;p77"/>
          <p:cNvSpPr/>
          <p:nvPr/>
        </p:nvSpPr>
        <p:spPr>
          <a:xfrm>
            <a:off x="696502" y="5097690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3" name="Google Shape;3213;p77"/>
          <p:cNvSpPr txBox="1"/>
          <p:nvPr>
            <p:ph type="title"/>
          </p:nvPr>
        </p:nvSpPr>
        <p:spPr>
          <a:xfrm>
            <a:off x="3889175" y="865775"/>
            <a:ext cx="4232700" cy="12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14" name="Google Shape;3214;p77"/>
          <p:cNvSpPr txBox="1"/>
          <p:nvPr>
            <p:ph idx="1" type="subTitle"/>
          </p:nvPr>
        </p:nvSpPr>
        <p:spPr>
          <a:xfrm>
            <a:off x="3889175" y="2073875"/>
            <a:ext cx="4232700" cy="21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rabicPeriod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/>
        </p:txBody>
      </p:sp>
      <p:sp>
        <p:nvSpPr>
          <p:cNvPr id="3215" name="Google Shape;3215;p7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3216" name="Shape 3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7" name="Google Shape;3217;p78"/>
          <p:cNvSpPr/>
          <p:nvPr/>
        </p:nvSpPr>
        <p:spPr>
          <a:xfrm rot="10800000">
            <a:off x="1406694" y="5111270"/>
            <a:ext cx="696691" cy="30654"/>
          </a:xfrm>
          <a:custGeom>
            <a:rect b="b" l="l" r="r" t="t"/>
            <a:pathLst>
              <a:path extrusionOk="0" h="785" w="17841">
                <a:moveTo>
                  <a:pt x="1" y="1"/>
                </a:moveTo>
                <a:lnTo>
                  <a:pt x="1" y="785"/>
                </a:lnTo>
                <a:lnTo>
                  <a:pt x="17840" y="785"/>
                </a:lnTo>
                <a:lnTo>
                  <a:pt x="17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8" name="Google Shape;3218;p78"/>
          <p:cNvSpPr/>
          <p:nvPr/>
        </p:nvSpPr>
        <p:spPr>
          <a:xfrm rot="10800000">
            <a:off x="2104546" y="4791573"/>
            <a:ext cx="704228" cy="351919"/>
          </a:xfrm>
          <a:custGeom>
            <a:rect b="b" l="l" r="r" t="t"/>
            <a:pathLst>
              <a:path extrusionOk="0" h="9012" w="18034">
                <a:moveTo>
                  <a:pt x="0" y="0"/>
                </a:moveTo>
                <a:lnTo>
                  <a:pt x="0" y="9011"/>
                </a:lnTo>
                <a:lnTo>
                  <a:pt x="18034" y="9011"/>
                </a:lnTo>
                <a:lnTo>
                  <a:pt x="180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9" name="Google Shape;3219;p78"/>
          <p:cNvSpPr/>
          <p:nvPr/>
        </p:nvSpPr>
        <p:spPr>
          <a:xfrm rot="10800000">
            <a:off x="2808735" y="4791182"/>
            <a:ext cx="351919" cy="352309"/>
          </a:xfrm>
          <a:custGeom>
            <a:rect b="b" l="l" r="r" t="t"/>
            <a:pathLst>
              <a:path extrusionOk="0" h="9022" w="9012">
                <a:moveTo>
                  <a:pt x="0" y="0"/>
                </a:moveTo>
                <a:cubicBezTo>
                  <a:pt x="0" y="4979"/>
                  <a:pt x="4032" y="9022"/>
                  <a:pt x="9011" y="9022"/>
                </a:cubicBezTo>
                <a:lnTo>
                  <a:pt x="901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0" name="Google Shape;3220;p78"/>
          <p:cNvSpPr/>
          <p:nvPr/>
        </p:nvSpPr>
        <p:spPr>
          <a:xfrm rot="10800000">
            <a:off x="-3256" y="4438873"/>
            <a:ext cx="704618" cy="704618"/>
          </a:xfrm>
          <a:custGeom>
            <a:rect b="b" l="l" r="r" t="t"/>
            <a:pathLst>
              <a:path extrusionOk="0" h="18044" w="18044">
                <a:moveTo>
                  <a:pt x="0" y="0"/>
                </a:moveTo>
                <a:lnTo>
                  <a:pt x="0" y="18043"/>
                </a:lnTo>
                <a:lnTo>
                  <a:pt x="18044" y="18043"/>
                </a:lnTo>
                <a:lnTo>
                  <a:pt x="1804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1" name="Google Shape;3221;p78"/>
          <p:cNvSpPr/>
          <p:nvPr/>
        </p:nvSpPr>
        <p:spPr>
          <a:xfrm rot="10800000">
            <a:off x="-2475" y="4438873"/>
            <a:ext cx="703837" cy="704228"/>
          </a:xfrm>
          <a:custGeom>
            <a:rect b="b" l="l" r="r" t="t"/>
            <a:pathLst>
              <a:path extrusionOk="0" h="18034" w="18024">
                <a:moveTo>
                  <a:pt x="8818" y="0"/>
                </a:moveTo>
                <a:cubicBezTo>
                  <a:pt x="8004" y="0"/>
                  <a:pt x="7352" y="652"/>
                  <a:pt x="7352" y="1466"/>
                </a:cubicBezTo>
                <a:cubicBezTo>
                  <a:pt x="7352" y="2349"/>
                  <a:pt x="6628" y="2933"/>
                  <a:pt x="5873" y="2933"/>
                </a:cubicBezTo>
                <a:cubicBezTo>
                  <a:pt x="5513" y="2933"/>
                  <a:pt x="5146" y="2801"/>
                  <a:pt x="4847" y="2505"/>
                </a:cubicBezTo>
                <a:cubicBezTo>
                  <a:pt x="4562" y="2215"/>
                  <a:pt x="4188" y="2070"/>
                  <a:pt x="3812" y="2070"/>
                </a:cubicBezTo>
                <a:cubicBezTo>
                  <a:pt x="3437" y="2070"/>
                  <a:pt x="3060" y="2215"/>
                  <a:pt x="2770" y="2505"/>
                </a:cubicBezTo>
                <a:lnTo>
                  <a:pt x="2495" y="2780"/>
                </a:lnTo>
                <a:cubicBezTo>
                  <a:pt x="1925" y="3350"/>
                  <a:pt x="1925" y="4277"/>
                  <a:pt x="2495" y="4847"/>
                </a:cubicBezTo>
                <a:cubicBezTo>
                  <a:pt x="3422" y="5774"/>
                  <a:pt x="2770" y="7352"/>
                  <a:pt x="1467" y="7352"/>
                </a:cubicBezTo>
                <a:cubicBezTo>
                  <a:pt x="652" y="7352"/>
                  <a:pt x="0" y="8014"/>
                  <a:pt x="0" y="8818"/>
                </a:cubicBezTo>
                <a:lnTo>
                  <a:pt x="0" y="9205"/>
                </a:lnTo>
                <a:cubicBezTo>
                  <a:pt x="0" y="10020"/>
                  <a:pt x="652" y="10671"/>
                  <a:pt x="1467" y="10671"/>
                </a:cubicBezTo>
                <a:cubicBezTo>
                  <a:pt x="2770" y="10671"/>
                  <a:pt x="3422" y="12250"/>
                  <a:pt x="2495" y="13176"/>
                </a:cubicBezTo>
                <a:cubicBezTo>
                  <a:pt x="1925" y="13746"/>
                  <a:pt x="1925" y="14673"/>
                  <a:pt x="2495" y="15253"/>
                </a:cubicBezTo>
                <a:lnTo>
                  <a:pt x="2770" y="15528"/>
                </a:lnTo>
                <a:cubicBezTo>
                  <a:pt x="3060" y="15813"/>
                  <a:pt x="3437" y="15956"/>
                  <a:pt x="3812" y="15956"/>
                </a:cubicBezTo>
                <a:cubicBezTo>
                  <a:pt x="4188" y="15956"/>
                  <a:pt x="4562" y="15813"/>
                  <a:pt x="4847" y="15528"/>
                </a:cubicBezTo>
                <a:cubicBezTo>
                  <a:pt x="5148" y="15228"/>
                  <a:pt x="5516" y="15094"/>
                  <a:pt x="5877" y="15094"/>
                </a:cubicBezTo>
                <a:cubicBezTo>
                  <a:pt x="6631" y="15094"/>
                  <a:pt x="7352" y="15679"/>
                  <a:pt x="7352" y="16567"/>
                </a:cubicBezTo>
                <a:cubicBezTo>
                  <a:pt x="7352" y="17371"/>
                  <a:pt x="8004" y="18033"/>
                  <a:pt x="8818" y="18033"/>
                </a:cubicBezTo>
                <a:lnTo>
                  <a:pt x="9205" y="18033"/>
                </a:lnTo>
                <a:cubicBezTo>
                  <a:pt x="10010" y="18033"/>
                  <a:pt x="10672" y="17371"/>
                  <a:pt x="10672" y="16567"/>
                </a:cubicBezTo>
                <a:cubicBezTo>
                  <a:pt x="10672" y="15679"/>
                  <a:pt x="11393" y="15094"/>
                  <a:pt x="12146" y="15094"/>
                </a:cubicBezTo>
                <a:cubicBezTo>
                  <a:pt x="12508" y="15094"/>
                  <a:pt x="12876" y="15228"/>
                  <a:pt x="13177" y="15528"/>
                </a:cubicBezTo>
                <a:cubicBezTo>
                  <a:pt x="13462" y="15813"/>
                  <a:pt x="13836" y="15956"/>
                  <a:pt x="14210" y="15956"/>
                </a:cubicBezTo>
                <a:cubicBezTo>
                  <a:pt x="14584" y="15956"/>
                  <a:pt x="14958" y="15813"/>
                  <a:pt x="15244" y="15528"/>
                </a:cubicBezTo>
                <a:lnTo>
                  <a:pt x="15518" y="15253"/>
                </a:lnTo>
                <a:cubicBezTo>
                  <a:pt x="16099" y="14673"/>
                  <a:pt x="16099" y="13746"/>
                  <a:pt x="15518" y="13176"/>
                </a:cubicBezTo>
                <a:cubicBezTo>
                  <a:pt x="14602" y="12250"/>
                  <a:pt x="15254" y="10671"/>
                  <a:pt x="16557" y="10671"/>
                </a:cubicBezTo>
                <a:cubicBezTo>
                  <a:pt x="17372" y="10671"/>
                  <a:pt x="18023" y="10020"/>
                  <a:pt x="18023" y="9205"/>
                </a:cubicBezTo>
                <a:lnTo>
                  <a:pt x="18023" y="8818"/>
                </a:lnTo>
                <a:cubicBezTo>
                  <a:pt x="18023" y="8014"/>
                  <a:pt x="17372" y="7352"/>
                  <a:pt x="16557" y="7352"/>
                </a:cubicBezTo>
                <a:cubicBezTo>
                  <a:pt x="15254" y="7352"/>
                  <a:pt x="14602" y="5774"/>
                  <a:pt x="15518" y="4847"/>
                </a:cubicBezTo>
                <a:cubicBezTo>
                  <a:pt x="16099" y="4277"/>
                  <a:pt x="16099" y="3350"/>
                  <a:pt x="15518" y="2780"/>
                </a:cubicBezTo>
                <a:lnTo>
                  <a:pt x="15244" y="2505"/>
                </a:lnTo>
                <a:cubicBezTo>
                  <a:pt x="14958" y="2215"/>
                  <a:pt x="14584" y="2070"/>
                  <a:pt x="14210" y="2070"/>
                </a:cubicBezTo>
                <a:cubicBezTo>
                  <a:pt x="13836" y="2070"/>
                  <a:pt x="13462" y="2215"/>
                  <a:pt x="13177" y="2505"/>
                </a:cubicBezTo>
                <a:cubicBezTo>
                  <a:pt x="12878" y="2801"/>
                  <a:pt x="12511" y="2933"/>
                  <a:pt x="12151" y="2933"/>
                </a:cubicBezTo>
                <a:cubicBezTo>
                  <a:pt x="11396" y="2933"/>
                  <a:pt x="10672" y="2349"/>
                  <a:pt x="10672" y="1466"/>
                </a:cubicBezTo>
                <a:cubicBezTo>
                  <a:pt x="10672" y="652"/>
                  <a:pt x="10010" y="0"/>
                  <a:pt x="920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2" name="Google Shape;3222;p78"/>
          <p:cNvSpPr/>
          <p:nvPr/>
        </p:nvSpPr>
        <p:spPr>
          <a:xfrm rot="10800000">
            <a:off x="294149" y="4735927"/>
            <a:ext cx="110590" cy="110551"/>
          </a:xfrm>
          <a:custGeom>
            <a:rect b="b" l="l" r="r" t="t"/>
            <a:pathLst>
              <a:path extrusionOk="0" h="2831" w="2832">
                <a:moveTo>
                  <a:pt x="1416" y="0"/>
                </a:moveTo>
                <a:cubicBezTo>
                  <a:pt x="1131" y="632"/>
                  <a:pt x="622" y="1130"/>
                  <a:pt x="1" y="1416"/>
                </a:cubicBezTo>
                <a:cubicBezTo>
                  <a:pt x="622" y="1701"/>
                  <a:pt x="1131" y="2210"/>
                  <a:pt x="1416" y="2831"/>
                </a:cubicBezTo>
                <a:cubicBezTo>
                  <a:pt x="1701" y="2210"/>
                  <a:pt x="2200" y="1701"/>
                  <a:pt x="2831" y="1416"/>
                </a:cubicBezTo>
                <a:cubicBezTo>
                  <a:pt x="2200" y="1130"/>
                  <a:pt x="1701" y="632"/>
                  <a:pt x="141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3" name="Google Shape;3223;p78"/>
          <p:cNvSpPr/>
          <p:nvPr/>
        </p:nvSpPr>
        <p:spPr>
          <a:xfrm rot="10800000">
            <a:off x="422975" y="4735927"/>
            <a:ext cx="110590" cy="110551"/>
          </a:xfrm>
          <a:custGeom>
            <a:rect b="b" l="l" r="r" t="t"/>
            <a:pathLst>
              <a:path extrusionOk="0" h="2831" w="2832">
                <a:moveTo>
                  <a:pt x="1416" y="0"/>
                </a:moveTo>
                <a:cubicBezTo>
                  <a:pt x="1131" y="632"/>
                  <a:pt x="622" y="1130"/>
                  <a:pt x="0" y="1416"/>
                </a:cubicBezTo>
                <a:cubicBezTo>
                  <a:pt x="622" y="1701"/>
                  <a:pt x="1131" y="2210"/>
                  <a:pt x="1416" y="2831"/>
                </a:cubicBezTo>
                <a:cubicBezTo>
                  <a:pt x="1701" y="2210"/>
                  <a:pt x="2200" y="1701"/>
                  <a:pt x="2831" y="1416"/>
                </a:cubicBezTo>
                <a:cubicBezTo>
                  <a:pt x="2200" y="1130"/>
                  <a:pt x="1701" y="632"/>
                  <a:pt x="141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4" name="Google Shape;3224;p78"/>
          <p:cNvSpPr/>
          <p:nvPr/>
        </p:nvSpPr>
        <p:spPr>
          <a:xfrm rot="10800000">
            <a:off x="149430" y="4735927"/>
            <a:ext cx="110590" cy="110551"/>
          </a:xfrm>
          <a:custGeom>
            <a:rect b="b" l="l" r="r" t="t"/>
            <a:pathLst>
              <a:path extrusionOk="0" h="2831" w="2832">
                <a:moveTo>
                  <a:pt x="1416" y="0"/>
                </a:moveTo>
                <a:cubicBezTo>
                  <a:pt x="1131" y="632"/>
                  <a:pt x="632" y="1130"/>
                  <a:pt x="1" y="1416"/>
                </a:cubicBezTo>
                <a:cubicBezTo>
                  <a:pt x="632" y="1701"/>
                  <a:pt x="1131" y="2210"/>
                  <a:pt x="1416" y="2831"/>
                </a:cubicBezTo>
                <a:cubicBezTo>
                  <a:pt x="1701" y="2210"/>
                  <a:pt x="2211" y="1701"/>
                  <a:pt x="2832" y="1416"/>
                </a:cubicBezTo>
                <a:cubicBezTo>
                  <a:pt x="2211" y="1130"/>
                  <a:pt x="1701" y="632"/>
                  <a:pt x="141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5" name="Google Shape;3225;p78"/>
          <p:cNvSpPr/>
          <p:nvPr/>
        </p:nvSpPr>
        <p:spPr>
          <a:xfrm rot="10800000">
            <a:off x="294149" y="4619011"/>
            <a:ext cx="110590" cy="110590"/>
          </a:xfrm>
          <a:custGeom>
            <a:rect b="b" l="l" r="r" t="t"/>
            <a:pathLst>
              <a:path extrusionOk="0" h="2832" w="2832">
                <a:moveTo>
                  <a:pt x="1416" y="1"/>
                </a:moveTo>
                <a:cubicBezTo>
                  <a:pt x="1131" y="622"/>
                  <a:pt x="622" y="1131"/>
                  <a:pt x="1" y="1416"/>
                </a:cubicBezTo>
                <a:cubicBezTo>
                  <a:pt x="622" y="1701"/>
                  <a:pt x="1131" y="2200"/>
                  <a:pt x="1416" y="2832"/>
                </a:cubicBezTo>
                <a:cubicBezTo>
                  <a:pt x="1701" y="2200"/>
                  <a:pt x="2200" y="1701"/>
                  <a:pt x="2831" y="1416"/>
                </a:cubicBezTo>
                <a:cubicBezTo>
                  <a:pt x="2200" y="1131"/>
                  <a:pt x="1701" y="622"/>
                  <a:pt x="141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6" name="Google Shape;3226;p78"/>
          <p:cNvSpPr/>
          <p:nvPr/>
        </p:nvSpPr>
        <p:spPr>
          <a:xfrm rot="10800000">
            <a:off x="294149" y="4852413"/>
            <a:ext cx="110590" cy="110590"/>
          </a:xfrm>
          <a:custGeom>
            <a:rect b="b" l="l" r="r" t="t"/>
            <a:pathLst>
              <a:path extrusionOk="0" h="2832" w="2832">
                <a:moveTo>
                  <a:pt x="1416" y="1"/>
                </a:moveTo>
                <a:cubicBezTo>
                  <a:pt x="1131" y="622"/>
                  <a:pt x="622" y="1131"/>
                  <a:pt x="1" y="1416"/>
                </a:cubicBezTo>
                <a:cubicBezTo>
                  <a:pt x="622" y="1701"/>
                  <a:pt x="1131" y="2200"/>
                  <a:pt x="1416" y="2831"/>
                </a:cubicBezTo>
                <a:cubicBezTo>
                  <a:pt x="1701" y="2200"/>
                  <a:pt x="2200" y="1701"/>
                  <a:pt x="2831" y="1416"/>
                </a:cubicBezTo>
                <a:cubicBezTo>
                  <a:pt x="2200" y="1131"/>
                  <a:pt x="1701" y="622"/>
                  <a:pt x="141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7" name="Google Shape;3227;p78"/>
          <p:cNvSpPr/>
          <p:nvPr/>
        </p:nvSpPr>
        <p:spPr>
          <a:xfrm rot="10800000">
            <a:off x="1407894" y="5050045"/>
            <a:ext cx="696691" cy="30654"/>
          </a:xfrm>
          <a:custGeom>
            <a:rect b="b" l="l" r="r" t="t"/>
            <a:pathLst>
              <a:path extrusionOk="0" h="785" w="17841">
                <a:moveTo>
                  <a:pt x="1" y="1"/>
                </a:moveTo>
                <a:lnTo>
                  <a:pt x="1" y="785"/>
                </a:lnTo>
                <a:lnTo>
                  <a:pt x="17840" y="785"/>
                </a:lnTo>
                <a:lnTo>
                  <a:pt x="17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8" name="Google Shape;3228;p78"/>
          <p:cNvSpPr/>
          <p:nvPr/>
        </p:nvSpPr>
        <p:spPr>
          <a:xfrm rot="10800000">
            <a:off x="1407894" y="4988815"/>
            <a:ext cx="696691" cy="30654"/>
          </a:xfrm>
          <a:custGeom>
            <a:rect b="b" l="l" r="r" t="t"/>
            <a:pathLst>
              <a:path extrusionOk="0" h="785" w="17841">
                <a:moveTo>
                  <a:pt x="1" y="1"/>
                </a:moveTo>
                <a:lnTo>
                  <a:pt x="1" y="785"/>
                </a:lnTo>
                <a:lnTo>
                  <a:pt x="17840" y="785"/>
                </a:lnTo>
                <a:lnTo>
                  <a:pt x="17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9" name="Google Shape;3229;p78"/>
          <p:cNvSpPr/>
          <p:nvPr/>
        </p:nvSpPr>
        <p:spPr>
          <a:xfrm rot="10800000">
            <a:off x="1407894" y="4927545"/>
            <a:ext cx="696691" cy="30693"/>
          </a:xfrm>
          <a:custGeom>
            <a:rect b="b" l="l" r="r" t="t"/>
            <a:pathLst>
              <a:path extrusionOk="0" h="786" w="17841">
                <a:moveTo>
                  <a:pt x="1" y="1"/>
                </a:moveTo>
                <a:lnTo>
                  <a:pt x="1" y="785"/>
                </a:lnTo>
                <a:lnTo>
                  <a:pt x="17840" y="785"/>
                </a:lnTo>
                <a:lnTo>
                  <a:pt x="17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0" name="Google Shape;3230;p78"/>
          <p:cNvSpPr/>
          <p:nvPr/>
        </p:nvSpPr>
        <p:spPr>
          <a:xfrm rot="10800000">
            <a:off x="1407894" y="4866315"/>
            <a:ext cx="696691" cy="30654"/>
          </a:xfrm>
          <a:custGeom>
            <a:rect b="b" l="l" r="r" t="t"/>
            <a:pathLst>
              <a:path extrusionOk="0" h="785" w="17841">
                <a:moveTo>
                  <a:pt x="1" y="0"/>
                </a:moveTo>
                <a:lnTo>
                  <a:pt x="1" y="784"/>
                </a:lnTo>
                <a:lnTo>
                  <a:pt x="17840" y="784"/>
                </a:lnTo>
                <a:lnTo>
                  <a:pt x="178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1" name="Google Shape;3231;p78"/>
          <p:cNvSpPr/>
          <p:nvPr/>
        </p:nvSpPr>
        <p:spPr>
          <a:xfrm rot="10800000">
            <a:off x="1407894" y="4805084"/>
            <a:ext cx="696691" cy="30654"/>
          </a:xfrm>
          <a:custGeom>
            <a:rect b="b" l="l" r="r" t="t"/>
            <a:pathLst>
              <a:path extrusionOk="0" h="785" w="17841">
                <a:moveTo>
                  <a:pt x="1" y="0"/>
                </a:moveTo>
                <a:lnTo>
                  <a:pt x="1" y="784"/>
                </a:lnTo>
                <a:lnTo>
                  <a:pt x="17840" y="784"/>
                </a:lnTo>
                <a:lnTo>
                  <a:pt x="178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2" name="Google Shape;3232;p78"/>
          <p:cNvSpPr/>
          <p:nvPr/>
        </p:nvSpPr>
        <p:spPr>
          <a:xfrm rot="10800000">
            <a:off x="1407894" y="4743854"/>
            <a:ext cx="696691" cy="30654"/>
          </a:xfrm>
          <a:custGeom>
            <a:rect b="b" l="l" r="r" t="t"/>
            <a:pathLst>
              <a:path extrusionOk="0" h="785" w="17841">
                <a:moveTo>
                  <a:pt x="1" y="0"/>
                </a:moveTo>
                <a:lnTo>
                  <a:pt x="1" y="784"/>
                </a:lnTo>
                <a:lnTo>
                  <a:pt x="17840" y="784"/>
                </a:lnTo>
                <a:lnTo>
                  <a:pt x="178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3" name="Google Shape;3233;p78"/>
          <p:cNvSpPr/>
          <p:nvPr/>
        </p:nvSpPr>
        <p:spPr>
          <a:xfrm rot="10800000">
            <a:off x="1407894" y="4682623"/>
            <a:ext cx="696691" cy="30654"/>
          </a:xfrm>
          <a:custGeom>
            <a:rect b="b" l="l" r="r" t="t"/>
            <a:pathLst>
              <a:path extrusionOk="0" h="785" w="17841">
                <a:moveTo>
                  <a:pt x="1" y="0"/>
                </a:moveTo>
                <a:lnTo>
                  <a:pt x="1" y="784"/>
                </a:lnTo>
                <a:lnTo>
                  <a:pt x="17840" y="784"/>
                </a:lnTo>
                <a:lnTo>
                  <a:pt x="178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4" name="Google Shape;3234;p78"/>
          <p:cNvSpPr/>
          <p:nvPr/>
        </p:nvSpPr>
        <p:spPr>
          <a:xfrm rot="10800000">
            <a:off x="1407894" y="4621393"/>
            <a:ext cx="696691" cy="30654"/>
          </a:xfrm>
          <a:custGeom>
            <a:rect b="b" l="l" r="r" t="t"/>
            <a:pathLst>
              <a:path extrusionOk="0" h="785" w="17841">
                <a:moveTo>
                  <a:pt x="1" y="0"/>
                </a:moveTo>
                <a:lnTo>
                  <a:pt x="1" y="784"/>
                </a:lnTo>
                <a:lnTo>
                  <a:pt x="17840" y="784"/>
                </a:lnTo>
                <a:lnTo>
                  <a:pt x="178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5" name="Google Shape;3235;p78"/>
          <p:cNvSpPr/>
          <p:nvPr/>
        </p:nvSpPr>
        <p:spPr>
          <a:xfrm rot="10800000">
            <a:off x="1407894" y="4560163"/>
            <a:ext cx="696691" cy="30654"/>
          </a:xfrm>
          <a:custGeom>
            <a:rect b="b" l="l" r="r" t="t"/>
            <a:pathLst>
              <a:path extrusionOk="0" h="785" w="17841">
                <a:moveTo>
                  <a:pt x="1" y="1"/>
                </a:moveTo>
                <a:lnTo>
                  <a:pt x="1" y="785"/>
                </a:lnTo>
                <a:lnTo>
                  <a:pt x="17840" y="785"/>
                </a:lnTo>
                <a:lnTo>
                  <a:pt x="17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6" name="Google Shape;3236;p78"/>
          <p:cNvSpPr/>
          <p:nvPr/>
        </p:nvSpPr>
        <p:spPr>
          <a:xfrm rot="10800000">
            <a:off x="1407894" y="4498932"/>
            <a:ext cx="696691" cy="30654"/>
          </a:xfrm>
          <a:custGeom>
            <a:rect b="b" l="l" r="r" t="t"/>
            <a:pathLst>
              <a:path extrusionOk="0" h="785" w="17841">
                <a:moveTo>
                  <a:pt x="1" y="1"/>
                </a:moveTo>
                <a:lnTo>
                  <a:pt x="1" y="785"/>
                </a:lnTo>
                <a:lnTo>
                  <a:pt x="17840" y="785"/>
                </a:lnTo>
                <a:lnTo>
                  <a:pt x="17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7" name="Google Shape;3237;p78"/>
          <p:cNvSpPr/>
          <p:nvPr/>
        </p:nvSpPr>
        <p:spPr>
          <a:xfrm rot="10800000">
            <a:off x="1407894" y="4437702"/>
            <a:ext cx="696691" cy="30264"/>
          </a:xfrm>
          <a:custGeom>
            <a:rect b="b" l="l" r="r" t="t"/>
            <a:pathLst>
              <a:path extrusionOk="0" h="775" w="17841">
                <a:moveTo>
                  <a:pt x="1" y="1"/>
                </a:moveTo>
                <a:lnTo>
                  <a:pt x="1" y="775"/>
                </a:lnTo>
                <a:lnTo>
                  <a:pt x="17840" y="775"/>
                </a:lnTo>
                <a:lnTo>
                  <a:pt x="17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8" name="Google Shape;3238;p78"/>
          <p:cNvSpPr/>
          <p:nvPr/>
        </p:nvSpPr>
        <p:spPr>
          <a:xfrm rot="10800000">
            <a:off x="706908" y="4437702"/>
            <a:ext cx="1048571" cy="704228"/>
          </a:xfrm>
          <a:custGeom>
            <a:rect b="b" l="l" r="r" t="t"/>
            <a:pathLst>
              <a:path extrusionOk="0" h="18034" w="26852">
                <a:moveTo>
                  <a:pt x="8778" y="1"/>
                </a:moveTo>
                <a:cubicBezTo>
                  <a:pt x="3952" y="1"/>
                  <a:pt x="31" y="3951"/>
                  <a:pt x="31" y="8819"/>
                </a:cubicBezTo>
                <a:lnTo>
                  <a:pt x="31" y="9022"/>
                </a:lnTo>
                <a:lnTo>
                  <a:pt x="1" y="9022"/>
                </a:lnTo>
                <a:lnTo>
                  <a:pt x="1" y="9226"/>
                </a:lnTo>
                <a:cubicBezTo>
                  <a:pt x="1" y="14093"/>
                  <a:pt x="3921" y="18034"/>
                  <a:pt x="8747" y="18034"/>
                </a:cubicBezTo>
                <a:lnTo>
                  <a:pt x="17891" y="18034"/>
                </a:lnTo>
                <a:lnTo>
                  <a:pt x="17891" y="17127"/>
                </a:lnTo>
                <a:cubicBezTo>
                  <a:pt x="17891" y="12668"/>
                  <a:pt x="21476" y="9043"/>
                  <a:pt x="25915" y="9043"/>
                </a:cubicBezTo>
                <a:lnTo>
                  <a:pt x="26811" y="9043"/>
                </a:lnTo>
                <a:lnTo>
                  <a:pt x="2685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9" name="Google Shape;3239;p78"/>
          <p:cNvSpPr/>
          <p:nvPr/>
        </p:nvSpPr>
        <p:spPr>
          <a:xfrm rot="10800000">
            <a:off x="1229787" y="4614637"/>
            <a:ext cx="351528" cy="352348"/>
          </a:xfrm>
          <a:custGeom>
            <a:rect b="b" l="l" r="r" t="t"/>
            <a:pathLst>
              <a:path extrusionOk="0" h="9023" w="9002">
                <a:moveTo>
                  <a:pt x="4461" y="1"/>
                </a:moveTo>
                <a:cubicBezTo>
                  <a:pt x="1996" y="1"/>
                  <a:pt x="1" y="2027"/>
                  <a:pt x="1" y="4512"/>
                </a:cubicBezTo>
                <a:lnTo>
                  <a:pt x="1" y="4522"/>
                </a:lnTo>
                <a:cubicBezTo>
                  <a:pt x="1" y="7006"/>
                  <a:pt x="1996" y="9023"/>
                  <a:pt x="4461" y="9023"/>
                </a:cubicBezTo>
                <a:lnTo>
                  <a:pt x="4532" y="9023"/>
                </a:lnTo>
                <a:cubicBezTo>
                  <a:pt x="6996" y="9023"/>
                  <a:pt x="9002" y="7006"/>
                  <a:pt x="9002" y="4522"/>
                </a:cubicBezTo>
                <a:lnTo>
                  <a:pt x="9002" y="4512"/>
                </a:lnTo>
                <a:cubicBezTo>
                  <a:pt x="9002" y="2017"/>
                  <a:pt x="6996" y="1"/>
                  <a:pt x="453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0" name="Google Shape;3240;p78"/>
          <p:cNvSpPr/>
          <p:nvPr/>
        </p:nvSpPr>
        <p:spPr>
          <a:xfrm flipH="1" rot="10800000">
            <a:off x="8409078" y="4468119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5" y="14002"/>
                </a:lnTo>
                <a:lnTo>
                  <a:pt x="78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1" name="Google Shape;3241;p78"/>
          <p:cNvSpPr/>
          <p:nvPr/>
        </p:nvSpPr>
        <p:spPr>
          <a:xfrm flipH="1" rot="10800000">
            <a:off x="8346113" y="4468119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2" name="Google Shape;3242;p78"/>
          <p:cNvSpPr/>
          <p:nvPr/>
        </p:nvSpPr>
        <p:spPr>
          <a:xfrm flipH="1" rot="10800000">
            <a:off x="8283147" y="4468119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3" name="Google Shape;3243;p78"/>
          <p:cNvSpPr/>
          <p:nvPr/>
        </p:nvSpPr>
        <p:spPr>
          <a:xfrm flipH="1" rot="10800000">
            <a:off x="8220181" y="4468119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4" name="Google Shape;3244;p78"/>
          <p:cNvSpPr/>
          <p:nvPr/>
        </p:nvSpPr>
        <p:spPr>
          <a:xfrm flipH="1" rot="10800000">
            <a:off x="8157216" y="4468119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5" name="Google Shape;3245;p78"/>
          <p:cNvSpPr/>
          <p:nvPr/>
        </p:nvSpPr>
        <p:spPr>
          <a:xfrm flipH="1" rot="10800000">
            <a:off x="8094250" y="4468119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6" name="Google Shape;3246;p78"/>
          <p:cNvSpPr/>
          <p:nvPr/>
        </p:nvSpPr>
        <p:spPr>
          <a:xfrm flipH="1" rot="10800000">
            <a:off x="8440948" y="4819979"/>
            <a:ext cx="351528" cy="39"/>
          </a:xfrm>
          <a:custGeom>
            <a:rect b="b" l="l" r="r" t="t"/>
            <a:pathLst>
              <a:path extrusionOk="0" fill="none" h="1" w="9002">
                <a:moveTo>
                  <a:pt x="1" y="0"/>
                </a:moveTo>
                <a:lnTo>
                  <a:pt x="900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7" name="Google Shape;3247;p78"/>
          <p:cNvSpPr/>
          <p:nvPr/>
        </p:nvSpPr>
        <p:spPr>
          <a:xfrm flipH="1" rot="10800000">
            <a:off x="8462425" y="4699900"/>
            <a:ext cx="330051" cy="120118"/>
          </a:xfrm>
          <a:custGeom>
            <a:rect b="b" l="l" r="r" t="t"/>
            <a:pathLst>
              <a:path extrusionOk="0" fill="none" h="3076" w="8452">
                <a:moveTo>
                  <a:pt x="1" y="3075"/>
                </a:moveTo>
                <a:lnTo>
                  <a:pt x="845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8" name="Google Shape;3248;p78"/>
          <p:cNvSpPr/>
          <p:nvPr/>
        </p:nvSpPr>
        <p:spPr>
          <a:xfrm flipH="1" rot="10800000">
            <a:off x="8523265" y="4594152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0" y="5784"/>
                </a:moveTo>
                <a:lnTo>
                  <a:pt x="6894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9" name="Google Shape;3249;p78"/>
          <p:cNvSpPr/>
          <p:nvPr/>
        </p:nvSpPr>
        <p:spPr>
          <a:xfrm flipH="1" rot="10800000">
            <a:off x="8616712" y="4515818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0" y="7790"/>
                </a:moveTo>
                <a:lnTo>
                  <a:pt x="4501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0" name="Google Shape;3250;p78"/>
          <p:cNvSpPr/>
          <p:nvPr/>
        </p:nvSpPr>
        <p:spPr>
          <a:xfrm flipH="1" rot="10800000">
            <a:off x="8731636" y="4474074"/>
            <a:ext cx="60840" cy="345944"/>
          </a:xfrm>
          <a:custGeom>
            <a:rect b="b" l="l" r="r" t="t"/>
            <a:pathLst>
              <a:path extrusionOk="0" fill="none" h="8859" w="1558">
                <a:moveTo>
                  <a:pt x="0" y="8859"/>
                </a:moveTo>
                <a:lnTo>
                  <a:pt x="1558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1" name="Google Shape;3251;p78"/>
          <p:cNvSpPr/>
          <p:nvPr/>
        </p:nvSpPr>
        <p:spPr>
          <a:xfrm flipH="1" rot="10800000">
            <a:off x="8792476" y="4474074"/>
            <a:ext cx="61269" cy="345944"/>
          </a:xfrm>
          <a:custGeom>
            <a:rect b="b" l="l" r="r" t="t"/>
            <a:pathLst>
              <a:path extrusionOk="0" fill="none" h="8859" w="1569">
                <a:moveTo>
                  <a:pt x="1568" y="885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2" name="Google Shape;3252;p78"/>
          <p:cNvSpPr/>
          <p:nvPr/>
        </p:nvSpPr>
        <p:spPr>
          <a:xfrm flipH="1" rot="10800000">
            <a:off x="8792476" y="4515818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4501" y="779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3" name="Google Shape;3253;p78"/>
          <p:cNvSpPr/>
          <p:nvPr/>
        </p:nvSpPr>
        <p:spPr>
          <a:xfrm flipH="1" rot="10800000">
            <a:off x="8792476" y="4594152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6894" y="578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4" name="Google Shape;3254;p78"/>
          <p:cNvSpPr/>
          <p:nvPr/>
        </p:nvSpPr>
        <p:spPr>
          <a:xfrm flipH="1" rot="10800000">
            <a:off x="8792476" y="4699900"/>
            <a:ext cx="330441" cy="120118"/>
          </a:xfrm>
          <a:custGeom>
            <a:rect b="b" l="l" r="r" t="t"/>
            <a:pathLst>
              <a:path extrusionOk="0" fill="none" h="3076" w="8462">
                <a:moveTo>
                  <a:pt x="8462" y="3075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5" name="Google Shape;3255;p78"/>
          <p:cNvSpPr/>
          <p:nvPr/>
        </p:nvSpPr>
        <p:spPr>
          <a:xfrm flipH="1" rot="10800000">
            <a:off x="8792476" y="4819979"/>
            <a:ext cx="351528" cy="39"/>
          </a:xfrm>
          <a:custGeom>
            <a:rect b="b" l="l" r="r" t="t"/>
            <a:pathLst>
              <a:path extrusionOk="0" fill="none" h="1" w="9002">
                <a:moveTo>
                  <a:pt x="9001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6" name="Google Shape;3256;p78"/>
          <p:cNvSpPr/>
          <p:nvPr/>
        </p:nvSpPr>
        <p:spPr>
          <a:xfrm flipH="1" rot="10800000">
            <a:off x="8792476" y="4819979"/>
            <a:ext cx="330441" cy="120547"/>
          </a:xfrm>
          <a:custGeom>
            <a:rect b="b" l="l" r="r" t="t"/>
            <a:pathLst>
              <a:path extrusionOk="0" fill="none" h="3087" w="8462">
                <a:moveTo>
                  <a:pt x="8462" y="1"/>
                </a:moveTo>
                <a:lnTo>
                  <a:pt x="0" y="3086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7" name="Google Shape;3257;p78"/>
          <p:cNvSpPr/>
          <p:nvPr/>
        </p:nvSpPr>
        <p:spPr>
          <a:xfrm flipH="1" rot="10800000">
            <a:off x="8792476" y="4819979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0"/>
                </a:moveTo>
                <a:lnTo>
                  <a:pt x="0" y="5794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8" name="Google Shape;3258;p78"/>
          <p:cNvSpPr/>
          <p:nvPr/>
        </p:nvSpPr>
        <p:spPr>
          <a:xfrm flipH="1" rot="10800000">
            <a:off x="8792476" y="4819979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1"/>
                </a:moveTo>
                <a:lnTo>
                  <a:pt x="0" y="780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9" name="Google Shape;3259;p78"/>
          <p:cNvSpPr/>
          <p:nvPr/>
        </p:nvSpPr>
        <p:spPr>
          <a:xfrm flipH="1" rot="10800000">
            <a:off x="8792476" y="4819979"/>
            <a:ext cx="61269" cy="346374"/>
          </a:xfrm>
          <a:custGeom>
            <a:rect b="b" l="l" r="r" t="t"/>
            <a:pathLst>
              <a:path extrusionOk="0" fill="none" h="8870" w="1569">
                <a:moveTo>
                  <a:pt x="1568" y="0"/>
                </a:moveTo>
                <a:lnTo>
                  <a:pt x="0" y="8869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0" name="Google Shape;3260;p78"/>
          <p:cNvSpPr/>
          <p:nvPr/>
        </p:nvSpPr>
        <p:spPr>
          <a:xfrm flipH="1" rot="10800000">
            <a:off x="8731636" y="4819979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1" name="Google Shape;3261;p78"/>
          <p:cNvSpPr/>
          <p:nvPr/>
        </p:nvSpPr>
        <p:spPr>
          <a:xfrm flipH="1" rot="10800000">
            <a:off x="8731636" y="4819979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2" name="Google Shape;3262;p78"/>
          <p:cNvSpPr/>
          <p:nvPr/>
        </p:nvSpPr>
        <p:spPr>
          <a:xfrm flipH="1" rot="10800000">
            <a:off x="8616712" y="4819979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7800"/>
                </a:moveTo>
                <a:lnTo>
                  <a:pt x="0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3" name="Google Shape;3263;p78"/>
          <p:cNvSpPr/>
          <p:nvPr/>
        </p:nvSpPr>
        <p:spPr>
          <a:xfrm flipH="1" rot="10800000">
            <a:off x="8523265" y="4819979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579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4" name="Google Shape;3264;p78"/>
          <p:cNvSpPr/>
          <p:nvPr/>
        </p:nvSpPr>
        <p:spPr>
          <a:xfrm flipH="1" rot="10800000">
            <a:off x="8462425" y="4819979"/>
            <a:ext cx="330051" cy="120547"/>
          </a:xfrm>
          <a:custGeom>
            <a:rect b="b" l="l" r="r" t="t"/>
            <a:pathLst>
              <a:path extrusionOk="0" fill="none" h="3087" w="8452">
                <a:moveTo>
                  <a:pt x="8452" y="3086"/>
                </a:moveTo>
                <a:lnTo>
                  <a:pt x="1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5" name="Google Shape;3265;p78"/>
          <p:cNvSpPr/>
          <p:nvPr/>
        </p:nvSpPr>
        <p:spPr>
          <a:xfrm flipH="1" rot="10800000">
            <a:off x="7352817" y="4820169"/>
            <a:ext cx="704657" cy="352348"/>
          </a:xfrm>
          <a:custGeom>
            <a:rect b="b" l="l" r="r" t="t"/>
            <a:pathLst>
              <a:path extrusionOk="0" h="9023" w="18045">
                <a:moveTo>
                  <a:pt x="9012" y="0"/>
                </a:moveTo>
                <a:lnTo>
                  <a:pt x="9012" y="11"/>
                </a:lnTo>
                <a:lnTo>
                  <a:pt x="1" y="11"/>
                </a:lnTo>
                <a:lnTo>
                  <a:pt x="1" y="184"/>
                </a:lnTo>
                <a:cubicBezTo>
                  <a:pt x="1" y="5071"/>
                  <a:pt x="3962" y="9022"/>
                  <a:pt x="8839" y="9022"/>
                </a:cubicBezTo>
                <a:lnTo>
                  <a:pt x="9012" y="9022"/>
                </a:lnTo>
                <a:cubicBezTo>
                  <a:pt x="9012" y="8869"/>
                  <a:pt x="9012" y="8717"/>
                  <a:pt x="9022" y="8564"/>
                </a:cubicBezTo>
                <a:cubicBezTo>
                  <a:pt x="9134" y="6252"/>
                  <a:pt x="10122" y="4175"/>
                  <a:pt x="11649" y="2648"/>
                </a:cubicBezTo>
                <a:cubicBezTo>
                  <a:pt x="13289" y="1019"/>
                  <a:pt x="15549" y="0"/>
                  <a:pt x="1804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6" name="Google Shape;3266;p78"/>
          <p:cNvSpPr/>
          <p:nvPr/>
        </p:nvSpPr>
        <p:spPr>
          <a:xfrm flipH="1" rot="10800000">
            <a:off x="6508910" y="4820369"/>
            <a:ext cx="430" cy="17963"/>
          </a:xfrm>
          <a:custGeom>
            <a:rect b="b" l="l" r="r" t="t"/>
            <a:pathLst>
              <a:path extrusionOk="0" h="460" w="11">
                <a:moveTo>
                  <a:pt x="10" y="1"/>
                </a:moveTo>
                <a:cubicBezTo>
                  <a:pt x="0" y="154"/>
                  <a:pt x="0" y="306"/>
                  <a:pt x="0" y="459"/>
                </a:cubicBezTo>
                <a:lnTo>
                  <a:pt x="10" y="459"/>
                </a:lnTo>
                <a:lnTo>
                  <a:pt x="10" y="1"/>
                </a:lnTo>
                <a:close/>
              </a:path>
            </a:pathLst>
          </a:custGeom>
          <a:solidFill>
            <a:srgbClr val="769B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7" name="Google Shape;3267;p78"/>
          <p:cNvSpPr/>
          <p:nvPr/>
        </p:nvSpPr>
        <p:spPr>
          <a:xfrm>
            <a:off x="727000" y="542825"/>
            <a:ext cx="7704000" cy="40611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8" name="Google Shape;3268;p7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69" name="Google Shape;3269;p78"/>
          <p:cNvSpPr txBox="1"/>
          <p:nvPr>
            <p:ph idx="1" type="subTitle"/>
          </p:nvPr>
        </p:nvSpPr>
        <p:spPr>
          <a:xfrm>
            <a:off x="713199" y="2016425"/>
            <a:ext cx="2309700" cy="18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270" name="Google Shape;3270;p78"/>
          <p:cNvSpPr txBox="1"/>
          <p:nvPr>
            <p:ph idx="2" type="subTitle"/>
          </p:nvPr>
        </p:nvSpPr>
        <p:spPr>
          <a:xfrm>
            <a:off x="3417148" y="2016425"/>
            <a:ext cx="2309700" cy="18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271" name="Google Shape;3271;p78"/>
          <p:cNvSpPr txBox="1"/>
          <p:nvPr>
            <p:ph idx="3" type="subTitle"/>
          </p:nvPr>
        </p:nvSpPr>
        <p:spPr>
          <a:xfrm>
            <a:off x="6121100" y="2016425"/>
            <a:ext cx="2309700" cy="18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272" name="Google Shape;3272;p78"/>
          <p:cNvSpPr txBox="1"/>
          <p:nvPr>
            <p:ph idx="4" type="subTitle"/>
          </p:nvPr>
        </p:nvSpPr>
        <p:spPr>
          <a:xfrm>
            <a:off x="713199" y="1280250"/>
            <a:ext cx="2309700" cy="82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3273" name="Google Shape;3273;p78"/>
          <p:cNvSpPr txBox="1"/>
          <p:nvPr>
            <p:ph idx="5" type="subTitle"/>
          </p:nvPr>
        </p:nvSpPr>
        <p:spPr>
          <a:xfrm>
            <a:off x="3417152" y="1280250"/>
            <a:ext cx="2309700" cy="82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3274" name="Google Shape;3274;p78"/>
          <p:cNvSpPr txBox="1"/>
          <p:nvPr>
            <p:ph idx="6" type="subTitle"/>
          </p:nvPr>
        </p:nvSpPr>
        <p:spPr>
          <a:xfrm>
            <a:off x="6121101" y="1280250"/>
            <a:ext cx="2309700" cy="82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3275" name="Google Shape;3275;p7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3276" name="Shape 3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" name="Google Shape;3277;p79"/>
          <p:cNvSpPr/>
          <p:nvPr/>
        </p:nvSpPr>
        <p:spPr>
          <a:xfrm flipH="1">
            <a:off x="10" y="352847"/>
            <a:ext cx="352309" cy="352309"/>
          </a:xfrm>
          <a:custGeom>
            <a:rect b="b" l="l" r="r" t="t"/>
            <a:pathLst>
              <a:path extrusionOk="0" h="9022" w="9022">
                <a:moveTo>
                  <a:pt x="0" y="0"/>
                </a:moveTo>
                <a:cubicBezTo>
                  <a:pt x="0" y="4979"/>
                  <a:pt x="4043" y="9022"/>
                  <a:pt x="9022" y="9022"/>
                </a:cubicBezTo>
                <a:lnTo>
                  <a:pt x="90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8" name="Google Shape;3278;p79"/>
          <p:cNvSpPr/>
          <p:nvPr/>
        </p:nvSpPr>
        <p:spPr>
          <a:xfrm flipH="1">
            <a:off x="401" y="928"/>
            <a:ext cx="351919" cy="351958"/>
          </a:xfrm>
          <a:custGeom>
            <a:rect b="b" l="l" r="r" t="t"/>
            <a:pathLst>
              <a:path extrusionOk="0" h="9013" w="9012">
                <a:moveTo>
                  <a:pt x="0" y="1"/>
                </a:moveTo>
                <a:lnTo>
                  <a:pt x="0" y="9012"/>
                </a:lnTo>
                <a:lnTo>
                  <a:pt x="9012" y="9012"/>
                </a:lnTo>
                <a:cubicBezTo>
                  <a:pt x="9012" y="4033"/>
                  <a:pt x="4979" y="1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9" name="Google Shape;3279;p79"/>
          <p:cNvSpPr/>
          <p:nvPr/>
        </p:nvSpPr>
        <p:spPr>
          <a:xfrm flipH="1">
            <a:off x="352280" y="538"/>
            <a:ext cx="351958" cy="351919"/>
          </a:xfrm>
          <a:custGeom>
            <a:rect b="b" l="l" r="r" t="t"/>
            <a:pathLst>
              <a:path extrusionOk="0" h="9012" w="9013">
                <a:moveTo>
                  <a:pt x="1" y="0"/>
                </a:moveTo>
                <a:cubicBezTo>
                  <a:pt x="1" y="4980"/>
                  <a:pt x="4043" y="9012"/>
                  <a:pt x="9012" y="9012"/>
                </a:cubicBezTo>
                <a:lnTo>
                  <a:pt x="90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0" name="Google Shape;3280;p79"/>
          <p:cNvSpPr/>
          <p:nvPr/>
        </p:nvSpPr>
        <p:spPr>
          <a:xfrm rot="5400000">
            <a:off x="7346713" y="-8828"/>
            <a:ext cx="385837" cy="386096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cubicBezTo>
                  <a:pt x="0" y="9969"/>
                  <a:pt x="8075" y="18044"/>
                  <a:pt x="18033" y="18044"/>
                </a:cubicBezTo>
                <a:lnTo>
                  <a:pt x="1803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1" name="Google Shape;3281;p79"/>
          <p:cNvSpPr/>
          <p:nvPr/>
        </p:nvSpPr>
        <p:spPr>
          <a:xfrm>
            <a:off x="8433598" y="704596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2" name="Google Shape;3282;p79"/>
          <p:cNvSpPr/>
          <p:nvPr/>
        </p:nvSpPr>
        <p:spPr>
          <a:xfrm>
            <a:off x="8433598" y="765826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3" name="Google Shape;3283;p79"/>
          <p:cNvSpPr/>
          <p:nvPr/>
        </p:nvSpPr>
        <p:spPr>
          <a:xfrm>
            <a:off x="8433598" y="827056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4" name="Google Shape;3284;p79"/>
          <p:cNvSpPr/>
          <p:nvPr/>
        </p:nvSpPr>
        <p:spPr>
          <a:xfrm>
            <a:off x="8433598" y="888287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5" name="Google Shape;3285;p79"/>
          <p:cNvSpPr/>
          <p:nvPr/>
        </p:nvSpPr>
        <p:spPr>
          <a:xfrm>
            <a:off x="8433598" y="949517"/>
            <a:ext cx="703837" cy="30693"/>
          </a:xfrm>
          <a:custGeom>
            <a:rect b="b" l="l" r="r" t="t"/>
            <a:pathLst>
              <a:path extrusionOk="0" h="786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6" name="Google Shape;3286;p79"/>
          <p:cNvSpPr/>
          <p:nvPr/>
        </p:nvSpPr>
        <p:spPr>
          <a:xfrm>
            <a:off x="8433598" y="1010787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7" name="Google Shape;3287;p79"/>
          <p:cNvSpPr/>
          <p:nvPr/>
        </p:nvSpPr>
        <p:spPr>
          <a:xfrm>
            <a:off x="8433598" y="1072017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8" name="Google Shape;3288;p79"/>
          <p:cNvSpPr/>
          <p:nvPr/>
        </p:nvSpPr>
        <p:spPr>
          <a:xfrm>
            <a:off x="8433598" y="1133247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9" name="Google Shape;3289;p79"/>
          <p:cNvSpPr/>
          <p:nvPr/>
        </p:nvSpPr>
        <p:spPr>
          <a:xfrm>
            <a:off x="8433598" y="1194087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0" name="Google Shape;3290;p79"/>
          <p:cNvSpPr/>
          <p:nvPr/>
        </p:nvSpPr>
        <p:spPr>
          <a:xfrm>
            <a:off x="8433598" y="1255708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1" name="Google Shape;3291;p79"/>
          <p:cNvSpPr/>
          <p:nvPr/>
        </p:nvSpPr>
        <p:spPr>
          <a:xfrm>
            <a:off x="8433598" y="1316548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2" name="Google Shape;3292;p79"/>
          <p:cNvSpPr/>
          <p:nvPr/>
        </p:nvSpPr>
        <p:spPr>
          <a:xfrm>
            <a:off x="8433598" y="1377778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93" name="Google Shape;3293;p79"/>
          <p:cNvGrpSpPr/>
          <p:nvPr/>
        </p:nvGrpSpPr>
        <p:grpSpPr>
          <a:xfrm>
            <a:off x="7732537" y="-39528"/>
            <a:ext cx="700699" cy="572734"/>
            <a:chOff x="7732551" y="-8806"/>
            <a:chExt cx="700699" cy="713420"/>
          </a:xfrm>
        </p:grpSpPr>
        <p:sp>
          <p:nvSpPr>
            <p:cNvPr id="3294" name="Google Shape;3294;p79"/>
            <p:cNvSpPr/>
            <p:nvPr/>
          </p:nvSpPr>
          <p:spPr>
            <a:xfrm>
              <a:off x="7732551" y="-8806"/>
              <a:ext cx="385883" cy="386051"/>
            </a:xfrm>
            <a:custGeom>
              <a:rect b="b" l="l" r="r" t="t"/>
              <a:pathLst>
                <a:path extrusionOk="0" h="18044" w="18034">
                  <a:moveTo>
                    <a:pt x="0" y="0"/>
                  </a:moveTo>
                  <a:lnTo>
                    <a:pt x="0" y="18044"/>
                  </a:lnTo>
                  <a:lnTo>
                    <a:pt x="180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79"/>
            <p:cNvSpPr/>
            <p:nvPr/>
          </p:nvSpPr>
          <p:spPr>
            <a:xfrm>
              <a:off x="8401728" y="-1"/>
              <a:ext cx="31522" cy="704616"/>
            </a:xfrm>
            <a:custGeom>
              <a:rect b="b" l="l" r="r" t="t"/>
              <a:pathLst>
                <a:path extrusionOk="0" h="14002" w="785">
                  <a:moveTo>
                    <a:pt x="0" y="1"/>
                  </a:moveTo>
                  <a:lnTo>
                    <a:pt x="0" y="14002"/>
                  </a:lnTo>
                  <a:lnTo>
                    <a:pt x="785" y="14002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79"/>
            <p:cNvSpPr/>
            <p:nvPr/>
          </p:nvSpPr>
          <p:spPr>
            <a:xfrm>
              <a:off x="8338763" y="-1"/>
              <a:ext cx="31522" cy="704616"/>
            </a:xfrm>
            <a:custGeom>
              <a:rect b="b" l="l" r="r" t="t"/>
              <a:pathLst>
                <a:path extrusionOk="0" h="14002" w="785">
                  <a:moveTo>
                    <a:pt x="0" y="1"/>
                  </a:moveTo>
                  <a:lnTo>
                    <a:pt x="0" y="14002"/>
                  </a:lnTo>
                  <a:lnTo>
                    <a:pt x="784" y="14002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79"/>
            <p:cNvSpPr/>
            <p:nvPr/>
          </p:nvSpPr>
          <p:spPr>
            <a:xfrm>
              <a:off x="8275797" y="-1"/>
              <a:ext cx="31522" cy="704616"/>
            </a:xfrm>
            <a:custGeom>
              <a:rect b="b" l="l" r="r" t="t"/>
              <a:pathLst>
                <a:path extrusionOk="0" h="14002" w="785">
                  <a:moveTo>
                    <a:pt x="0" y="1"/>
                  </a:moveTo>
                  <a:lnTo>
                    <a:pt x="0" y="14002"/>
                  </a:lnTo>
                  <a:lnTo>
                    <a:pt x="784" y="14002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79"/>
            <p:cNvSpPr/>
            <p:nvPr/>
          </p:nvSpPr>
          <p:spPr>
            <a:xfrm>
              <a:off x="8212831" y="-1"/>
              <a:ext cx="31522" cy="704616"/>
            </a:xfrm>
            <a:custGeom>
              <a:rect b="b" l="l" r="r" t="t"/>
              <a:pathLst>
                <a:path extrusionOk="0" h="14002" w="785">
                  <a:moveTo>
                    <a:pt x="0" y="1"/>
                  </a:moveTo>
                  <a:lnTo>
                    <a:pt x="0" y="14002"/>
                  </a:lnTo>
                  <a:lnTo>
                    <a:pt x="784" y="14002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79"/>
            <p:cNvSpPr/>
            <p:nvPr/>
          </p:nvSpPr>
          <p:spPr>
            <a:xfrm>
              <a:off x="8149866" y="-1"/>
              <a:ext cx="31522" cy="704616"/>
            </a:xfrm>
            <a:custGeom>
              <a:rect b="b" l="l" r="r" t="t"/>
              <a:pathLst>
                <a:path extrusionOk="0" h="14002" w="785">
                  <a:moveTo>
                    <a:pt x="0" y="1"/>
                  </a:moveTo>
                  <a:lnTo>
                    <a:pt x="0" y="14002"/>
                  </a:lnTo>
                  <a:lnTo>
                    <a:pt x="784" y="14002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79"/>
            <p:cNvSpPr/>
            <p:nvPr/>
          </p:nvSpPr>
          <p:spPr>
            <a:xfrm>
              <a:off x="8086900" y="-1"/>
              <a:ext cx="31522" cy="704616"/>
            </a:xfrm>
            <a:custGeom>
              <a:rect b="b" l="l" r="r" t="t"/>
              <a:pathLst>
                <a:path extrusionOk="0" h="14002" w="785">
                  <a:moveTo>
                    <a:pt x="0" y="1"/>
                  </a:moveTo>
                  <a:lnTo>
                    <a:pt x="0" y="14002"/>
                  </a:lnTo>
                  <a:lnTo>
                    <a:pt x="784" y="14002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01" name="Google Shape;3301;p79"/>
          <p:cNvSpPr/>
          <p:nvPr/>
        </p:nvSpPr>
        <p:spPr>
          <a:xfrm>
            <a:off x="8433207" y="1408394"/>
            <a:ext cx="704228" cy="704618"/>
          </a:xfrm>
          <a:custGeom>
            <a:rect b="b" l="l" r="r" t="t"/>
            <a:pathLst>
              <a:path extrusionOk="0" h="18044" w="18034">
                <a:moveTo>
                  <a:pt x="1" y="0"/>
                </a:moveTo>
                <a:lnTo>
                  <a:pt x="1" y="18044"/>
                </a:lnTo>
                <a:lnTo>
                  <a:pt x="18034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2" name="Google Shape;3302;p79"/>
          <p:cNvSpPr/>
          <p:nvPr/>
        </p:nvSpPr>
        <p:spPr>
          <a:xfrm>
            <a:off x="8399429" y="1409292"/>
            <a:ext cx="771823" cy="702822"/>
          </a:xfrm>
          <a:custGeom>
            <a:rect b="b" l="l" r="r" t="t"/>
            <a:pathLst>
              <a:path extrusionOk="0" h="17998" w="19765">
                <a:moveTo>
                  <a:pt x="9882" y="0"/>
                </a:moveTo>
                <a:cubicBezTo>
                  <a:pt x="7578" y="0"/>
                  <a:pt x="5275" y="879"/>
                  <a:pt x="3513" y="2635"/>
                </a:cubicBezTo>
                <a:cubicBezTo>
                  <a:pt x="0" y="6148"/>
                  <a:pt x="0" y="11850"/>
                  <a:pt x="3513" y="15363"/>
                </a:cubicBezTo>
                <a:cubicBezTo>
                  <a:pt x="5275" y="17119"/>
                  <a:pt x="7578" y="17998"/>
                  <a:pt x="9882" y="17998"/>
                </a:cubicBezTo>
                <a:cubicBezTo>
                  <a:pt x="12186" y="17998"/>
                  <a:pt x="14490" y="17119"/>
                  <a:pt x="16251" y="15363"/>
                </a:cubicBezTo>
                <a:cubicBezTo>
                  <a:pt x="19764" y="11850"/>
                  <a:pt x="19764" y="6148"/>
                  <a:pt x="16251" y="2635"/>
                </a:cubicBezTo>
                <a:cubicBezTo>
                  <a:pt x="14490" y="879"/>
                  <a:pt x="12186" y="0"/>
                  <a:pt x="988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3" name="Google Shape;3303;p79"/>
          <p:cNvSpPr/>
          <p:nvPr/>
        </p:nvSpPr>
        <p:spPr>
          <a:xfrm>
            <a:off x="8554497" y="1530464"/>
            <a:ext cx="460087" cy="460478"/>
          </a:xfrm>
          <a:custGeom>
            <a:rect b="b" l="l" r="r" t="t"/>
            <a:pathLst>
              <a:path extrusionOk="0" h="11792" w="11782">
                <a:moveTo>
                  <a:pt x="5886" y="0"/>
                </a:moveTo>
                <a:cubicBezTo>
                  <a:pt x="2637" y="0"/>
                  <a:pt x="0" y="2638"/>
                  <a:pt x="0" y="5896"/>
                </a:cubicBezTo>
                <a:cubicBezTo>
                  <a:pt x="0" y="9154"/>
                  <a:pt x="2637" y="11792"/>
                  <a:pt x="5886" y="11792"/>
                </a:cubicBezTo>
                <a:cubicBezTo>
                  <a:pt x="9144" y="11792"/>
                  <a:pt x="11781" y="9154"/>
                  <a:pt x="11781" y="5896"/>
                </a:cubicBezTo>
                <a:cubicBezTo>
                  <a:pt x="11781" y="2638"/>
                  <a:pt x="9144" y="0"/>
                  <a:pt x="588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4" name="Google Shape;3304;p79"/>
          <p:cNvSpPr/>
          <p:nvPr/>
        </p:nvSpPr>
        <p:spPr>
          <a:xfrm>
            <a:off x="8433598" y="352716"/>
            <a:ext cx="351528" cy="39"/>
          </a:xfrm>
          <a:custGeom>
            <a:rect b="b" l="l" r="r" t="t"/>
            <a:pathLst>
              <a:path extrusionOk="0" fill="none" h="1" w="9002">
                <a:moveTo>
                  <a:pt x="1" y="0"/>
                </a:moveTo>
                <a:lnTo>
                  <a:pt x="900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5" name="Google Shape;3305;p79"/>
          <p:cNvSpPr/>
          <p:nvPr/>
        </p:nvSpPr>
        <p:spPr>
          <a:xfrm>
            <a:off x="8455075" y="352716"/>
            <a:ext cx="330051" cy="120118"/>
          </a:xfrm>
          <a:custGeom>
            <a:rect b="b" l="l" r="r" t="t"/>
            <a:pathLst>
              <a:path extrusionOk="0" fill="none" h="3076" w="8452">
                <a:moveTo>
                  <a:pt x="1" y="3075"/>
                </a:moveTo>
                <a:lnTo>
                  <a:pt x="845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6" name="Google Shape;3306;p79"/>
          <p:cNvSpPr/>
          <p:nvPr/>
        </p:nvSpPr>
        <p:spPr>
          <a:xfrm>
            <a:off x="8515915" y="352716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0" y="5784"/>
                </a:moveTo>
                <a:lnTo>
                  <a:pt x="6894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7" name="Google Shape;3307;p79"/>
          <p:cNvSpPr/>
          <p:nvPr/>
        </p:nvSpPr>
        <p:spPr>
          <a:xfrm>
            <a:off x="8609362" y="352716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0" y="7790"/>
                </a:moveTo>
                <a:lnTo>
                  <a:pt x="4501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8" name="Google Shape;3308;p79"/>
          <p:cNvSpPr/>
          <p:nvPr/>
        </p:nvSpPr>
        <p:spPr>
          <a:xfrm>
            <a:off x="8724286" y="352716"/>
            <a:ext cx="60840" cy="345944"/>
          </a:xfrm>
          <a:custGeom>
            <a:rect b="b" l="l" r="r" t="t"/>
            <a:pathLst>
              <a:path extrusionOk="0" fill="none" h="8859" w="1558">
                <a:moveTo>
                  <a:pt x="0" y="8859"/>
                </a:moveTo>
                <a:lnTo>
                  <a:pt x="1558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9" name="Google Shape;3309;p79"/>
          <p:cNvSpPr/>
          <p:nvPr/>
        </p:nvSpPr>
        <p:spPr>
          <a:xfrm>
            <a:off x="8785126" y="352716"/>
            <a:ext cx="61269" cy="345944"/>
          </a:xfrm>
          <a:custGeom>
            <a:rect b="b" l="l" r="r" t="t"/>
            <a:pathLst>
              <a:path extrusionOk="0" fill="none" h="8859" w="1569">
                <a:moveTo>
                  <a:pt x="1568" y="885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0" name="Google Shape;3310;p79"/>
          <p:cNvSpPr/>
          <p:nvPr/>
        </p:nvSpPr>
        <p:spPr>
          <a:xfrm>
            <a:off x="8785126" y="352716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4501" y="779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1" name="Google Shape;3311;p79"/>
          <p:cNvSpPr/>
          <p:nvPr/>
        </p:nvSpPr>
        <p:spPr>
          <a:xfrm>
            <a:off x="8785126" y="352716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6894" y="578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2" name="Google Shape;3312;p79"/>
          <p:cNvSpPr/>
          <p:nvPr/>
        </p:nvSpPr>
        <p:spPr>
          <a:xfrm>
            <a:off x="8785126" y="352716"/>
            <a:ext cx="330441" cy="120118"/>
          </a:xfrm>
          <a:custGeom>
            <a:rect b="b" l="l" r="r" t="t"/>
            <a:pathLst>
              <a:path extrusionOk="0" fill="none" h="3076" w="8462">
                <a:moveTo>
                  <a:pt x="8462" y="3075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3" name="Google Shape;3313;p79"/>
          <p:cNvSpPr/>
          <p:nvPr/>
        </p:nvSpPr>
        <p:spPr>
          <a:xfrm>
            <a:off x="8785126" y="352716"/>
            <a:ext cx="351528" cy="39"/>
          </a:xfrm>
          <a:custGeom>
            <a:rect b="b" l="l" r="r" t="t"/>
            <a:pathLst>
              <a:path extrusionOk="0" fill="none" h="1" w="9002">
                <a:moveTo>
                  <a:pt x="9001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4" name="Google Shape;3314;p79"/>
          <p:cNvSpPr/>
          <p:nvPr/>
        </p:nvSpPr>
        <p:spPr>
          <a:xfrm>
            <a:off x="8785126" y="232208"/>
            <a:ext cx="330441" cy="120547"/>
          </a:xfrm>
          <a:custGeom>
            <a:rect b="b" l="l" r="r" t="t"/>
            <a:pathLst>
              <a:path extrusionOk="0" fill="none" h="3087" w="8462">
                <a:moveTo>
                  <a:pt x="8462" y="1"/>
                </a:moveTo>
                <a:lnTo>
                  <a:pt x="0" y="3086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5" name="Google Shape;3315;p79"/>
          <p:cNvSpPr/>
          <p:nvPr/>
        </p:nvSpPr>
        <p:spPr>
          <a:xfrm>
            <a:off x="8785126" y="126460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0"/>
                </a:moveTo>
                <a:lnTo>
                  <a:pt x="0" y="5794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6" name="Google Shape;3316;p79"/>
          <p:cNvSpPr/>
          <p:nvPr/>
        </p:nvSpPr>
        <p:spPr>
          <a:xfrm>
            <a:off x="8785126" y="48126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1"/>
                </a:moveTo>
                <a:lnTo>
                  <a:pt x="0" y="780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7" name="Google Shape;3317;p79"/>
          <p:cNvSpPr/>
          <p:nvPr/>
        </p:nvSpPr>
        <p:spPr>
          <a:xfrm>
            <a:off x="8785126" y="6382"/>
            <a:ext cx="61269" cy="346374"/>
          </a:xfrm>
          <a:custGeom>
            <a:rect b="b" l="l" r="r" t="t"/>
            <a:pathLst>
              <a:path extrusionOk="0" fill="none" h="8870" w="1569">
                <a:moveTo>
                  <a:pt x="1568" y="0"/>
                </a:moveTo>
                <a:lnTo>
                  <a:pt x="0" y="8869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8" name="Google Shape;3318;p79"/>
          <p:cNvSpPr/>
          <p:nvPr/>
        </p:nvSpPr>
        <p:spPr>
          <a:xfrm>
            <a:off x="8724286" y="6382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9" name="Google Shape;3319;p79"/>
          <p:cNvSpPr/>
          <p:nvPr/>
        </p:nvSpPr>
        <p:spPr>
          <a:xfrm>
            <a:off x="8724286" y="6382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0" name="Google Shape;3320;p79"/>
          <p:cNvSpPr/>
          <p:nvPr/>
        </p:nvSpPr>
        <p:spPr>
          <a:xfrm>
            <a:off x="8609362" y="48126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7800"/>
                </a:moveTo>
                <a:lnTo>
                  <a:pt x="0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1" name="Google Shape;3321;p79"/>
          <p:cNvSpPr/>
          <p:nvPr/>
        </p:nvSpPr>
        <p:spPr>
          <a:xfrm>
            <a:off x="8515915" y="126460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579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2" name="Google Shape;3322;p79"/>
          <p:cNvSpPr/>
          <p:nvPr/>
        </p:nvSpPr>
        <p:spPr>
          <a:xfrm>
            <a:off x="8455075" y="232208"/>
            <a:ext cx="330051" cy="120547"/>
          </a:xfrm>
          <a:custGeom>
            <a:rect b="b" l="l" r="r" t="t"/>
            <a:pathLst>
              <a:path extrusionOk="0" fill="none" h="3087" w="8452">
                <a:moveTo>
                  <a:pt x="8452" y="3086"/>
                </a:moveTo>
                <a:lnTo>
                  <a:pt x="1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3" name="Google Shape;3323;p79"/>
          <p:cNvSpPr/>
          <p:nvPr/>
        </p:nvSpPr>
        <p:spPr>
          <a:xfrm>
            <a:off x="8791662" y="2112971"/>
            <a:ext cx="351958" cy="351958"/>
          </a:xfrm>
          <a:custGeom>
            <a:rect b="b" l="l" r="r" t="t"/>
            <a:pathLst>
              <a:path extrusionOk="0" h="9013" w="9013">
                <a:moveTo>
                  <a:pt x="1650" y="1"/>
                </a:moveTo>
                <a:cubicBezTo>
                  <a:pt x="734" y="1"/>
                  <a:pt x="1" y="744"/>
                  <a:pt x="1" y="1660"/>
                </a:cubicBezTo>
                <a:lnTo>
                  <a:pt x="1" y="7363"/>
                </a:lnTo>
                <a:cubicBezTo>
                  <a:pt x="1" y="8279"/>
                  <a:pt x="734" y="9012"/>
                  <a:pt x="1650" y="9012"/>
                </a:cubicBezTo>
                <a:lnTo>
                  <a:pt x="7363" y="9012"/>
                </a:lnTo>
                <a:cubicBezTo>
                  <a:pt x="8269" y="9012"/>
                  <a:pt x="9012" y="8279"/>
                  <a:pt x="9012" y="7363"/>
                </a:cubicBezTo>
                <a:lnTo>
                  <a:pt x="9012" y="1660"/>
                </a:lnTo>
                <a:cubicBezTo>
                  <a:pt x="9012" y="744"/>
                  <a:pt x="8269" y="1"/>
                  <a:pt x="73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4" name="Google Shape;3324;p79"/>
          <p:cNvSpPr/>
          <p:nvPr/>
        </p:nvSpPr>
        <p:spPr>
          <a:xfrm flipH="1">
            <a:off x="701592" y="316"/>
            <a:ext cx="704657" cy="352348"/>
          </a:xfrm>
          <a:custGeom>
            <a:rect b="b" l="l" r="r" t="t"/>
            <a:pathLst>
              <a:path extrusionOk="0" h="9023" w="18045">
                <a:moveTo>
                  <a:pt x="9012" y="0"/>
                </a:moveTo>
                <a:lnTo>
                  <a:pt x="9012" y="11"/>
                </a:lnTo>
                <a:lnTo>
                  <a:pt x="1" y="11"/>
                </a:lnTo>
                <a:lnTo>
                  <a:pt x="1" y="184"/>
                </a:lnTo>
                <a:cubicBezTo>
                  <a:pt x="1" y="5071"/>
                  <a:pt x="3962" y="9022"/>
                  <a:pt x="8839" y="9022"/>
                </a:cubicBezTo>
                <a:lnTo>
                  <a:pt x="9012" y="9022"/>
                </a:lnTo>
                <a:cubicBezTo>
                  <a:pt x="9012" y="8869"/>
                  <a:pt x="9012" y="8717"/>
                  <a:pt x="9022" y="8564"/>
                </a:cubicBezTo>
                <a:cubicBezTo>
                  <a:pt x="9134" y="6252"/>
                  <a:pt x="10122" y="4175"/>
                  <a:pt x="11649" y="2648"/>
                </a:cubicBezTo>
                <a:cubicBezTo>
                  <a:pt x="13289" y="1019"/>
                  <a:pt x="15549" y="0"/>
                  <a:pt x="1804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5" name="Google Shape;3325;p79"/>
          <p:cNvSpPr/>
          <p:nvPr/>
        </p:nvSpPr>
        <p:spPr>
          <a:xfrm flipH="1">
            <a:off x="1581951" y="334514"/>
            <a:ext cx="430" cy="17963"/>
          </a:xfrm>
          <a:custGeom>
            <a:rect b="b" l="l" r="r" t="t"/>
            <a:pathLst>
              <a:path extrusionOk="0" h="460" w="11">
                <a:moveTo>
                  <a:pt x="10" y="1"/>
                </a:moveTo>
                <a:cubicBezTo>
                  <a:pt x="0" y="154"/>
                  <a:pt x="0" y="306"/>
                  <a:pt x="0" y="459"/>
                </a:cubicBezTo>
                <a:lnTo>
                  <a:pt x="10" y="459"/>
                </a:lnTo>
                <a:lnTo>
                  <a:pt x="10" y="1"/>
                </a:lnTo>
                <a:close/>
              </a:path>
            </a:pathLst>
          </a:custGeom>
          <a:solidFill>
            <a:srgbClr val="769B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6" name="Google Shape;3326;p7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27" name="Google Shape;3327;p79"/>
          <p:cNvSpPr txBox="1"/>
          <p:nvPr>
            <p:ph idx="1" type="subTitle"/>
          </p:nvPr>
        </p:nvSpPr>
        <p:spPr>
          <a:xfrm>
            <a:off x="721825" y="1735625"/>
            <a:ext cx="37233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328" name="Google Shape;3328;p79"/>
          <p:cNvSpPr txBox="1"/>
          <p:nvPr>
            <p:ph idx="2" type="subTitle"/>
          </p:nvPr>
        </p:nvSpPr>
        <p:spPr>
          <a:xfrm>
            <a:off x="4702638" y="1735625"/>
            <a:ext cx="37233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329" name="Google Shape;3329;p79"/>
          <p:cNvSpPr txBox="1"/>
          <p:nvPr>
            <p:ph idx="3" type="subTitle"/>
          </p:nvPr>
        </p:nvSpPr>
        <p:spPr>
          <a:xfrm>
            <a:off x="721825" y="3548600"/>
            <a:ext cx="37233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330" name="Google Shape;3330;p79"/>
          <p:cNvSpPr txBox="1"/>
          <p:nvPr>
            <p:ph idx="4" type="subTitle"/>
          </p:nvPr>
        </p:nvSpPr>
        <p:spPr>
          <a:xfrm>
            <a:off x="4702638" y="3548600"/>
            <a:ext cx="37233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331" name="Google Shape;3331;p79"/>
          <p:cNvSpPr txBox="1"/>
          <p:nvPr>
            <p:ph idx="5" type="subTitle"/>
          </p:nvPr>
        </p:nvSpPr>
        <p:spPr>
          <a:xfrm>
            <a:off x="721825" y="1003375"/>
            <a:ext cx="3723300" cy="81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3332" name="Google Shape;3332;p79"/>
          <p:cNvSpPr txBox="1"/>
          <p:nvPr>
            <p:ph idx="6" type="subTitle"/>
          </p:nvPr>
        </p:nvSpPr>
        <p:spPr>
          <a:xfrm>
            <a:off x="721825" y="2816525"/>
            <a:ext cx="3723300" cy="81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3333" name="Google Shape;3333;p79"/>
          <p:cNvSpPr txBox="1"/>
          <p:nvPr>
            <p:ph idx="7" type="subTitle"/>
          </p:nvPr>
        </p:nvSpPr>
        <p:spPr>
          <a:xfrm>
            <a:off x="4702603" y="1003375"/>
            <a:ext cx="3723300" cy="81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3334" name="Google Shape;3334;p79"/>
          <p:cNvSpPr txBox="1"/>
          <p:nvPr>
            <p:ph idx="8" type="subTitle"/>
          </p:nvPr>
        </p:nvSpPr>
        <p:spPr>
          <a:xfrm>
            <a:off x="4702603" y="2816525"/>
            <a:ext cx="3723300" cy="81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3335" name="Google Shape;3335;p7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3336" name="Shape 3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7" name="Google Shape;3337;p80"/>
          <p:cNvSpPr/>
          <p:nvPr/>
        </p:nvSpPr>
        <p:spPr>
          <a:xfrm>
            <a:off x="7005898" y="2276"/>
            <a:ext cx="852685" cy="572670"/>
          </a:xfrm>
          <a:custGeom>
            <a:rect b="b" l="l" r="r" t="t"/>
            <a:pathLst>
              <a:path extrusionOk="0" h="18034" w="26852">
                <a:moveTo>
                  <a:pt x="8778" y="1"/>
                </a:moveTo>
                <a:cubicBezTo>
                  <a:pt x="3952" y="1"/>
                  <a:pt x="31" y="3951"/>
                  <a:pt x="31" y="8819"/>
                </a:cubicBezTo>
                <a:lnTo>
                  <a:pt x="31" y="9022"/>
                </a:lnTo>
                <a:lnTo>
                  <a:pt x="1" y="9022"/>
                </a:lnTo>
                <a:lnTo>
                  <a:pt x="1" y="9226"/>
                </a:lnTo>
                <a:cubicBezTo>
                  <a:pt x="1" y="14093"/>
                  <a:pt x="3921" y="18034"/>
                  <a:pt x="8747" y="18034"/>
                </a:cubicBezTo>
                <a:lnTo>
                  <a:pt x="17891" y="18034"/>
                </a:lnTo>
                <a:lnTo>
                  <a:pt x="17891" y="17127"/>
                </a:lnTo>
                <a:cubicBezTo>
                  <a:pt x="17891" y="12668"/>
                  <a:pt x="21476" y="9043"/>
                  <a:pt x="25915" y="9043"/>
                </a:cubicBezTo>
                <a:lnTo>
                  <a:pt x="26811" y="9043"/>
                </a:lnTo>
                <a:lnTo>
                  <a:pt x="2685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8" name="Google Shape;3338;p80"/>
          <p:cNvSpPr/>
          <p:nvPr/>
        </p:nvSpPr>
        <p:spPr>
          <a:xfrm>
            <a:off x="7147527" y="144540"/>
            <a:ext cx="285859" cy="286525"/>
          </a:xfrm>
          <a:custGeom>
            <a:rect b="b" l="l" r="r" t="t"/>
            <a:pathLst>
              <a:path extrusionOk="0" h="9023" w="9002">
                <a:moveTo>
                  <a:pt x="4461" y="1"/>
                </a:moveTo>
                <a:cubicBezTo>
                  <a:pt x="1996" y="1"/>
                  <a:pt x="1" y="2027"/>
                  <a:pt x="1" y="4512"/>
                </a:cubicBezTo>
                <a:lnTo>
                  <a:pt x="1" y="4522"/>
                </a:lnTo>
                <a:cubicBezTo>
                  <a:pt x="1" y="7006"/>
                  <a:pt x="1996" y="9023"/>
                  <a:pt x="4461" y="9023"/>
                </a:cubicBezTo>
                <a:lnTo>
                  <a:pt x="4532" y="9023"/>
                </a:lnTo>
                <a:cubicBezTo>
                  <a:pt x="6996" y="9023"/>
                  <a:pt x="9002" y="7006"/>
                  <a:pt x="9002" y="4522"/>
                </a:cubicBezTo>
                <a:lnTo>
                  <a:pt x="9002" y="4512"/>
                </a:lnTo>
                <a:cubicBezTo>
                  <a:pt x="9002" y="2017"/>
                  <a:pt x="6996" y="1"/>
                  <a:pt x="453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9" name="Google Shape;3339;p80"/>
          <p:cNvSpPr/>
          <p:nvPr/>
        </p:nvSpPr>
        <p:spPr>
          <a:xfrm>
            <a:off x="8436268" y="-8654"/>
            <a:ext cx="704228" cy="704228"/>
          </a:xfrm>
          <a:custGeom>
            <a:rect b="b" l="l" r="r" t="t"/>
            <a:pathLst>
              <a:path extrusionOk="0" h="18034" w="18034">
                <a:moveTo>
                  <a:pt x="0" y="0"/>
                </a:moveTo>
                <a:lnTo>
                  <a:pt x="0" y="18033"/>
                </a:lnTo>
                <a:lnTo>
                  <a:pt x="18033" y="18033"/>
                </a:lnTo>
                <a:lnTo>
                  <a:pt x="1803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0" name="Google Shape;3340;p80"/>
          <p:cNvSpPr/>
          <p:nvPr/>
        </p:nvSpPr>
        <p:spPr>
          <a:xfrm>
            <a:off x="8788148" y="343655"/>
            <a:ext cx="352348" cy="352309"/>
          </a:xfrm>
          <a:custGeom>
            <a:rect b="b" l="l" r="r" t="t"/>
            <a:pathLst>
              <a:path extrusionOk="0" h="9022" w="9023">
                <a:moveTo>
                  <a:pt x="1060" y="0"/>
                </a:moveTo>
                <a:cubicBezTo>
                  <a:pt x="479" y="0"/>
                  <a:pt x="1" y="468"/>
                  <a:pt x="1" y="1059"/>
                </a:cubicBezTo>
                <a:lnTo>
                  <a:pt x="1" y="7953"/>
                </a:lnTo>
                <a:cubicBezTo>
                  <a:pt x="1" y="8543"/>
                  <a:pt x="479" y="9022"/>
                  <a:pt x="1060" y="9022"/>
                </a:cubicBezTo>
                <a:lnTo>
                  <a:pt x="7953" y="9022"/>
                </a:lnTo>
                <a:cubicBezTo>
                  <a:pt x="8544" y="9022"/>
                  <a:pt x="9022" y="8543"/>
                  <a:pt x="9022" y="7953"/>
                </a:cubicBezTo>
                <a:lnTo>
                  <a:pt x="9022" y="1059"/>
                </a:lnTo>
                <a:cubicBezTo>
                  <a:pt x="9022" y="468"/>
                  <a:pt x="8544" y="0"/>
                  <a:pt x="795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1" name="Google Shape;3341;p80"/>
          <p:cNvSpPr/>
          <p:nvPr/>
        </p:nvSpPr>
        <p:spPr>
          <a:xfrm>
            <a:off x="8436268" y="-8654"/>
            <a:ext cx="351138" cy="351528"/>
          </a:xfrm>
          <a:custGeom>
            <a:rect b="b" l="l" r="r" t="t"/>
            <a:pathLst>
              <a:path extrusionOk="0" h="9002" w="8992">
                <a:moveTo>
                  <a:pt x="0" y="0"/>
                </a:moveTo>
                <a:lnTo>
                  <a:pt x="0" y="9002"/>
                </a:lnTo>
                <a:lnTo>
                  <a:pt x="7046" y="9002"/>
                </a:lnTo>
                <a:cubicBezTo>
                  <a:pt x="8116" y="9002"/>
                  <a:pt x="8991" y="8126"/>
                  <a:pt x="8991" y="7057"/>
                </a:cubicBezTo>
                <a:lnTo>
                  <a:pt x="899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2" name="Google Shape;3342;p80"/>
          <p:cNvSpPr/>
          <p:nvPr/>
        </p:nvSpPr>
        <p:spPr>
          <a:xfrm rot="10800000">
            <a:off x="8402472" y="696842"/>
            <a:ext cx="771823" cy="702822"/>
          </a:xfrm>
          <a:custGeom>
            <a:rect b="b" l="l" r="r" t="t"/>
            <a:pathLst>
              <a:path extrusionOk="0" h="17998" w="19765">
                <a:moveTo>
                  <a:pt x="9882" y="0"/>
                </a:moveTo>
                <a:cubicBezTo>
                  <a:pt x="7578" y="0"/>
                  <a:pt x="5275" y="879"/>
                  <a:pt x="3513" y="2635"/>
                </a:cubicBezTo>
                <a:cubicBezTo>
                  <a:pt x="0" y="6148"/>
                  <a:pt x="0" y="11850"/>
                  <a:pt x="3513" y="15363"/>
                </a:cubicBezTo>
                <a:cubicBezTo>
                  <a:pt x="5275" y="17119"/>
                  <a:pt x="7578" y="17998"/>
                  <a:pt x="9882" y="17998"/>
                </a:cubicBezTo>
                <a:cubicBezTo>
                  <a:pt x="12186" y="17998"/>
                  <a:pt x="14490" y="17119"/>
                  <a:pt x="16251" y="15363"/>
                </a:cubicBezTo>
                <a:cubicBezTo>
                  <a:pt x="19764" y="11850"/>
                  <a:pt x="19764" y="6148"/>
                  <a:pt x="16251" y="2635"/>
                </a:cubicBezTo>
                <a:cubicBezTo>
                  <a:pt x="14490" y="879"/>
                  <a:pt x="12186" y="0"/>
                  <a:pt x="988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3" name="Google Shape;3343;p80"/>
          <p:cNvSpPr/>
          <p:nvPr/>
        </p:nvSpPr>
        <p:spPr>
          <a:xfrm rot="10800000">
            <a:off x="8559141" y="818015"/>
            <a:ext cx="460087" cy="460478"/>
          </a:xfrm>
          <a:custGeom>
            <a:rect b="b" l="l" r="r" t="t"/>
            <a:pathLst>
              <a:path extrusionOk="0" h="11792" w="11782">
                <a:moveTo>
                  <a:pt x="5886" y="0"/>
                </a:moveTo>
                <a:cubicBezTo>
                  <a:pt x="2637" y="0"/>
                  <a:pt x="0" y="2638"/>
                  <a:pt x="0" y="5896"/>
                </a:cubicBezTo>
                <a:cubicBezTo>
                  <a:pt x="0" y="9154"/>
                  <a:pt x="2637" y="11792"/>
                  <a:pt x="5886" y="11792"/>
                </a:cubicBezTo>
                <a:cubicBezTo>
                  <a:pt x="9144" y="11792"/>
                  <a:pt x="11781" y="9154"/>
                  <a:pt x="11781" y="5896"/>
                </a:cubicBezTo>
                <a:cubicBezTo>
                  <a:pt x="11781" y="2638"/>
                  <a:pt x="9144" y="0"/>
                  <a:pt x="58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44" name="Google Shape;3344;p80"/>
          <p:cNvGrpSpPr/>
          <p:nvPr/>
        </p:nvGrpSpPr>
        <p:grpSpPr>
          <a:xfrm>
            <a:off x="6460911" y="300"/>
            <a:ext cx="696691" cy="400057"/>
            <a:chOff x="6460911" y="300"/>
            <a:chExt cx="696691" cy="400057"/>
          </a:xfrm>
        </p:grpSpPr>
        <p:sp>
          <p:nvSpPr>
            <p:cNvPr id="3345" name="Google Shape;3345;p80"/>
            <p:cNvSpPr/>
            <p:nvPr/>
          </p:nvSpPr>
          <p:spPr>
            <a:xfrm>
              <a:off x="6460911" y="63512"/>
              <a:ext cx="696691" cy="30654"/>
            </a:xfrm>
            <a:custGeom>
              <a:rect b="b" l="l" r="r" t="t"/>
              <a:pathLst>
                <a:path extrusionOk="0" h="785" w="17841">
                  <a:moveTo>
                    <a:pt x="1" y="1"/>
                  </a:moveTo>
                  <a:lnTo>
                    <a:pt x="1" y="785"/>
                  </a:lnTo>
                  <a:lnTo>
                    <a:pt x="17840" y="785"/>
                  </a:lnTo>
                  <a:lnTo>
                    <a:pt x="178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80"/>
            <p:cNvSpPr/>
            <p:nvPr/>
          </p:nvSpPr>
          <p:spPr>
            <a:xfrm>
              <a:off x="6460911" y="124742"/>
              <a:ext cx="696691" cy="30654"/>
            </a:xfrm>
            <a:custGeom>
              <a:rect b="b" l="l" r="r" t="t"/>
              <a:pathLst>
                <a:path extrusionOk="0" h="785" w="17841">
                  <a:moveTo>
                    <a:pt x="1" y="1"/>
                  </a:moveTo>
                  <a:lnTo>
                    <a:pt x="1" y="785"/>
                  </a:lnTo>
                  <a:lnTo>
                    <a:pt x="17840" y="785"/>
                  </a:lnTo>
                  <a:lnTo>
                    <a:pt x="178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80"/>
            <p:cNvSpPr/>
            <p:nvPr/>
          </p:nvSpPr>
          <p:spPr>
            <a:xfrm>
              <a:off x="6460911" y="185972"/>
              <a:ext cx="696691" cy="30693"/>
            </a:xfrm>
            <a:custGeom>
              <a:rect b="b" l="l" r="r" t="t"/>
              <a:pathLst>
                <a:path extrusionOk="0" h="786" w="17841">
                  <a:moveTo>
                    <a:pt x="1" y="1"/>
                  </a:moveTo>
                  <a:lnTo>
                    <a:pt x="1" y="785"/>
                  </a:lnTo>
                  <a:lnTo>
                    <a:pt x="17840" y="785"/>
                  </a:lnTo>
                  <a:lnTo>
                    <a:pt x="178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80"/>
            <p:cNvSpPr/>
            <p:nvPr/>
          </p:nvSpPr>
          <p:spPr>
            <a:xfrm>
              <a:off x="6460911" y="247242"/>
              <a:ext cx="696691" cy="30654"/>
            </a:xfrm>
            <a:custGeom>
              <a:rect b="b" l="l" r="r" t="t"/>
              <a:pathLst>
                <a:path extrusionOk="0" h="785" w="17841">
                  <a:moveTo>
                    <a:pt x="1" y="0"/>
                  </a:moveTo>
                  <a:lnTo>
                    <a:pt x="1" y="784"/>
                  </a:lnTo>
                  <a:lnTo>
                    <a:pt x="17840" y="784"/>
                  </a:lnTo>
                  <a:lnTo>
                    <a:pt x="178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80"/>
            <p:cNvSpPr/>
            <p:nvPr/>
          </p:nvSpPr>
          <p:spPr>
            <a:xfrm>
              <a:off x="6460911" y="308472"/>
              <a:ext cx="696691" cy="30654"/>
            </a:xfrm>
            <a:custGeom>
              <a:rect b="b" l="l" r="r" t="t"/>
              <a:pathLst>
                <a:path extrusionOk="0" h="785" w="17841">
                  <a:moveTo>
                    <a:pt x="1" y="0"/>
                  </a:moveTo>
                  <a:lnTo>
                    <a:pt x="1" y="784"/>
                  </a:lnTo>
                  <a:lnTo>
                    <a:pt x="17840" y="784"/>
                  </a:lnTo>
                  <a:lnTo>
                    <a:pt x="178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80"/>
            <p:cNvSpPr/>
            <p:nvPr/>
          </p:nvSpPr>
          <p:spPr>
            <a:xfrm>
              <a:off x="6460911" y="369703"/>
              <a:ext cx="696691" cy="30654"/>
            </a:xfrm>
            <a:custGeom>
              <a:rect b="b" l="l" r="r" t="t"/>
              <a:pathLst>
                <a:path extrusionOk="0" h="785" w="17841">
                  <a:moveTo>
                    <a:pt x="1" y="0"/>
                  </a:moveTo>
                  <a:lnTo>
                    <a:pt x="1" y="784"/>
                  </a:lnTo>
                  <a:lnTo>
                    <a:pt x="17840" y="784"/>
                  </a:lnTo>
                  <a:lnTo>
                    <a:pt x="178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80"/>
            <p:cNvSpPr/>
            <p:nvPr/>
          </p:nvSpPr>
          <p:spPr>
            <a:xfrm>
              <a:off x="6460911" y="300"/>
              <a:ext cx="696691" cy="30654"/>
            </a:xfrm>
            <a:custGeom>
              <a:rect b="b" l="l" r="r" t="t"/>
              <a:pathLst>
                <a:path extrusionOk="0" h="785" w="17841">
                  <a:moveTo>
                    <a:pt x="1" y="1"/>
                  </a:moveTo>
                  <a:lnTo>
                    <a:pt x="1" y="785"/>
                  </a:lnTo>
                  <a:lnTo>
                    <a:pt x="17840" y="785"/>
                  </a:lnTo>
                  <a:lnTo>
                    <a:pt x="178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52" name="Google Shape;3352;p80"/>
          <p:cNvSpPr/>
          <p:nvPr/>
        </p:nvSpPr>
        <p:spPr>
          <a:xfrm>
            <a:off x="727000" y="542825"/>
            <a:ext cx="7704000" cy="40611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53" name="Google Shape;3353;p80"/>
          <p:cNvGrpSpPr/>
          <p:nvPr/>
        </p:nvGrpSpPr>
        <p:grpSpPr>
          <a:xfrm>
            <a:off x="8787756" y="1461759"/>
            <a:ext cx="352369" cy="275172"/>
            <a:chOff x="8787756" y="1461759"/>
            <a:chExt cx="352369" cy="275172"/>
          </a:xfrm>
        </p:grpSpPr>
        <p:sp>
          <p:nvSpPr>
            <p:cNvPr id="3354" name="Google Shape;3354;p80"/>
            <p:cNvSpPr/>
            <p:nvPr/>
          </p:nvSpPr>
          <p:spPr>
            <a:xfrm rot="10800000">
              <a:off x="8787756" y="1706279"/>
              <a:ext cx="352369" cy="30652"/>
            </a:xfrm>
            <a:custGeom>
              <a:rect b="b" l="l" r="r" t="t"/>
              <a:pathLst>
                <a:path extrusionOk="0" h="785" w="18024">
                  <a:moveTo>
                    <a:pt x="1" y="0"/>
                  </a:moveTo>
                  <a:lnTo>
                    <a:pt x="1" y="784"/>
                  </a:lnTo>
                  <a:lnTo>
                    <a:pt x="18024" y="784"/>
                  </a:lnTo>
                  <a:lnTo>
                    <a:pt x="180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80"/>
            <p:cNvSpPr/>
            <p:nvPr/>
          </p:nvSpPr>
          <p:spPr>
            <a:xfrm rot="10800000">
              <a:off x="8787756" y="1645442"/>
              <a:ext cx="352369" cy="30262"/>
            </a:xfrm>
            <a:custGeom>
              <a:rect b="b" l="l" r="r" t="t"/>
              <a:pathLst>
                <a:path extrusionOk="0" h="775" w="18024">
                  <a:moveTo>
                    <a:pt x="1" y="0"/>
                  </a:moveTo>
                  <a:lnTo>
                    <a:pt x="1" y="774"/>
                  </a:lnTo>
                  <a:lnTo>
                    <a:pt x="18024" y="774"/>
                  </a:lnTo>
                  <a:lnTo>
                    <a:pt x="180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80"/>
            <p:cNvSpPr/>
            <p:nvPr/>
          </p:nvSpPr>
          <p:spPr>
            <a:xfrm rot="10800000">
              <a:off x="8787756" y="1584214"/>
              <a:ext cx="352369" cy="30652"/>
            </a:xfrm>
            <a:custGeom>
              <a:rect b="b" l="l" r="r" t="t"/>
              <a:pathLst>
                <a:path extrusionOk="0" h="785" w="18024">
                  <a:moveTo>
                    <a:pt x="1" y="0"/>
                  </a:moveTo>
                  <a:lnTo>
                    <a:pt x="1" y="784"/>
                  </a:lnTo>
                  <a:lnTo>
                    <a:pt x="18024" y="784"/>
                  </a:lnTo>
                  <a:lnTo>
                    <a:pt x="180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80"/>
            <p:cNvSpPr/>
            <p:nvPr/>
          </p:nvSpPr>
          <p:spPr>
            <a:xfrm rot="10800000">
              <a:off x="8787756" y="1522987"/>
              <a:ext cx="352369" cy="30262"/>
            </a:xfrm>
            <a:custGeom>
              <a:rect b="b" l="l" r="r" t="t"/>
              <a:pathLst>
                <a:path extrusionOk="0" h="775" w="18024">
                  <a:moveTo>
                    <a:pt x="1" y="0"/>
                  </a:moveTo>
                  <a:lnTo>
                    <a:pt x="1" y="774"/>
                  </a:lnTo>
                  <a:lnTo>
                    <a:pt x="18024" y="774"/>
                  </a:lnTo>
                  <a:lnTo>
                    <a:pt x="180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80"/>
            <p:cNvSpPr/>
            <p:nvPr/>
          </p:nvSpPr>
          <p:spPr>
            <a:xfrm rot="10800000">
              <a:off x="8787756" y="1461759"/>
              <a:ext cx="352369" cy="30652"/>
            </a:xfrm>
            <a:custGeom>
              <a:rect b="b" l="l" r="r" t="t"/>
              <a:pathLst>
                <a:path extrusionOk="0" h="785" w="18024">
                  <a:moveTo>
                    <a:pt x="1" y="0"/>
                  </a:moveTo>
                  <a:lnTo>
                    <a:pt x="1" y="784"/>
                  </a:lnTo>
                  <a:lnTo>
                    <a:pt x="18024" y="784"/>
                  </a:lnTo>
                  <a:lnTo>
                    <a:pt x="180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59" name="Google Shape;3359;p80"/>
          <p:cNvSpPr/>
          <p:nvPr/>
        </p:nvSpPr>
        <p:spPr>
          <a:xfrm rot="10800000">
            <a:off x="8787756" y="1400532"/>
            <a:ext cx="352369" cy="30652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0" name="Google Shape;3360;p8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61" name="Google Shape;3361;p80"/>
          <p:cNvSpPr txBox="1"/>
          <p:nvPr>
            <p:ph idx="1" type="subTitle"/>
          </p:nvPr>
        </p:nvSpPr>
        <p:spPr>
          <a:xfrm>
            <a:off x="720000" y="1786510"/>
            <a:ext cx="2233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362" name="Google Shape;3362;p80"/>
          <p:cNvSpPr txBox="1"/>
          <p:nvPr>
            <p:ph idx="2" type="subTitle"/>
          </p:nvPr>
        </p:nvSpPr>
        <p:spPr>
          <a:xfrm>
            <a:off x="3455250" y="1786510"/>
            <a:ext cx="2233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363" name="Google Shape;3363;p80"/>
          <p:cNvSpPr txBox="1"/>
          <p:nvPr>
            <p:ph idx="3" type="subTitle"/>
          </p:nvPr>
        </p:nvSpPr>
        <p:spPr>
          <a:xfrm>
            <a:off x="720000" y="3440604"/>
            <a:ext cx="2233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364" name="Google Shape;3364;p80"/>
          <p:cNvSpPr txBox="1"/>
          <p:nvPr>
            <p:ph idx="4" type="subTitle"/>
          </p:nvPr>
        </p:nvSpPr>
        <p:spPr>
          <a:xfrm>
            <a:off x="3455250" y="3440604"/>
            <a:ext cx="2233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365" name="Google Shape;3365;p80"/>
          <p:cNvSpPr txBox="1"/>
          <p:nvPr>
            <p:ph idx="5" type="subTitle"/>
          </p:nvPr>
        </p:nvSpPr>
        <p:spPr>
          <a:xfrm>
            <a:off x="6190500" y="1786510"/>
            <a:ext cx="2233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366" name="Google Shape;3366;p80"/>
          <p:cNvSpPr txBox="1"/>
          <p:nvPr>
            <p:ph idx="6" type="subTitle"/>
          </p:nvPr>
        </p:nvSpPr>
        <p:spPr>
          <a:xfrm>
            <a:off x="6190500" y="3440604"/>
            <a:ext cx="2233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367" name="Google Shape;3367;p80"/>
          <p:cNvSpPr txBox="1"/>
          <p:nvPr>
            <p:ph idx="7" type="subTitle"/>
          </p:nvPr>
        </p:nvSpPr>
        <p:spPr>
          <a:xfrm>
            <a:off x="720000" y="1455724"/>
            <a:ext cx="2233500" cy="4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3368" name="Google Shape;3368;p80"/>
          <p:cNvSpPr txBox="1"/>
          <p:nvPr>
            <p:ph idx="8" type="subTitle"/>
          </p:nvPr>
        </p:nvSpPr>
        <p:spPr>
          <a:xfrm>
            <a:off x="3455250" y="1455724"/>
            <a:ext cx="2231100" cy="4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3369" name="Google Shape;3369;p80"/>
          <p:cNvSpPr txBox="1"/>
          <p:nvPr>
            <p:ph idx="9" type="subTitle"/>
          </p:nvPr>
        </p:nvSpPr>
        <p:spPr>
          <a:xfrm>
            <a:off x="6190500" y="1455724"/>
            <a:ext cx="2231100" cy="4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3370" name="Google Shape;3370;p80"/>
          <p:cNvSpPr txBox="1"/>
          <p:nvPr>
            <p:ph idx="13" type="subTitle"/>
          </p:nvPr>
        </p:nvSpPr>
        <p:spPr>
          <a:xfrm>
            <a:off x="720000" y="3106597"/>
            <a:ext cx="2233500" cy="4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3371" name="Google Shape;3371;p80"/>
          <p:cNvSpPr txBox="1"/>
          <p:nvPr>
            <p:ph idx="14" type="subTitle"/>
          </p:nvPr>
        </p:nvSpPr>
        <p:spPr>
          <a:xfrm>
            <a:off x="3455250" y="3106603"/>
            <a:ext cx="2231100" cy="4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3372" name="Google Shape;3372;p80"/>
          <p:cNvSpPr txBox="1"/>
          <p:nvPr>
            <p:ph idx="15" type="subTitle"/>
          </p:nvPr>
        </p:nvSpPr>
        <p:spPr>
          <a:xfrm>
            <a:off x="6190500" y="3106603"/>
            <a:ext cx="2231100" cy="4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grpSp>
        <p:nvGrpSpPr>
          <p:cNvPr id="3373" name="Google Shape;3373;p80"/>
          <p:cNvGrpSpPr/>
          <p:nvPr/>
        </p:nvGrpSpPr>
        <p:grpSpPr>
          <a:xfrm>
            <a:off x="7858599" y="1102"/>
            <a:ext cx="572360" cy="572678"/>
            <a:chOff x="7727534" y="1110"/>
            <a:chExt cx="703837" cy="704228"/>
          </a:xfrm>
        </p:grpSpPr>
        <p:sp>
          <p:nvSpPr>
            <p:cNvPr id="3374" name="Google Shape;3374;p80"/>
            <p:cNvSpPr/>
            <p:nvPr/>
          </p:nvSpPr>
          <p:spPr>
            <a:xfrm>
              <a:off x="7727534" y="1110"/>
              <a:ext cx="703837" cy="704228"/>
            </a:xfrm>
            <a:custGeom>
              <a:rect b="b" l="l" r="r" t="t"/>
              <a:pathLst>
                <a:path extrusionOk="0" h="18034" w="18024">
                  <a:moveTo>
                    <a:pt x="8818" y="0"/>
                  </a:moveTo>
                  <a:cubicBezTo>
                    <a:pt x="8004" y="0"/>
                    <a:pt x="7352" y="652"/>
                    <a:pt x="7352" y="1466"/>
                  </a:cubicBezTo>
                  <a:cubicBezTo>
                    <a:pt x="7352" y="2349"/>
                    <a:pt x="6628" y="2933"/>
                    <a:pt x="5873" y="2933"/>
                  </a:cubicBezTo>
                  <a:cubicBezTo>
                    <a:pt x="5513" y="2933"/>
                    <a:pt x="5146" y="2801"/>
                    <a:pt x="4847" y="2505"/>
                  </a:cubicBezTo>
                  <a:cubicBezTo>
                    <a:pt x="4562" y="2215"/>
                    <a:pt x="4188" y="2070"/>
                    <a:pt x="3812" y="2070"/>
                  </a:cubicBezTo>
                  <a:cubicBezTo>
                    <a:pt x="3437" y="2070"/>
                    <a:pt x="3060" y="2215"/>
                    <a:pt x="2770" y="2505"/>
                  </a:cubicBezTo>
                  <a:lnTo>
                    <a:pt x="2495" y="2780"/>
                  </a:lnTo>
                  <a:cubicBezTo>
                    <a:pt x="1925" y="3350"/>
                    <a:pt x="1925" y="4277"/>
                    <a:pt x="2495" y="4847"/>
                  </a:cubicBezTo>
                  <a:cubicBezTo>
                    <a:pt x="3422" y="5774"/>
                    <a:pt x="2770" y="7352"/>
                    <a:pt x="1467" y="7352"/>
                  </a:cubicBezTo>
                  <a:cubicBezTo>
                    <a:pt x="652" y="7352"/>
                    <a:pt x="0" y="8014"/>
                    <a:pt x="0" y="8818"/>
                  </a:cubicBezTo>
                  <a:lnTo>
                    <a:pt x="0" y="9205"/>
                  </a:lnTo>
                  <a:cubicBezTo>
                    <a:pt x="0" y="10020"/>
                    <a:pt x="652" y="10671"/>
                    <a:pt x="1467" y="10671"/>
                  </a:cubicBezTo>
                  <a:cubicBezTo>
                    <a:pt x="2770" y="10671"/>
                    <a:pt x="3422" y="12250"/>
                    <a:pt x="2495" y="13176"/>
                  </a:cubicBezTo>
                  <a:cubicBezTo>
                    <a:pt x="1925" y="13746"/>
                    <a:pt x="1925" y="14673"/>
                    <a:pt x="2495" y="15253"/>
                  </a:cubicBezTo>
                  <a:lnTo>
                    <a:pt x="2770" y="15528"/>
                  </a:lnTo>
                  <a:cubicBezTo>
                    <a:pt x="3060" y="15813"/>
                    <a:pt x="3437" y="15956"/>
                    <a:pt x="3812" y="15956"/>
                  </a:cubicBezTo>
                  <a:cubicBezTo>
                    <a:pt x="4188" y="15956"/>
                    <a:pt x="4562" y="15813"/>
                    <a:pt x="4847" y="15528"/>
                  </a:cubicBezTo>
                  <a:cubicBezTo>
                    <a:pt x="5148" y="15228"/>
                    <a:pt x="5516" y="15094"/>
                    <a:pt x="5877" y="15094"/>
                  </a:cubicBezTo>
                  <a:cubicBezTo>
                    <a:pt x="6631" y="15094"/>
                    <a:pt x="7352" y="15679"/>
                    <a:pt x="7352" y="16567"/>
                  </a:cubicBezTo>
                  <a:cubicBezTo>
                    <a:pt x="7352" y="17371"/>
                    <a:pt x="8004" y="18033"/>
                    <a:pt x="8818" y="18033"/>
                  </a:cubicBezTo>
                  <a:lnTo>
                    <a:pt x="9205" y="18033"/>
                  </a:lnTo>
                  <a:cubicBezTo>
                    <a:pt x="10010" y="18033"/>
                    <a:pt x="10672" y="17371"/>
                    <a:pt x="10672" y="16567"/>
                  </a:cubicBezTo>
                  <a:cubicBezTo>
                    <a:pt x="10672" y="15679"/>
                    <a:pt x="11393" y="15094"/>
                    <a:pt x="12146" y="15094"/>
                  </a:cubicBezTo>
                  <a:cubicBezTo>
                    <a:pt x="12508" y="15094"/>
                    <a:pt x="12876" y="15228"/>
                    <a:pt x="13177" y="15528"/>
                  </a:cubicBezTo>
                  <a:cubicBezTo>
                    <a:pt x="13462" y="15813"/>
                    <a:pt x="13836" y="15956"/>
                    <a:pt x="14210" y="15956"/>
                  </a:cubicBezTo>
                  <a:cubicBezTo>
                    <a:pt x="14584" y="15956"/>
                    <a:pt x="14958" y="15813"/>
                    <a:pt x="15244" y="15528"/>
                  </a:cubicBezTo>
                  <a:lnTo>
                    <a:pt x="15518" y="15253"/>
                  </a:lnTo>
                  <a:cubicBezTo>
                    <a:pt x="16099" y="14673"/>
                    <a:pt x="16099" y="13746"/>
                    <a:pt x="15518" y="13176"/>
                  </a:cubicBezTo>
                  <a:cubicBezTo>
                    <a:pt x="14602" y="12250"/>
                    <a:pt x="15254" y="10671"/>
                    <a:pt x="16557" y="10671"/>
                  </a:cubicBezTo>
                  <a:cubicBezTo>
                    <a:pt x="17372" y="10671"/>
                    <a:pt x="18023" y="10020"/>
                    <a:pt x="18023" y="9205"/>
                  </a:cubicBezTo>
                  <a:lnTo>
                    <a:pt x="18023" y="8818"/>
                  </a:lnTo>
                  <a:cubicBezTo>
                    <a:pt x="18023" y="8014"/>
                    <a:pt x="17372" y="7352"/>
                    <a:pt x="16557" y="7352"/>
                  </a:cubicBezTo>
                  <a:cubicBezTo>
                    <a:pt x="15254" y="7352"/>
                    <a:pt x="14602" y="5774"/>
                    <a:pt x="15518" y="4847"/>
                  </a:cubicBezTo>
                  <a:cubicBezTo>
                    <a:pt x="16099" y="4277"/>
                    <a:pt x="16099" y="3350"/>
                    <a:pt x="15518" y="2780"/>
                  </a:cubicBezTo>
                  <a:lnTo>
                    <a:pt x="15244" y="2505"/>
                  </a:lnTo>
                  <a:cubicBezTo>
                    <a:pt x="14958" y="2215"/>
                    <a:pt x="14584" y="2070"/>
                    <a:pt x="14210" y="2070"/>
                  </a:cubicBezTo>
                  <a:cubicBezTo>
                    <a:pt x="13836" y="2070"/>
                    <a:pt x="13462" y="2215"/>
                    <a:pt x="13177" y="2505"/>
                  </a:cubicBezTo>
                  <a:cubicBezTo>
                    <a:pt x="12878" y="2801"/>
                    <a:pt x="12511" y="2933"/>
                    <a:pt x="12151" y="2933"/>
                  </a:cubicBezTo>
                  <a:cubicBezTo>
                    <a:pt x="11396" y="2933"/>
                    <a:pt x="10672" y="2349"/>
                    <a:pt x="10672" y="1466"/>
                  </a:cubicBezTo>
                  <a:cubicBezTo>
                    <a:pt x="10672" y="652"/>
                    <a:pt x="10010" y="0"/>
                    <a:pt x="92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80"/>
            <p:cNvSpPr/>
            <p:nvPr/>
          </p:nvSpPr>
          <p:spPr>
            <a:xfrm>
              <a:off x="8024158" y="297734"/>
              <a:ext cx="110590" cy="110551"/>
            </a:xfrm>
            <a:custGeom>
              <a:rect b="b" l="l" r="r" t="t"/>
              <a:pathLst>
                <a:path extrusionOk="0" h="2831" w="2832">
                  <a:moveTo>
                    <a:pt x="1416" y="0"/>
                  </a:moveTo>
                  <a:cubicBezTo>
                    <a:pt x="1131" y="632"/>
                    <a:pt x="622" y="1130"/>
                    <a:pt x="1" y="1416"/>
                  </a:cubicBezTo>
                  <a:cubicBezTo>
                    <a:pt x="622" y="1701"/>
                    <a:pt x="1131" y="2210"/>
                    <a:pt x="1416" y="2831"/>
                  </a:cubicBezTo>
                  <a:cubicBezTo>
                    <a:pt x="1701" y="2210"/>
                    <a:pt x="2200" y="1701"/>
                    <a:pt x="2831" y="1416"/>
                  </a:cubicBezTo>
                  <a:cubicBezTo>
                    <a:pt x="2200" y="1130"/>
                    <a:pt x="1701" y="632"/>
                    <a:pt x="14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80"/>
            <p:cNvSpPr/>
            <p:nvPr/>
          </p:nvSpPr>
          <p:spPr>
            <a:xfrm>
              <a:off x="7895332" y="297734"/>
              <a:ext cx="110590" cy="110551"/>
            </a:xfrm>
            <a:custGeom>
              <a:rect b="b" l="l" r="r" t="t"/>
              <a:pathLst>
                <a:path extrusionOk="0" h="2831" w="2832">
                  <a:moveTo>
                    <a:pt x="1416" y="0"/>
                  </a:moveTo>
                  <a:cubicBezTo>
                    <a:pt x="1131" y="632"/>
                    <a:pt x="622" y="1130"/>
                    <a:pt x="0" y="1416"/>
                  </a:cubicBezTo>
                  <a:cubicBezTo>
                    <a:pt x="622" y="1701"/>
                    <a:pt x="1131" y="2210"/>
                    <a:pt x="1416" y="2831"/>
                  </a:cubicBezTo>
                  <a:cubicBezTo>
                    <a:pt x="1701" y="2210"/>
                    <a:pt x="2200" y="1701"/>
                    <a:pt x="2831" y="1416"/>
                  </a:cubicBezTo>
                  <a:cubicBezTo>
                    <a:pt x="2200" y="1130"/>
                    <a:pt x="1701" y="632"/>
                    <a:pt x="14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80"/>
            <p:cNvSpPr/>
            <p:nvPr/>
          </p:nvSpPr>
          <p:spPr>
            <a:xfrm>
              <a:off x="8168877" y="297734"/>
              <a:ext cx="110590" cy="110551"/>
            </a:xfrm>
            <a:custGeom>
              <a:rect b="b" l="l" r="r" t="t"/>
              <a:pathLst>
                <a:path extrusionOk="0" h="2831" w="2832">
                  <a:moveTo>
                    <a:pt x="1416" y="0"/>
                  </a:moveTo>
                  <a:cubicBezTo>
                    <a:pt x="1131" y="632"/>
                    <a:pt x="632" y="1130"/>
                    <a:pt x="1" y="1416"/>
                  </a:cubicBezTo>
                  <a:cubicBezTo>
                    <a:pt x="632" y="1701"/>
                    <a:pt x="1131" y="2210"/>
                    <a:pt x="1416" y="2831"/>
                  </a:cubicBezTo>
                  <a:cubicBezTo>
                    <a:pt x="1701" y="2210"/>
                    <a:pt x="2211" y="1701"/>
                    <a:pt x="2832" y="1416"/>
                  </a:cubicBezTo>
                  <a:cubicBezTo>
                    <a:pt x="2211" y="1130"/>
                    <a:pt x="1701" y="632"/>
                    <a:pt x="14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80"/>
            <p:cNvSpPr/>
            <p:nvPr/>
          </p:nvSpPr>
          <p:spPr>
            <a:xfrm>
              <a:off x="8024158" y="414610"/>
              <a:ext cx="110590" cy="110590"/>
            </a:xfrm>
            <a:custGeom>
              <a:rect b="b" l="l" r="r" t="t"/>
              <a:pathLst>
                <a:path extrusionOk="0" h="2832" w="2832">
                  <a:moveTo>
                    <a:pt x="1416" y="1"/>
                  </a:moveTo>
                  <a:cubicBezTo>
                    <a:pt x="1131" y="622"/>
                    <a:pt x="622" y="1131"/>
                    <a:pt x="1" y="1416"/>
                  </a:cubicBezTo>
                  <a:cubicBezTo>
                    <a:pt x="622" y="1701"/>
                    <a:pt x="1131" y="2200"/>
                    <a:pt x="1416" y="2832"/>
                  </a:cubicBezTo>
                  <a:cubicBezTo>
                    <a:pt x="1701" y="2200"/>
                    <a:pt x="2200" y="1701"/>
                    <a:pt x="2831" y="1416"/>
                  </a:cubicBezTo>
                  <a:cubicBezTo>
                    <a:pt x="2200" y="1131"/>
                    <a:pt x="1701" y="622"/>
                    <a:pt x="14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80"/>
            <p:cNvSpPr/>
            <p:nvPr/>
          </p:nvSpPr>
          <p:spPr>
            <a:xfrm>
              <a:off x="8024158" y="181208"/>
              <a:ext cx="110590" cy="110590"/>
            </a:xfrm>
            <a:custGeom>
              <a:rect b="b" l="l" r="r" t="t"/>
              <a:pathLst>
                <a:path extrusionOk="0" h="2832" w="2832">
                  <a:moveTo>
                    <a:pt x="1416" y="1"/>
                  </a:moveTo>
                  <a:cubicBezTo>
                    <a:pt x="1131" y="622"/>
                    <a:pt x="622" y="1131"/>
                    <a:pt x="1" y="1416"/>
                  </a:cubicBezTo>
                  <a:cubicBezTo>
                    <a:pt x="622" y="1701"/>
                    <a:pt x="1131" y="2200"/>
                    <a:pt x="1416" y="2831"/>
                  </a:cubicBezTo>
                  <a:cubicBezTo>
                    <a:pt x="1701" y="2200"/>
                    <a:pt x="2200" y="1701"/>
                    <a:pt x="2831" y="1416"/>
                  </a:cubicBezTo>
                  <a:cubicBezTo>
                    <a:pt x="2200" y="1131"/>
                    <a:pt x="1701" y="622"/>
                    <a:pt x="14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80" name="Google Shape;3380;p8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3381" name="Shape 3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2" name="Google Shape;3382;p81"/>
          <p:cNvSpPr/>
          <p:nvPr/>
        </p:nvSpPr>
        <p:spPr>
          <a:xfrm flipH="1" rot="10800000">
            <a:off x="7745974" y="4436187"/>
            <a:ext cx="351528" cy="703056"/>
          </a:xfrm>
          <a:custGeom>
            <a:rect b="b" l="l" r="r" t="t"/>
            <a:pathLst>
              <a:path extrusionOk="0" h="18004" w="9002">
                <a:moveTo>
                  <a:pt x="0" y="1"/>
                </a:moveTo>
                <a:lnTo>
                  <a:pt x="0" y="18003"/>
                </a:lnTo>
                <a:cubicBezTo>
                  <a:pt x="4969" y="18003"/>
                  <a:pt x="9002" y="13971"/>
                  <a:pt x="9002" y="9002"/>
                </a:cubicBezTo>
                <a:cubicBezTo>
                  <a:pt x="9002" y="4033"/>
                  <a:pt x="4969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3" name="Google Shape;3383;p81"/>
          <p:cNvSpPr/>
          <p:nvPr/>
        </p:nvSpPr>
        <p:spPr>
          <a:xfrm flipH="1" rot="10800000">
            <a:off x="8099064" y="4436187"/>
            <a:ext cx="351528" cy="703056"/>
          </a:xfrm>
          <a:custGeom>
            <a:rect b="b" l="l" r="r" t="t"/>
            <a:pathLst>
              <a:path extrusionOk="0" h="18004" w="9002">
                <a:moveTo>
                  <a:pt x="9002" y="1"/>
                </a:moveTo>
                <a:cubicBezTo>
                  <a:pt x="4033" y="1"/>
                  <a:pt x="0" y="4033"/>
                  <a:pt x="0" y="9002"/>
                </a:cubicBezTo>
                <a:cubicBezTo>
                  <a:pt x="0" y="13981"/>
                  <a:pt x="4033" y="18003"/>
                  <a:pt x="9002" y="18003"/>
                </a:cubicBezTo>
                <a:lnTo>
                  <a:pt x="900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4" name="Google Shape;3384;p81"/>
          <p:cNvSpPr/>
          <p:nvPr/>
        </p:nvSpPr>
        <p:spPr>
          <a:xfrm flipH="1" rot="10800000">
            <a:off x="8031078" y="4720120"/>
            <a:ext cx="134410" cy="134801"/>
          </a:xfrm>
          <a:custGeom>
            <a:rect b="b" l="l" r="r" t="t"/>
            <a:pathLst>
              <a:path extrusionOk="0" h="3452" w="344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67" y="2688"/>
                  <a:pt x="2678" y="2077"/>
                  <a:pt x="3442" y="1721"/>
                </a:cubicBezTo>
                <a:cubicBezTo>
                  <a:pt x="2678" y="1375"/>
                  <a:pt x="206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5" name="Google Shape;3385;p81"/>
          <p:cNvSpPr/>
          <p:nvPr/>
        </p:nvSpPr>
        <p:spPr>
          <a:xfrm flipH="1" rot="10800000">
            <a:off x="7880384" y="4720120"/>
            <a:ext cx="134801" cy="134801"/>
          </a:xfrm>
          <a:custGeom>
            <a:rect b="b" l="l" r="r" t="t"/>
            <a:pathLst>
              <a:path extrusionOk="0" h="3452" w="345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77" y="2688"/>
                  <a:pt x="2688" y="2077"/>
                  <a:pt x="3452" y="1721"/>
                </a:cubicBezTo>
                <a:cubicBezTo>
                  <a:pt x="2688" y="1375"/>
                  <a:pt x="207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6" name="Google Shape;3386;p81"/>
          <p:cNvSpPr/>
          <p:nvPr/>
        </p:nvSpPr>
        <p:spPr>
          <a:xfrm flipH="1" rot="10800000">
            <a:off x="8179390" y="4720120"/>
            <a:ext cx="134410" cy="134801"/>
          </a:xfrm>
          <a:custGeom>
            <a:rect b="b" l="l" r="r" t="t"/>
            <a:pathLst>
              <a:path extrusionOk="0" h="3452" w="344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67" y="2688"/>
                  <a:pt x="2678" y="2077"/>
                  <a:pt x="3442" y="1721"/>
                </a:cubicBezTo>
                <a:cubicBezTo>
                  <a:pt x="2678" y="1375"/>
                  <a:pt x="206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7" name="Google Shape;3387;p81"/>
          <p:cNvSpPr/>
          <p:nvPr/>
        </p:nvSpPr>
        <p:spPr>
          <a:xfrm flipH="1">
            <a:off x="8448585" y="-6934"/>
            <a:ext cx="704228" cy="704228"/>
          </a:xfrm>
          <a:custGeom>
            <a:rect b="b" l="l" r="r" t="t"/>
            <a:pathLst>
              <a:path extrusionOk="0" h="18034" w="18034">
                <a:moveTo>
                  <a:pt x="0" y="0"/>
                </a:moveTo>
                <a:lnTo>
                  <a:pt x="0" y="18033"/>
                </a:lnTo>
                <a:lnTo>
                  <a:pt x="18033" y="18033"/>
                </a:lnTo>
                <a:lnTo>
                  <a:pt x="1803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8" name="Google Shape;3388;p81"/>
          <p:cNvSpPr/>
          <p:nvPr/>
        </p:nvSpPr>
        <p:spPr>
          <a:xfrm flipH="1">
            <a:off x="8448585" y="345375"/>
            <a:ext cx="352348" cy="352309"/>
          </a:xfrm>
          <a:custGeom>
            <a:rect b="b" l="l" r="r" t="t"/>
            <a:pathLst>
              <a:path extrusionOk="0" h="9022" w="9023">
                <a:moveTo>
                  <a:pt x="1060" y="0"/>
                </a:moveTo>
                <a:cubicBezTo>
                  <a:pt x="479" y="0"/>
                  <a:pt x="1" y="468"/>
                  <a:pt x="1" y="1059"/>
                </a:cubicBezTo>
                <a:lnTo>
                  <a:pt x="1" y="7953"/>
                </a:lnTo>
                <a:cubicBezTo>
                  <a:pt x="1" y="8543"/>
                  <a:pt x="479" y="9022"/>
                  <a:pt x="1060" y="9022"/>
                </a:cubicBezTo>
                <a:lnTo>
                  <a:pt x="7953" y="9022"/>
                </a:lnTo>
                <a:cubicBezTo>
                  <a:pt x="8544" y="9022"/>
                  <a:pt x="9022" y="8543"/>
                  <a:pt x="9022" y="7953"/>
                </a:cubicBezTo>
                <a:lnTo>
                  <a:pt x="9022" y="1059"/>
                </a:lnTo>
                <a:cubicBezTo>
                  <a:pt x="9022" y="468"/>
                  <a:pt x="8544" y="0"/>
                  <a:pt x="795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9" name="Google Shape;3389;p81"/>
          <p:cNvSpPr/>
          <p:nvPr/>
        </p:nvSpPr>
        <p:spPr>
          <a:xfrm flipH="1">
            <a:off x="8801675" y="-6934"/>
            <a:ext cx="351138" cy="351528"/>
          </a:xfrm>
          <a:custGeom>
            <a:rect b="b" l="l" r="r" t="t"/>
            <a:pathLst>
              <a:path extrusionOk="0" h="9002" w="8992">
                <a:moveTo>
                  <a:pt x="0" y="0"/>
                </a:moveTo>
                <a:lnTo>
                  <a:pt x="0" y="9002"/>
                </a:lnTo>
                <a:lnTo>
                  <a:pt x="7046" y="9002"/>
                </a:lnTo>
                <a:cubicBezTo>
                  <a:pt x="8116" y="9002"/>
                  <a:pt x="8991" y="8126"/>
                  <a:pt x="8991" y="7057"/>
                </a:cubicBezTo>
                <a:lnTo>
                  <a:pt x="899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0" name="Google Shape;3390;p81"/>
          <p:cNvSpPr/>
          <p:nvPr/>
        </p:nvSpPr>
        <p:spPr>
          <a:xfrm flipH="1" rot="10800000">
            <a:off x="8448563" y="697665"/>
            <a:ext cx="704228" cy="704618"/>
          </a:xfrm>
          <a:custGeom>
            <a:rect b="b" l="l" r="r" t="t"/>
            <a:pathLst>
              <a:path extrusionOk="0" h="18044" w="18034">
                <a:moveTo>
                  <a:pt x="1" y="0"/>
                </a:moveTo>
                <a:lnTo>
                  <a:pt x="1" y="18044"/>
                </a:lnTo>
                <a:lnTo>
                  <a:pt x="18034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1" name="Google Shape;3391;p81"/>
          <p:cNvSpPr/>
          <p:nvPr/>
        </p:nvSpPr>
        <p:spPr>
          <a:xfrm flipH="1" rot="10800000">
            <a:off x="8414785" y="698563"/>
            <a:ext cx="771823" cy="702822"/>
          </a:xfrm>
          <a:custGeom>
            <a:rect b="b" l="l" r="r" t="t"/>
            <a:pathLst>
              <a:path extrusionOk="0" h="17998" w="19765">
                <a:moveTo>
                  <a:pt x="9882" y="0"/>
                </a:moveTo>
                <a:cubicBezTo>
                  <a:pt x="7578" y="0"/>
                  <a:pt x="5275" y="879"/>
                  <a:pt x="3513" y="2635"/>
                </a:cubicBezTo>
                <a:cubicBezTo>
                  <a:pt x="0" y="6148"/>
                  <a:pt x="0" y="11850"/>
                  <a:pt x="3513" y="15363"/>
                </a:cubicBezTo>
                <a:cubicBezTo>
                  <a:pt x="5275" y="17119"/>
                  <a:pt x="7578" y="17998"/>
                  <a:pt x="9882" y="17998"/>
                </a:cubicBezTo>
                <a:cubicBezTo>
                  <a:pt x="12186" y="17998"/>
                  <a:pt x="14490" y="17119"/>
                  <a:pt x="16251" y="15363"/>
                </a:cubicBezTo>
                <a:cubicBezTo>
                  <a:pt x="19764" y="11850"/>
                  <a:pt x="19764" y="6148"/>
                  <a:pt x="16251" y="2635"/>
                </a:cubicBezTo>
                <a:cubicBezTo>
                  <a:pt x="14490" y="879"/>
                  <a:pt x="12186" y="0"/>
                  <a:pt x="988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2" name="Google Shape;3392;p81"/>
          <p:cNvSpPr/>
          <p:nvPr/>
        </p:nvSpPr>
        <p:spPr>
          <a:xfrm flipH="1" rot="10800000">
            <a:off x="8569853" y="819735"/>
            <a:ext cx="460087" cy="460478"/>
          </a:xfrm>
          <a:custGeom>
            <a:rect b="b" l="l" r="r" t="t"/>
            <a:pathLst>
              <a:path extrusionOk="0" h="11792" w="11782">
                <a:moveTo>
                  <a:pt x="5886" y="0"/>
                </a:moveTo>
                <a:cubicBezTo>
                  <a:pt x="2637" y="0"/>
                  <a:pt x="0" y="2638"/>
                  <a:pt x="0" y="5896"/>
                </a:cubicBezTo>
                <a:cubicBezTo>
                  <a:pt x="0" y="9154"/>
                  <a:pt x="2637" y="11792"/>
                  <a:pt x="5886" y="11792"/>
                </a:cubicBezTo>
                <a:cubicBezTo>
                  <a:pt x="9144" y="11792"/>
                  <a:pt x="11781" y="9154"/>
                  <a:pt x="11781" y="5896"/>
                </a:cubicBezTo>
                <a:cubicBezTo>
                  <a:pt x="11781" y="2638"/>
                  <a:pt x="9144" y="0"/>
                  <a:pt x="58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3" name="Google Shape;3393;p81"/>
          <p:cNvSpPr/>
          <p:nvPr/>
        </p:nvSpPr>
        <p:spPr>
          <a:xfrm flipH="1" rot="10800000">
            <a:off x="7034887" y="5108989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4" name="Google Shape;3394;p81"/>
          <p:cNvSpPr/>
          <p:nvPr/>
        </p:nvSpPr>
        <p:spPr>
          <a:xfrm flipH="1" rot="10800000">
            <a:off x="7034887" y="5047759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5" name="Google Shape;3395;p81"/>
          <p:cNvSpPr/>
          <p:nvPr/>
        </p:nvSpPr>
        <p:spPr>
          <a:xfrm flipH="1" rot="10800000">
            <a:off x="7034887" y="4986529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6" name="Google Shape;3396;p81"/>
          <p:cNvSpPr/>
          <p:nvPr/>
        </p:nvSpPr>
        <p:spPr>
          <a:xfrm flipH="1" rot="10800000">
            <a:off x="7034887" y="4925298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7" name="Google Shape;3397;p81"/>
          <p:cNvSpPr/>
          <p:nvPr/>
        </p:nvSpPr>
        <p:spPr>
          <a:xfrm flipH="1" rot="10800000">
            <a:off x="7034887" y="4864029"/>
            <a:ext cx="703837" cy="30693"/>
          </a:xfrm>
          <a:custGeom>
            <a:rect b="b" l="l" r="r" t="t"/>
            <a:pathLst>
              <a:path extrusionOk="0" h="786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8" name="Google Shape;3398;p81"/>
          <p:cNvSpPr/>
          <p:nvPr/>
        </p:nvSpPr>
        <p:spPr>
          <a:xfrm flipH="1" rot="10800000">
            <a:off x="8459401" y="4786884"/>
            <a:ext cx="351528" cy="39"/>
          </a:xfrm>
          <a:custGeom>
            <a:rect b="b" l="l" r="r" t="t"/>
            <a:pathLst>
              <a:path extrusionOk="0" fill="none" h="1" w="9002">
                <a:moveTo>
                  <a:pt x="1" y="0"/>
                </a:moveTo>
                <a:lnTo>
                  <a:pt x="900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9" name="Google Shape;3399;p81"/>
          <p:cNvSpPr/>
          <p:nvPr/>
        </p:nvSpPr>
        <p:spPr>
          <a:xfrm flipH="1" rot="10800000">
            <a:off x="8480879" y="4666805"/>
            <a:ext cx="330051" cy="120118"/>
          </a:xfrm>
          <a:custGeom>
            <a:rect b="b" l="l" r="r" t="t"/>
            <a:pathLst>
              <a:path extrusionOk="0" fill="none" h="3076" w="8452">
                <a:moveTo>
                  <a:pt x="1" y="3075"/>
                </a:moveTo>
                <a:lnTo>
                  <a:pt x="845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0" name="Google Shape;3400;p81"/>
          <p:cNvSpPr/>
          <p:nvPr/>
        </p:nvSpPr>
        <p:spPr>
          <a:xfrm flipH="1" rot="10800000">
            <a:off x="8541719" y="4561058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0" y="5784"/>
                </a:moveTo>
                <a:lnTo>
                  <a:pt x="6894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1" name="Google Shape;3401;p81"/>
          <p:cNvSpPr/>
          <p:nvPr/>
        </p:nvSpPr>
        <p:spPr>
          <a:xfrm flipH="1" rot="10800000">
            <a:off x="8635166" y="4482724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0" y="7790"/>
                </a:moveTo>
                <a:lnTo>
                  <a:pt x="4501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2" name="Google Shape;3402;p81"/>
          <p:cNvSpPr/>
          <p:nvPr/>
        </p:nvSpPr>
        <p:spPr>
          <a:xfrm flipH="1" rot="10800000">
            <a:off x="8750090" y="4440979"/>
            <a:ext cx="60840" cy="345944"/>
          </a:xfrm>
          <a:custGeom>
            <a:rect b="b" l="l" r="r" t="t"/>
            <a:pathLst>
              <a:path extrusionOk="0" fill="none" h="8859" w="1558">
                <a:moveTo>
                  <a:pt x="0" y="8859"/>
                </a:moveTo>
                <a:lnTo>
                  <a:pt x="1558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3" name="Google Shape;3403;p81"/>
          <p:cNvSpPr/>
          <p:nvPr/>
        </p:nvSpPr>
        <p:spPr>
          <a:xfrm flipH="1" rot="10800000">
            <a:off x="8810930" y="4440979"/>
            <a:ext cx="61269" cy="345944"/>
          </a:xfrm>
          <a:custGeom>
            <a:rect b="b" l="l" r="r" t="t"/>
            <a:pathLst>
              <a:path extrusionOk="0" fill="none" h="8859" w="1569">
                <a:moveTo>
                  <a:pt x="1568" y="885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4" name="Google Shape;3404;p81"/>
          <p:cNvSpPr/>
          <p:nvPr/>
        </p:nvSpPr>
        <p:spPr>
          <a:xfrm flipH="1" rot="10800000">
            <a:off x="8810930" y="4482724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4501" y="779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5" name="Google Shape;3405;p81"/>
          <p:cNvSpPr/>
          <p:nvPr/>
        </p:nvSpPr>
        <p:spPr>
          <a:xfrm flipH="1" rot="10800000">
            <a:off x="8810930" y="4561058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6894" y="578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6" name="Google Shape;3406;p81"/>
          <p:cNvSpPr/>
          <p:nvPr/>
        </p:nvSpPr>
        <p:spPr>
          <a:xfrm flipH="1" rot="10800000">
            <a:off x="8810930" y="4666805"/>
            <a:ext cx="330441" cy="120118"/>
          </a:xfrm>
          <a:custGeom>
            <a:rect b="b" l="l" r="r" t="t"/>
            <a:pathLst>
              <a:path extrusionOk="0" fill="none" h="3076" w="8462">
                <a:moveTo>
                  <a:pt x="8462" y="3075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7" name="Google Shape;3407;p81"/>
          <p:cNvSpPr/>
          <p:nvPr/>
        </p:nvSpPr>
        <p:spPr>
          <a:xfrm flipH="1" rot="10800000">
            <a:off x="8810930" y="4786884"/>
            <a:ext cx="351528" cy="39"/>
          </a:xfrm>
          <a:custGeom>
            <a:rect b="b" l="l" r="r" t="t"/>
            <a:pathLst>
              <a:path extrusionOk="0" fill="none" h="1" w="9002">
                <a:moveTo>
                  <a:pt x="9001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8" name="Google Shape;3408;p81"/>
          <p:cNvSpPr/>
          <p:nvPr/>
        </p:nvSpPr>
        <p:spPr>
          <a:xfrm flipH="1" rot="10800000">
            <a:off x="8810930" y="4786884"/>
            <a:ext cx="330441" cy="120547"/>
          </a:xfrm>
          <a:custGeom>
            <a:rect b="b" l="l" r="r" t="t"/>
            <a:pathLst>
              <a:path extrusionOk="0" fill="none" h="3087" w="8462">
                <a:moveTo>
                  <a:pt x="8462" y="1"/>
                </a:moveTo>
                <a:lnTo>
                  <a:pt x="0" y="3086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9" name="Google Shape;3409;p81"/>
          <p:cNvSpPr/>
          <p:nvPr/>
        </p:nvSpPr>
        <p:spPr>
          <a:xfrm flipH="1" rot="10800000">
            <a:off x="8810930" y="4786884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0"/>
                </a:moveTo>
                <a:lnTo>
                  <a:pt x="0" y="5794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0" name="Google Shape;3410;p81"/>
          <p:cNvSpPr/>
          <p:nvPr/>
        </p:nvSpPr>
        <p:spPr>
          <a:xfrm flipH="1" rot="10800000">
            <a:off x="8810930" y="4786884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1"/>
                </a:moveTo>
                <a:lnTo>
                  <a:pt x="0" y="780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1" name="Google Shape;3411;p81"/>
          <p:cNvSpPr/>
          <p:nvPr/>
        </p:nvSpPr>
        <p:spPr>
          <a:xfrm flipH="1" rot="10800000">
            <a:off x="8810930" y="4786884"/>
            <a:ext cx="61269" cy="346374"/>
          </a:xfrm>
          <a:custGeom>
            <a:rect b="b" l="l" r="r" t="t"/>
            <a:pathLst>
              <a:path extrusionOk="0" fill="none" h="8870" w="1569">
                <a:moveTo>
                  <a:pt x="1568" y="0"/>
                </a:moveTo>
                <a:lnTo>
                  <a:pt x="0" y="8869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2" name="Google Shape;3412;p81"/>
          <p:cNvSpPr/>
          <p:nvPr/>
        </p:nvSpPr>
        <p:spPr>
          <a:xfrm flipH="1" rot="10800000">
            <a:off x="8750090" y="4786884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1025">
            <a:solidFill>
              <a:srgbClr val="262B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3" name="Google Shape;3413;p81"/>
          <p:cNvSpPr/>
          <p:nvPr/>
        </p:nvSpPr>
        <p:spPr>
          <a:xfrm flipH="1" rot="10800000">
            <a:off x="8750090" y="4786884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4" name="Google Shape;3414;p81"/>
          <p:cNvSpPr/>
          <p:nvPr/>
        </p:nvSpPr>
        <p:spPr>
          <a:xfrm flipH="1" rot="10800000">
            <a:off x="8635166" y="4786884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7800"/>
                </a:moveTo>
                <a:lnTo>
                  <a:pt x="0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5" name="Google Shape;3415;p81"/>
          <p:cNvSpPr/>
          <p:nvPr/>
        </p:nvSpPr>
        <p:spPr>
          <a:xfrm flipH="1" rot="10800000">
            <a:off x="8541719" y="4786884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579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6" name="Google Shape;3416;p81"/>
          <p:cNvSpPr/>
          <p:nvPr/>
        </p:nvSpPr>
        <p:spPr>
          <a:xfrm flipH="1" rot="10800000">
            <a:off x="8480879" y="4786884"/>
            <a:ext cx="330051" cy="120547"/>
          </a:xfrm>
          <a:custGeom>
            <a:rect b="b" l="l" r="r" t="t"/>
            <a:pathLst>
              <a:path extrusionOk="0" fill="none" h="3087" w="8452">
                <a:moveTo>
                  <a:pt x="8452" y="3086"/>
                </a:moveTo>
                <a:lnTo>
                  <a:pt x="1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7" name="Google Shape;3417;p81"/>
          <p:cNvSpPr/>
          <p:nvPr/>
        </p:nvSpPr>
        <p:spPr>
          <a:xfrm flipH="1" rot="5400000">
            <a:off x="8623419" y="1578412"/>
            <a:ext cx="704657" cy="352348"/>
          </a:xfrm>
          <a:custGeom>
            <a:rect b="b" l="l" r="r" t="t"/>
            <a:pathLst>
              <a:path extrusionOk="0" h="9023" w="18045">
                <a:moveTo>
                  <a:pt x="9012" y="0"/>
                </a:moveTo>
                <a:lnTo>
                  <a:pt x="9012" y="11"/>
                </a:lnTo>
                <a:lnTo>
                  <a:pt x="1" y="11"/>
                </a:lnTo>
                <a:lnTo>
                  <a:pt x="1" y="184"/>
                </a:lnTo>
                <a:cubicBezTo>
                  <a:pt x="1" y="5071"/>
                  <a:pt x="3962" y="9022"/>
                  <a:pt x="8839" y="9022"/>
                </a:cubicBezTo>
                <a:lnTo>
                  <a:pt x="9012" y="9022"/>
                </a:lnTo>
                <a:cubicBezTo>
                  <a:pt x="9012" y="8869"/>
                  <a:pt x="9012" y="8717"/>
                  <a:pt x="9022" y="8564"/>
                </a:cubicBezTo>
                <a:cubicBezTo>
                  <a:pt x="9134" y="6252"/>
                  <a:pt x="10122" y="4175"/>
                  <a:pt x="11649" y="2648"/>
                </a:cubicBezTo>
                <a:cubicBezTo>
                  <a:pt x="13289" y="1019"/>
                  <a:pt x="15549" y="0"/>
                  <a:pt x="1804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8" name="Google Shape;3418;p81"/>
          <p:cNvSpPr/>
          <p:nvPr/>
        </p:nvSpPr>
        <p:spPr>
          <a:xfrm rot="5400000">
            <a:off x="8440146" y="4082943"/>
            <a:ext cx="352309" cy="352309"/>
          </a:xfrm>
          <a:custGeom>
            <a:rect b="b" l="l" r="r" t="t"/>
            <a:pathLst>
              <a:path extrusionOk="0" h="9022" w="9022">
                <a:moveTo>
                  <a:pt x="0" y="0"/>
                </a:moveTo>
                <a:cubicBezTo>
                  <a:pt x="0" y="4979"/>
                  <a:pt x="4043" y="9022"/>
                  <a:pt x="9022" y="9022"/>
                </a:cubicBezTo>
                <a:lnTo>
                  <a:pt x="90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9" name="Google Shape;3419;p81"/>
          <p:cNvSpPr/>
          <p:nvPr/>
        </p:nvSpPr>
        <p:spPr>
          <a:xfrm rot="5400000">
            <a:off x="8792436" y="4082924"/>
            <a:ext cx="351919" cy="351958"/>
          </a:xfrm>
          <a:custGeom>
            <a:rect b="b" l="l" r="r" t="t"/>
            <a:pathLst>
              <a:path extrusionOk="0" h="9013" w="9012">
                <a:moveTo>
                  <a:pt x="0" y="1"/>
                </a:moveTo>
                <a:lnTo>
                  <a:pt x="0" y="9012"/>
                </a:lnTo>
                <a:lnTo>
                  <a:pt x="9012" y="9012"/>
                </a:lnTo>
                <a:cubicBezTo>
                  <a:pt x="9012" y="4033"/>
                  <a:pt x="4979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0" name="Google Shape;3420;p81"/>
          <p:cNvSpPr/>
          <p:nvPr/>
        </p:nvSpPr>
        <p:spPr>
          <a:xfrm rot="5400000">
            <a:off x="8792826" y="3731044"/>
            <a:ext cx="351958" cy="351919"/>
          </a:xfrm>
          <a:custGeom>
            <a:rect b="b" l="l" r="r" t="t"/>
            <a:pathLst>
              <a:path extrusionOk="0" h="9012" w="9013">
                <a:moveTo>
                  <a:pt x="1" y="0"/>
                </a:moveTo>
                <a:cubicBezTo>
                  <a:pt x="1" y="4980"/>
                  <a:pt x="4043" y="9012"/>
                  <a:pt x="9012" y="9012"/>
                </a:cubicBezTo>
                <a:lnTo>
                  <a:pt x="901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1" name="Google Shape;3421;p81"/>
          <p:cNvSpPr/>
          <p:nvPr/>
        </p:nvSpPr>
        <p:spPr>
          <a:xfrm flipH="1" rot="10800000">
            <a:off x="7735577" y="481506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2" name="Google Shape;3422;p81"/>
          <p:cNvSpPr/>
          <p:nvPr/>
        </p:nvSpPr>
        <p:spPr>
          <a:xfrm flipH="1" rot="10800000">
            <a:off x="7735577" y="420276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3" name="Google Shape;3423;p81"/>
          <p:cNvSpPr/>
          <p:nvPr/>
        </p:nvSpPr>
        <p:spPr>
          <a:xfrm flipH="1" rot="10800000">
            <a:off x="7735577" y="359045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4" name="Google Shape;3424;p81"/>
          <p:cNvSpPr/>
          <p:nvPr/>
        </p:nvSpPr>
        <p:spPr>
          <a:xfrm flipH="1" rot="10800000">
            <a:off x="7735577" y="297776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5" name="Google Shape;3425;p81"/>
          <p:cNvSpPr/>
          <p:nvPr/>
        </p:nvSpPr>
        <p:spPr>
          <a:xfrm flipH="1" rot="10800000">
            <a:off x="7735577" y="236545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6" name="Google Shape;3426;p81"/>
          <p:cNvSpPr/>
          <p:nvPr/>
        </p:nvSpPr>
        <p:spPr>
          <a:xfrm flipH="1" rot="10800000">
            <a:off x="7735577" y="175315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7" name="Google Shape;3427;p81"/>
          <p:cNvSpPr/>
          <p:nvPr/>
        </p:nvSpPr>
        <p:spPr>
          <a:xfrm flipH="1" rot="10800000">
            <a:off x="7735577" y="114084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8" name="Google Shape;3428;p81"/>
          <p:cNvSpPr/>
          <p:nvPr/>
        </p:nvSpPr>
        <p:spPr>
          <a:xfrm flipH="1" rot="10800000">
            <a:off x="7735577" y="52854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9" name="Google Shape;3429;p81"/>
          <p:cNvSpPr/>
          <p:nvPr/>
        </p:nvSpPr>
        <p:spPr>
          <a:xfrm flipH="1" rot="10800000">
            <a:off x="7735577" y="-8376"/>
            <a:ext cx="704228" cy="30264"/>
          </a:xfrm>
          <a:custGeom>
            <a:rect b="b" l="l" r="r" t="t"/>
            <a:pathLst>
              <a:path extrusionOk="0" h="775" w="18034">
                <a:moveTo>
                  <a:pt x="1" y="1"/>
                </a:moveTo>
                <a:lnTo>
                  <a:pt x="1" y="774"/>
                </a:lnTo>
                <a:lnTo>
                  <a:pt x="18034" y="774"/>
                </a:lnTo>
                <a:lnTo>
                  <a:pt x="180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0" name="Google Shape;3430;p81"/>
          <p:cNvSpPr/>
          <p:nvPr/>
        </p:nvSpPr>
        <p:spPr>
          <a:xfrm flipH="1" rot="10800000">
            <a:off x="7383659" y="-8573"/>
            <a:ext cx="351958" cy="351919"/>
          </a:xfrm>
          <a:custGeom>
            <a:rect b="b" l="l" r="r" t="t"/>
            <a:pathLst>
              <a:path extrusionOk="0" h="9012" w="9013">
                <a:moveTo>
                  <a:pt x="1060" y="1"/>
                </a:moveTo>
                <a:cubicBezTo>
                  <a:pt x="469" y="1"/>
                  <a:pt x="1" y="469"/>
                  <a:pt x="1" y="1060"/>
                </a:cubicBezTo>
                <a:lnTo>
                  <a:pt x="1" y="7953"/>
                </a:lnTo>
                <a:cubicBezTo>
                  <a:pt x="1" y="8544"/>
                  <a:pt x="469" y="9012"/>
                  <a:pt x="1060" y="9012"/>
                </a:cubicBezTo>
                <a:lnTo>
                  <a:pt x="7953" y="9012"/>
                </a:lnTo>
                <a:cubicBezTo>
                  <a:pt x="8544" y="9012"/>
                  <a:pt x="9012" y="8544"/>
                  <a:pt x="9012" y="7953"/>
                </a:cubicBezTo>
                <a:lnTo>
                  <a:pt x="9012" y="1060"/>
                </a:lnTo>
                <a:cubicBezTo>
                  <a:pt x="9012" y="469"/>
                  <a:pt x="8544" y="1"/>
                  <a:pt x="795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1" name="Google Shape;3431;p81"/>
          <p:cNvSpPr txBox="1"/>
          <p:nvPr>
            <p:ph hasCustomPrompt="1" type="title"/>
          </p:nvPr>
        </p:nvSpPr>
        <p:spPr>
          <a:xfrm>
            <a:off x="4555186" y="2039941"/>
            <a:ext cx="241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32" name="Google Shape;3432;p81"/>
          <p:cNvSpPr txBox="1"/>
          <p:nvPr>
            <p:ph idx="1" type="subTitle"/>
          </p:nvPr>
        </p:nvSpPr>
        <p:spPr>
          <a:xfrm>
            <a:off x="4555186" y="2705451"/>
            <a:ext cx="2412600" cy="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33" name="Google Shape;3433;p81"/>
          <p:cNvSpPr txBox="1"/>
          <p:nvPr>
            <p:ph hasCustomPrompt="1" idx="2" type="title"/>
          </p:nvPr>
        </p:nvSpPr>
        <p:spPr>
          <a:xfrm>
            <a:off x="4555186" y="722750"/>
            <a:ext cx="241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34" name="Google Shape;3434;p81"/>
          <p:cNvSpPr txBox="1"/>
          <p:nvPr>
            <p:ph idx="3" type="subTitle"/>
          </p:nvPr>
        </p:nvSpPr>
        <p:spPr>
          <a:xfrm>
            <a:off x="4555186" y="1388253"/>
            <a:ext cx="2412600" cy="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35" name="Google Shape;3435;p81"/>
          <p:cNvSpPr txBox="1"/>
          <p:nvPr>
            <p:ph hasCustomPrompt="1" idx="4" type="title"/>
          </p:nvPr>
        </p:nvSpPr>
        <p:spPr>
          <a:xfrm>
            <a:off x="4555186" y="3357131"/>
            <a:ext cx="241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36" name="Google Shape;3436;p81"/>
          <p:cNvSpPr txBox="1"/>
          <p:nvPr>
            <p:ph idx="5" type="subTitle"/>
          </p:nvPr>
        </p:nvSpPr>
        <p:spPr>
          <a:xfrm>
            <a:off x="4555186" y="4022650"/>
            <a:ext cx="2412600" cy="3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37" name="Google Shape;3437;p81"/>
          <p:cNvSpPr/>
          <p:nvPr>
            <p:ph idx="6" type="pic"/>
          </p:nvPr>
        </p:nvSpPr>
        <p:spPr>
          <a:xfrm>
            <a:off x="-8775" y="-18400"/>
            <a:ext cx="2993400" cy="5161800"/>
          </a:xfrm>
          <a:prstGeom prst="rect">
            <a:avLst/>
          </a:prstGeom>
          <a:noFill/>
          <a:ln>
            <a:noFill/>
          </a:ln>
        </p:spPr>
      </p:sp>
      <p:sp>
        <p:nvSpPr>
          <p:cNvPr id="3438" name="Google Shape;3438;p8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3439" name="Shape 3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" name="Google Shape;3440;p82"/>
          <p:cNvSpPr/>
          <p:nvPr/>
        </p:nvSpPr>
        <p:spPr>
          <a:xfrm>
            <a:off x="8433598" y="704596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1" name="Google Shape;3441;p82"/>
          <p:cNvSpPr/>
          <p:nvPr/>
        </p:nvSpPr>
        <p:spPr>
          <a:xfrm>
            <a:off x="8433598" y="765826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2" name="Google Shape;3442;p82"/>
          <p:cNvSpPr/>
          <p:nvPr/>
        </p:nvSpPr>
        <p:spPr>
          <a:xfrm>
            <a:off x="8433598" y="827056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3" name="Google Shape;3443;p82"/>
          <p:cNvSpPr/>
          <p:nvPr/>
        </p:nvSpPr>
        <p:spPr>
          <a:xfrm>
            <a:off x="8433598" y="888287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4" name="Google Shape;3444;p82"/>
          <p:cNvSpPr/>
          <p:nvPr/>
        </p:nvSpPr>
        <p:spPr>
          <a:xfrm>
            <a:off x="8433598" y="949517"/>
            <a:ext cx="703837" cy="30693"/>
          </a:xfrm>
          <a:custGeom>
            <a:rect b="b" l="l" r="r" t="t"/>
            <a:pathLst>
              <a:path extrusionOk="0" h="786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5" name="Google Shape;3445;p82"/>
          <p:cNvSpPr/>
          <p:nvPr/>
        </p:nvSpPr>
        <p:spPr>
          <a:xfrm>
            <a:off x="8433598" y="1010787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6" name="Google Shape;3446;p82"/>
          <p:cNvSpPr/>
          <p:nvPr/>
        </p:nvSpPr>
        <p:spPr>
          <a:xfrm>
            <a:off x="8433598" y="1072017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7" name="Google Shape;3447;p82"/>
          <p:cNvSpPr/>
          <p:nvPr/>
        </p:nvSpPr>
        <p:spPr>
          <a:xfrm>
            <a:off x="8433598" y="1133247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8" name="Google Shape;3448;p82"/>
          <p:cNvSpPr/>
          <p:nvPr/>
        </p:nvSpPr>
        <p:spPr>
          <a:xfrm>
            <a:off x="8433598" y="1194087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9" name="Google Shape;3449;p82"/>
          <p:cNvSpPr/>
          <p:nvPr/>
        </p:nvSpPr>
        <p:spPr>
          <a:xfrm>
            <a:off x="8433598" y="1255708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0" name="Google Shape;3450;p82"/>
          <p:cNvSpPr/>
          <p:nvPr/>
        </p:nvSpPr>
        <p:spPr>
          <a:xfrm>
            <a:off x="8433598" y="1316548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1" name="Google Shape;3451;p82"/>
          <p:cNvSpPr/>
          <p:nvPr/>
        </p:nvSpPr>
        <p:spPr>
          <a:xfrm>
            <a:off x="8433598" y="1377778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2" name="Google Shape;3452;p82"/>
          <p:cNvSpPr/>
          <p:nvPr/>
        </p:nvSpPr>
        <p:spPr>
          <a:xfrm>
            <a:off x="8433207" y="1408394"/>
            <a:ext cx="704228" cy="704618"/>
          </a:xfrm>
          <a:custGeom>
            <a:rect b="b" l="l" r="r" t="t"/>
            <a:pathLst>
              <a:path extrusionOk="0" h="18044" w="18034">
                <a:moveTo>
                  <a:pt x="1" y="0"/>
                </a:moveTo>
                <a:lnTo>
                  <a:pt x="1" y="18044"/>
                </a:lnTo>
                <a:lnTo>
                  <a:pt x="18034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3" name="Google Shape;3453;p82"/>
          <p:cNvSpPr/>
          <p:nvPr/>
        </p:nvSpPr>
        <p:spPr>
          <a:xfrm>
            <a:off x="8399429" y="1409292"/>
            <a:ext cx="771823" cy="702822"/>
          </a:xfrm>
          <a:custGeom>
            <a:rect b="b" l="l" r="r" t="t"/>
            <a:pathLst>
              <a:path extrusionOk="0" h="17998" w="19765">
                <a:moveTo>
                  <a:pt x="9882" y="0"/>
                </a:moveTo>
                <a:cubicBezTo>
                  <a:pt x="7578" y="0"/>
                  <a:pt x="5275" y="879"/>
                  <a:pt x="3513" y="2635"/>
                </a:cubicBezTo>
                <a:cubicBezTo>
                  <a:pt x="0" y="6148"/>
                  <a:pt x="0" y="11850"/>
                  <a:pt x="3513" y="15363"/>
                </a:cubicBezTo>
                <a:cubicBezTo>
                  <a:pt x="5275" y="17119"/>
                  <a:pt x="7578" y="17998"/>
                  <a:pt x="9882" y="17998"/>
                </a:cubicBezTo>
                <a:cubicBezTo>
                  <a:pt x="12186" y="17998"/>
                  <a:pt x="14490" y="17119"/>
                  <a:pt x="16251" y="15363"/>
                </a:cubicBezTo>
                <a:cubicBezTo>
                  <a:pt x="19764" y="11850"/>
                  <a:pt x="19764" y="6148"/>
                  <a:pt x="16251" y="2635"/>
                </a:cubicBezTo>
                <a:cubicBezTo>
                  <a:pt x="14490" y="879"/>
                  <a:pt x="12186" y="0"/>
                  <a:pt x="988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4" name="Google Shape;3454;p82"/>
          <p:cNvSpPr/>
          <p:nvPr/>
        </p:nvSpPr>
        <p:spPr>
          <a:xfrm>
            <a:off x="8554497" y="1530464"/>
            <a:ext cx="460087" cy="460478"/>
          </a:xfrm>
          <a:custGeom>
            <a:rect b="b" l="l" r="r" t="t"/>
            <a:pathLst>
              <a:path extrusionOk="0" h="11792" w="11782">
                <a:moveTo>
                  <a:pt x="5886" y="0"/>
                </a:moveTo>
                <a:cubicBezTo>
                  <a:pt x="2637" y="0"/>
                  <a:pt x="0" y="2638"/>
                  <a:pt x="0" y="5896"/>
                </a:cubicBezTo>
                <a:cubicBezTo>
                  <a:pt x="0" y="9154"/>
                  <a:pt x="2637" y="11792"/>
                  <a:pt x="5886" y="11792"/>
                </a:cubicBezTo>
                <a:cubicBezTo>
                  <a:pt x="9144" y="11792"/>
                  <a:pt x="11781" y="9154"/>
                  <a:pt x="11781" y="5896"/>
                </a:cubicBezTo>
                <a:cubicBezTo>
                  <a:pt x="11781" y="2638"/>
                  <a:pt x="9144" y="0"/>
                  <a:pt x="588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5" name="Google Shape;3455;p82"/>
          <p:cNvSpPr/>
          <p:nvPr/>
        </p:nvSpPr>
        <p:spPr>
          <a:xfrm>
            <a:off x="8450800" y="352716"/>
            <a:ext cx="351528" cy="39"/>
          </a:xfrm>
          <a:custGeom>
            <a:rect b="b" l="l" r="r" t="t"/>
            <a:pathLst>
              <a:path extrusionOk="0" fill="none" h="1" w="9002">
                <a:moveTo>
                  <a:pt x="1" y="0"/>
                </a:moveTo>
                <a:lnTo>
                  <a:pt x="900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6" name="Google Shape;3456;p82"/>
          <p:cNvSpPr/>
          <p:nvPr/>
        </p:nvSpPr>
        <p:spPr>
          <a:xfrm>
            <a:off x="8472278" y="352716"/>
            <a:ext cx="330051" cy="120118"/>
          </a:xfrm>
          <a:custGeom>
            <a:rect b="b" l="l" r="r" t="t"/>
            <a:pathLst>
              <a:path extrusionOk="0" fill="none" h="3076" w="8452">
                <a:moveTo>
                  <a:pt x="1" y="3075"/>
                </a:moveTo>
                <a:lnTo>
                  <a:pt x="845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7" name="Google Shape;3457;p82"/>
          <p:cNvSpPr/>
          <p:nvPr/>
        </p:nvSpPr>
        <p:spPr>
          <a:xfrm>
            <a:off x="8533118" y="352716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0" y="5784"/>
                </a:moveTo>
                <a:lnTo>
                  <a:pt x="6894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8" name="Google Shape;3458;p82"/>
          <p:cNvSpPr/>
          <p:nvPr/>
        </p:nvSpPr>
        <p:spPr>
          <a:xfrm>
            <a:off x="8626564" y="352716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0" y="7790"/>
                </a:moveTo>
                <a:lnTo>
                  <a:pt x="4501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9" name="Google Shape;3459;p82"/>
          <p:cNvSpPr/>
          <p:nvPr/>
        </p:nvSpPr>
        <p:spPr>
          <a:xfrm>
            <a:off x="8741488" y="352716"/>
            <a:ext cx="60840" cy="345944"/>
          </a:xfrm>
          <a:custGeom>
            <a:rect b="b" l="l" r="r" t="t"/>
            <a:pathLst>
              <a:path extrusionOk="0" fill="none" h="8859" w="1558">
                <a:moveTo>
                  <a:pt x="0" y="8859"/>
                </a:moveTo>
                <a:lnTo>
                  <a:pt x="1558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0" name="Google Shape;3460;p82"/>
          <p:cNvSpPr/>
          <p:nvPr/>
        </p:nvSpPr>
        <p:spPr>
          <a:xfrm>
            <a:off x="8802328" y="352716"/>
            <a:ext cx="61269" cy="345944"/>
          </a:xfrm>
          <a:custGeom>
            <a:rect b="b" l="l" r="r" t="t"/>
            <a:pathLst>
              <a:path extrusionOk="0" fill="none" h="8859" w="1569">
                <a:moveTo>
                  <a:pt x="1568" y="885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1" name="Google Shape;3461;p82"/>
          <p:cNvSpPr/>
          <p:nvPr/>
        </p:nvSpPr>
        <p:spPr>
          <a:xfrm>
            <a:off x="8802328" y="352716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4501" y="779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2" name="Google Shape;3462;p82"/>
          <p:cNvSpPr/>
          <p:nvPr/>
        </p:nvSpPr>
        <p:spPr>
          <a:xfrm>
            <a:off x="8802328" y="352716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6894" y="578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3" name="Google Shape;3463;p82"/>
          <p:cNvSpPr/>
          <p:nvPr/>
        </p:nvSpPr>
        <p:spPr>
          <a:xfrm>
            <a:off x="8802328" y="352716"/>
            <a:ext cx="330441" cy="120118"/>
          </a:xfrm>
          <a:custGeom>
            <a:rect b="b" l="l" r="r" t="t"/>
            <a:pathLst>
              <a:path extrusionOk="0" fill="none" h="3076" w="8462">
                <a:moveTo>
                  <a:pt x="8462" y="3075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4" name="Google Shape;3464;p82"/>
          <p:cNvSpPr/>
          <p:nvPr/>
        </p:nvSpPr>
        <p:spPr>
          <a:xfrm>
            <a:off x="8802328" y="352716"/>
            <a:ext cx="351528" cy="39"/>
          </a:xfrm>
          <a:custGeom>
            <a:rect b="b" l="l" r="r" t="t"/>
            <a:pathLst>
              <a:path extrusionOk="0" fill="none" h="1" w="9002">
                <a:moveTo>
                  <a:pt x="9001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5" name="Google Shape;3465;p82"/>
          <p:cNvSpPr/>
          <p:nvPr/>
        </p:nvSpPr>
        <p:spPr>
          <a:xfrm>
            <a:off x="8802328" y="232208"/>
            <a:ext cx="330441" cy="120547"/>
          </a:xfrm>
          <a:custGeom>
            <a:rect b="b" l="l" r="r" t="t"/>
            <a:pathLst>
              <a:path extrusionOk="0" fill="none" h="3087" w="8462">
                <a:moveTo>
                  <a:pt x="8462" y="1"/>
                </a:moveTo>
                <a:lnTo>
                  <a:pt x="0" y="3086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6" name="Google Shape;3466;p82"/>
          <p:cNvSpPr/>
          <p:nvPr/>
        </p:nvSpPr>
        <p:spPr>
          <a:xfrm>
            <a:off x="8802328" y="126460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0"/>
                </a:moveTo>
                <a:lnTo>
                  <a:pt x="0" y="5794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7" name="Google Shape;3467;p82"/>
          <p:cNvSpPr/>
          <p:nvPr/>
        </p:nvSpPr>
        <p:spPr>
          <a:xfrm>
            <a:off x="8802328" y="48126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1"/>
                </a:moveTo>
                <a:lnTo>
                  <a:pt x="0" y="780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8" name="Google Shape;3468;p82"/>
          <p:cNvSpPr/>
          <p:nvPr/>
        </p:nvSpPr>
        <p:spPr>
          <a:xfrm>
            <a:off x="8802328" y="6382"/>
            <a:ext cx="61269" cy="346374"/>
          </a:xfrm>
          <a:custGeom>
            <a:rect b="b" l="l" r="r" t="t"/>
            <a:pathLst>
              <a:path extrusionOk="0" fill="none" h="8870" w="1569">
                <a:moveTo>
                  <a:pt x="1568" y="0"/>
                </a:moveTo>
                <a:lnTo>
                  <a:pt x="0" y="8869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9" name="Google Shape;3469;p82"/>
          <p:cNvSpPr/>
          <p:nvPr/>
        </p:nvSpPr>
        <p:spPr>
          <a:xfrm>
            <a:off x="8741488" y="6382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1025">
            <a:solidFill>
              <a:srgbClr val="262B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0" name="Google Shape;3470;p82"/>
          <p:cNvSpPr/>
          <p:nvPr/>
        </p:nvSpPr>
        <p:spPr>
          <a:xfrm>
            <a:off x="8741488" y="6382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1" name="Google Shape;3471;p82"/>
          <p:cNvSpPr/>
          <p:nvPr/>
        </p:nvSpPr>
        <p:spPr>
          <a:xfrm>
            <a:off x="8626564" y="48126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7800"/>
                </a:moveTo>
                <a:lnTo>
                  <a:pt x="0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2" name="Google Shape;3472;p82"/>
          <p:cNvSpPr/>
          <p:nvPr/>
        </p:nvSpPr>
        <p:spPr>
          <a:xfrm>
            <a:off x="8533118" y="126460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579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3" name="Google Shape;3473;p82"/>
          <p:cNvSpPr/>
          <p:nvPr/>
        </p:nvSpPr>
        <p:spPr>
          <a:xfrm>
            <a:off x="8472278" y="232208"/>
            <a:ext cx="330051" cy="120547"/>
          </a:xfrm>
          <a:custGeom>
            <a:rect b="b" l="l" r="r" t="t"/>
            <a:pathLst>
              <a:path extrusionOk="0" fill="none" h="3087" w="8452">
                <a:moveTo>
                  <a:pt x="8452" y="3086"/>
                </a:moveTo>
                <a:lnTo>
                  <a:pt x="1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4" name="Google Shape;3474;p82"/>
          <p:cNvSpPr/>
          <p:nvPr/>
        </p:nvSpPr>
        <p:spPr>
          <a:xfrm>
            <a:off x="7876339" y="374"/>
            <a:ext cx="556342" cy="556033"/>
          </a:xfrm>
          <a:custGeom>
            <a:rect b="b" l="l" r="r" t="t"/>
            <a:pathLst>
              <a:path extrusionOk="0" h="18034" w="18044">
                <a:moveTo>
                  <a:pt x="0" y="1"/>
                </a:moveTo>
                <a:lnTo>
                  <a:pt x="0" y="18034"/>
                </a:lnTo>
                <a:lnTo>
                  <a:pt x="18044" y="18034"/>
                </a:lnTo>
                <a:lnTo>
                  <a:pt x="180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5" name="Google Shape;3475;p82"/>
          <p:cNvSpPr/>
          <p:nvPr/>
        </p:nvSpPr>
        <p:spPr>
          <a:xfrm>
            <a:off x="7876955" y="1021"/>
            <a:ext cx="555108" cy="555077"/>
          </a:xfrm>
          <a:custGeom>
            <a:rect b="b" l="l" r="r" t="t"/>
            <a:pathLst>
              <a:path extrusionOk="0" h="18003" w="18004">
                <a:moveTo>
                  <a:pt x="9002" y="0"/>
                </a:moveTo>
                <a:cubicBezTo>
                  <a:pt x="4033" y="0"/>
                  <a:pt x="1" y="4022"/>
                  <a:pt x="1" y="9001"/>
                </a:cubicBezTo>
                <a:cubicBezTo>
                  <a:pt x="1" y="13970"/>
                  <a:pt x="4033" y="18002"/>
                  <a:pt x="9002" y="18002"/>
                </a:cubicBezTo>
                <a:cubicBezTo>
                  <a:pt x="13971" y="18002"/>
                  <a:pt x="18003" y="13970"/>
                  <a:pt x="18003" y="9001"/>
                </a:cubicBezTo>
                <a:cubicBezTo>
                  <a:pt x="18003" y="4022"/>
                  <a:pt x="13971" y="0"/>
                  <a:pt x="900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6" name="Google Shape;3476;p82"/>
          <p:cNvSpPr/>
          <p:nvPr/>
        </p:nvSpPr>
        <p:spPr>
          <a:xfrm>
            <a:off x="7955766" y="96605"/>
            <a:ext cx="398757" cy="363577"/>
          </a:xfrm>
          <a:custGeom>
            <a:rect b="b" l="l" r="r" t="t"/>
            <a:pathLst>
              <a:path extrusionOk="0" h="11792" w="12933">
                <a:moveTo>
                  <a:pt x="6466" y="1"/>
                </a:moveTo>
                <a:cubicBezTo>
                  <a:pt x="4959" y="1"/>
                  <a:pt x="3452" y="576"/>
                  <a:pt x="2302" y="1726"/>
                </a:cubicBezTo>
                <a:cubicBezTo>
                  <a:pt x="1" y="4028"/>
                  <a:pt x="1" y="7765"/>
                  <a:pt x="2302" y="10066"/>
                </a:cubicBezTo>
                <a:cubicBezTo>
                  <a:pt x="3452" y="11216"/>
                  <a:pt x="4959" y="11792"/>
                  <a:pt x="6466" y="11792"/>
                </a:cubicBezTo>
                <a:cubicBezTo>
                  <a:pt x="7973" y="11792"/>
                  <a:pt x="9480" y="11216"/>
                  <a:pt x="10631" y="10066"/>
                </a:cubicBezTo>
                <a:cubicBezTo>
                  <a:pt x="12932" y="7765"/>
                  <a:pt x="12932" y="4028"/>
                  <a:pt x="10631" y="1726"/>
                </a:cubicBezTo>
                <a:cubicBezTo>
                  <a:pt x="9480" y="576"/>
                  <a:pt x="7973" y="1"/>
                  <a:pt x="646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7" name="Google Shape;3477;p82"/>
          <p:cNvSpPr/>
          <p:nvPr/>
        </p:nvSpPr>
        <p:spPr>
          <a:xfrm>
            <a:off x="8791662" y="2112971"/>
            <a:ext cx="351958" cy="351958"/>
          </a:xfrm>
          <a:custGeom>
            <a:rect b="b" l="l" r="r" t="t"/>
            <a:pathLst>
              <a:path extrusionOk="0" h="9013" w="9013">
                <a:moveTo>
                  <a:pt x="1650" y="1"/>
                </a:moveTo>
                <a:cubicBezTo>
                  <a:pt x="734" y="1"/>
                  <a:pt x="1" y="744"/>
                  <a:pt x="1" y="1660"/>
                </a:cubicBezTo>
                <a:lnTo>
                  <a:pt x="1" y="7363"/>
                </a:lnTo>
                <a:cubicBezTo>
                  <a:pt x="1" y="8279"/>
                  <a:pt x="734" y="9012"/>
                  <a:pt x="1650" y="9012"/>
                </a:cubicBezTo>
                <a:lnTo>
                  <a:pt x="7363" y="9012"/>
                </a:lnTo>
                <a:cubicBezTo>
                  <a:pt x="8269" y="9012"/>
                  <a:pt x="9012" y="8279"/>
                  <a:pt x="9012" y="7363"/>
                </a:cubicBezTo>
                <a:lnTo>
                  <a:pt x="9012" y="1660"/>
                </a:lnTo>
                <a:cubicBezTo>
                  <a:pt x="9012" y="744"/>
                  <a:pt x="8269" y="1"/>
                  <a:pt x="73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8" name="Google Shape;3478;p82"/>
          <p:cNvSpPr/>
          <p:nvPr/>
        </p:nvSpPr>
        <p:spPr>
          <a:xfrm>
            <a:off x="7319967" y="223"/>
            <a:ext cx="556372" cy="278202"/>
          </a:xfrm>
          <a:custGeom>
            <a:rect b="b" l="l" r="r" t="t"/>
            <a:pathLst>
              <a:path extrusionOk="0" h="9023" w="18045">
                <a:moveTo>
                  <a:pt x="9012" y="0"/>
                </a:moveTo>
                <a:lnTo>
                  <a:pt x="9012" y="11"/>
                </a:lnTo>
                <a:lnTo>
                  <a:pt x="1" y="11"/>
                </a:lnTo>
                <a:lnTo>
                  <a:pt x="1" y="184"/>
                </a:lnTo>
                <a:cubicBezTo>
                  <a:pt x="1" y="5071"/>
                  <a:pt x="3962" y="9022"/>
                  <a:pt x="8839" y="9022"/>
                </a:cubicBezTo>
                <a:lnTo>
                  <a:pt x="9012" y="9022"/>
                </a:lnTo>
                <a:cubicBezTo>
                  <a:pt x="9012" y="8869"/>
                  <a:pt x="9012" y="8717"/>
                  <a:pt x="9022" y="8564"/>
                </a:cubicBezTo>
                <a:cubicBezTo>
                  <a:pt x="9134" y="6252"/>
                  <a:pt x="10122" y="4175"/>
                  <a:pt x="11649" y="2648"/>
                </a:cubicBezTo>
                <a:cubicBezTo>
                  <a:pt x="13289" y="1019"/>
                  <a:pt x="15549" y="0"/>
                  <a:pt x="1804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9" name="Google Shape;3479;p82"/>
          <p:cNvSpPr/>
          <p:nvPr/>
        </p:nvSpPr>
        <p:spPr>
          <a:xfrm>
            <a:off x="7736631" y="264092"/>
            <a:ext cx="339" cy="14183"/>
          </a:xfrm>
          <a:custGeom>
            <a:rect b="b" l="l" r="r" t="t"/>
            <a:pathLst>
              <a:path extrusionOk="0" h="460" w="11">
                <a:moveTo>
                  <a:pt x="10" y="1"/>
                </a:moveTo>
                <a:cubicBezTo>
                  <a:pt x="0" y="154"/>
                  <a:pt x="0" y="306"/>
                  <a:pt x="0" y="459"/>
                </a:cubicBezTo>
                <a:lnTo>
                  <a:pt x="10" y="459"/>
                </a:lnTo>
                <a:lnTo>
                  <a:pt x="10" y="1"/>
                </a:lnTo>
                <a:close/>
              </a:path>
            </a:pathLst>
          </a:custGeom>
          <a:solidFill>
            <a:srgbClr val="769B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0" name="Google Shape;3480;p82"/>
          <p:cNvSpPr/>
          <p:nvPr/>
        </p:nvSpPr>
        <p:spPr>
          <a:xfrm>
            <a:off x="8791684" y="4787335"/>
            <a:ext cx="352309" cy="352309"/>
          </a:xfrm>
          <a:custGeom>
            <a:rect b="b" l="l" r="r" t="t"/>
            <a:pathLst>
              <a:path extrusionOk="0" h="9022" w="9022">
                <a:moveTo>
                  <a:pt x="0" y="0"/>
                </a:moveTo>
                <a:cubicBezTo>
                  <a:pt x="0" y="4979"/>
                  <a:pt x="4043" y="9022"/>
                  <a:pt x="9022" y="9022"/>
                </a:cubicBezTo>
                <a:lnTo>
                  <a:pt x="90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1" name="Google Shape;3481;p82"/>
          <p:cNvSpPr/>
          <p:nvPr/>
        </p:nvSpPr>
        <p:spPr>
          <a:xfrm>
            <a:off x="8791684" y="4435416"/>
            <a:ext cx="351919" cy="351958"/>
          </a:xfrm>
          <a:custGeom>
            <a:rect b="b" l="l" r="r" t="t"/>
            <a:pathLst>
              <a:path extrusionOk="0" h="9013" w="9012">
                <a:moveTo>
                  <a:pt x="0" y="1"/>
                </a:moveTo>
                <a:lnTo>
                  <a:pt x="0" y="9012"/>
                </a:lnTo>
                <a:lnTo>
                  <a:pt x="9012" y="9012"/>
                </a:lnTo>
                <a:cubicBezTo>
                  <a:pt x="9012" y="4033"/>
                  <a:pt x="4979" y="1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2" name="Google Shape;3482;p82"/>
          <p:cNvSpPr/>
          <p:nvPr/>
        </p:nvSpPr>
        <p:spPr>
          <a:xfrm>
            <a:off x="8439765" y="4435025"/>
            <a:ext cx="351958" cy="351919"/>
          </a:xfrm>
          <a:custGeom>
            <a:rect b="b" l="l" r="r" t="t"/>
            <a:pathLst>
              <a:path extrusionOk="0" h="9012" w="9013">
                <a:moveTo>
                  <a:pt x="1" y="0"/>
                </a:moveTo>
                <a:cubicBezTo>
                  <a:pt x="1" y="4980"/>
                  <a:pt x="4043" y="9012"/>
                  <a:pt x="9012" y="9012"/>
                </a:cubicBezTo>
                <a:lnTo>
                  <a:pt x="90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3" name="Google Shape;3483;p82"/>
          <p:cNvSpPr/>
          <p:nvPr/>
        </p:nvSpPr>
        <p:spPr>
          <a:xfrm>
            <a:off x="7883915" y="4583449"/>
            <a:ext cx="555898" cy="24198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4" name="Google Shape;3484;p82"/>
          <p:cNvSpPr/>
          <p:nvPr/>
        </p:nvSpPr>
        <p:spPr>
          <a:xfrm>
            <a:off x="7883915" y="4631782"/>
            <a:ext cx="555898" cy="24198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5" name="Google Shape;3485;p82"/>
          <p:cNvSpPr/>
          <p:nvPr/>
        </p:nvSpPr>
        <p:spPr>
          <a:xfrm>
            <a:off x="7883915" y="4680115"/>
            <a:ext cx="555898" cy="24198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6" name="Google Shape;3486;p82"/>
          <p:cNvSpPr/>
          <p:nvPr/>
        </p:nvSpPr>
        <p:spPr>
          <a:xfrm>
            <a:off x="7883915" y="4728448"/>
            <a:ext cx="555898" cy="24198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7" name="Google Shape;3487;p82"/>
          <p:cNvSpPr/>
          <p:nvPr/>
        </p:nvSpPr>
        <p:spPr>
          <a:xfrm>
            <a:off x="7883915" y="4776781"/>
            <a:ext cx="555898" cy="24198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8" name="Google Shape;3488;p82"/>
          <p:cNvSpPr/>
          <p:nvPr/>
        </p:nvSpPr>
        <p:spPr>
          <a:xfrm>
            <a:off x="7883915" y="4825114"/>
            <a:ext cx="555898" cy="24198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9" name="Google Shape;3489;p82"/>
          <p:cNvSpPr/>
          <p:nvPr/>
        </p:nvSpPr>
        <p:spPr>
          <a:xfrm>
            <a:off x="7883915" y="4873478"/>
            <a:ext cx="555898" cy="24198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0" name="Google Shape;3490;p82"/>
          <p:cNvSpPr/>
          <p:nvPr/>
        </p:nvSpPr>
        <p:spPr>
          <a:xfrm>
            <a:off x="7883915" y="4921811"/>
            <a:ext cx="555898" cy="24198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1" name="Google Shape;3491;p82"/>
          <p:cNvSpPr/>
          <p:nvPr/>
        </p:nvSpPr>
        <p:spPr>
          <a:xfrm>
            <a:off x="7883915" y="4970144"/>
            <a:ext cx="555898" cy="24198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2" name="Google Shape;3492;p82"/>
          <p:cNvSpPr/>
          <p:nvPr/>
        </p:nvSpPr>
        <p:spPr>
          <a:xfrm>
            <a:off x="7883915" y="5018477"/>
            <a:ext cx="555898" cy="24198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3" name="Google Shape;3493;p82"/>
          <p:cNvSpPr/>
          <p:nvPr/>
        </p:nvSpPr>
        <p:spPr>
          <a:xfrm>
            <a:off x="7883915" y="5066810"/>
            <a:ext cx="555898" cy="24198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494" name="Google Shape;3494;p82"/>
          <p:cNvSpPr/>
          <p:nvPr/>
        </p:nvSpPr>
        <p:spPr>
          <a:xfrm>
            <a:off x="7328059" y="4583449"/>
            <a:ext cx="555898" cy="556206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lnTo>
                  <a:pt x="0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5" name="Google Shape;3495;p82"/>
          <p:cNvSpPr/>
          <p:nvPr/>
        </p:nvSpPr>
        <p:spPr>
          <a:xfrm rot="5400000">
            <a:off x="6772192" y="4583449"/>
            <a:ext cx="555898" cy="556206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cubicBezTo>
                  <a:pt x="0" y="9969"/>
                  <a:pt x="8075" y="18044"/>
                  <a:pt x="18033" y="18044"/>
                </a:cubicBezTo>
                <a:lnTo>
                  <a:pt x="1803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6" name="Google Shape;3496;p82"/>
          <p:cNvSpPr/>
          <p:nvPr/>
        </p:nvSpPr>
        <p:spPr>
          <a:xfrm>
            <a:off x="7606126" y="4861704"/>
            <a:ext cx="277826" cy="277795"/>
          </a:xfrm>
          <a:custGeom>
            <a:rect b="b" l="l" r="r" t="t"/>
            <a:pathLst>
              <a:path extrusionOk="0" h="9012" w="9013">
                <a:moveTo>
                  <a:pt x="1060" y="1"/>
                </a:moveTo>
                <a:cubicBezTo>
                  <a:pt x="469" y="1"/>
                  <a:pt x="1" y="469"/>
                  <a:pt x="1" y="1060"/>
                </a:cubicBezTo>
                <a:lnTo>
                  <a:pt x="1" y="7953"/>
                </a:lnTo>
                <a:cubicBezTo>
                  <a:pt x="1" y="8544"/>
                  <a:pt x="469" y="9012"/>
                  <a:pt x="1060" y="9012"/>
                </a:cubicBezTo>
                <a:lnTo>
                  <a:pt x="7953" y="9012"/>
                </a:lnTo>
                <a:cubicBezTo>
                  <a:pt x="8544" y="9012"/>
                  <a:pt x="9012" y="8544"/>
                  <a:pt x="9012" y="7953"/>
                </a:cubicBezTo>
                <a:lnTo>
                  <a:pt x="9012" y="1060"/>
                </a:lnTo>
                <a:cubicBezTo>
                  <a:pt x="9012" y="469"/>
                  <a:pt x="8544" y="1"/>
                  <a:pt x="795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7" name="Google Shape;3497;p82"/>
          <p:cNvSpPr/>
          <p:nvPr/>
        </p:nvSpPr>
        <p:spPr>
          <a:xfrm rot="10800000">
            <a:off x="1538259" y="256235"/>
            <a:ext cx="696691" cy="32067"/>
          </a:xfrm>
          <a:custGeom>
            <a:rect b="b" l="l" r="r" t="t"/>
            <a:pathLst>
              <a:path extrusionOk="0" h="785" w="17841">
                <a:moveTo>
                  <a:pt x="1" y="0"/>
                </a:moveTo>
                <a:lnTo>
                  <a:pt x="1" y="784"/>
                </a:lnTo>
                <a:lnTo>
                  <a:pt x="17840" y="784"/>
                </a:lnTo>
                <a:lnTo>
                  <a:pt x="17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8" name="Google Shape;3498;p82"/>
          <p:cNvSpPr/>
          <p:nvPr/>
        </p:nvSpPr>
        <p:spPr>
          <a:xfrm rot="10800000">
            <a:off x="1538259" y="192183"/>
            <a:ext cx="696691" cy="32067"/>
          </a:xfrm>
          <a:custGeom>
            <a:rect b="b" l="l" r="r" t="t"/>
            <a:pathLst>
              <a:path extrusionOk="0" h="785" w="17841">
                <a:moveTo>
                  <a:pt x="1" y="0"/>
                </a:moveTo>
                <a:lnTo>
                  <a:pt x="1" y="784"/>
                </a:lnTo>
                <a:lnTo>
                  <a:pt x="17840" y="784"/>
                </a:lnTo>
                <a:lnTo>
                  <a:pt x="17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9" name="Google Shape;3499;p82"/>
          <p:cNvSpPr/>
          <p:nvPr/>
        </p:nvSpPr>
        <p:spPr>
          <a:xfrm rot="10800000">
            <a:off x="1538259" y="128130"/>
            <a:ext cx="696691" cy="32067"/>
          </a:xfrm>
          <a:custGeom>
            <a:rect b="b" l="l" r="r" t="t"/>
            <a:pathLst>
              <a:path extrusionOk="0" h="785" w="17841">
                <a:moveTo>
                  <a:pt x="1" y="1"/>
                </a:moveTo>
                <a:lnTo>
                  <a:pt x="1" y="785"/>
                </a:lnTo>
                <a:lnTo>
                  <a:pt x="17840" y="785"/>
                </a:lnTo>
                <a:lnTo>
                  <a:pt x="1784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0" name="Google Shape;3500;p82"/>
          <p:cNvSpPr/>
          <p:nvPr/>
        </p:nvSpPr>
        <p:spPr>
          <a:xfrm rot="10800000">
            <a:off x="1538259" y="64078"/>
            <a:ext cx="696691" cy="32067"/>
          </a:xfrm>
          <a:custGeom>
            <a:rect b="b" l="l" r="r" t="t"/>
            <a:pathLst>
              <a:path extrusionOk="0" h="785" w="17841">
                <a:moveTo>
                  <a:pt x="1" y="1"/>
                </a:moveTo>
                <a:lnTo>
                  <a:pt x="1" y="785"/>
                </a:lnTo>
                <a:lnTo>
                  <a:pt x="17840" y="785"/>
                </a:lnTo>
                <a:lnTo>
                  <a:pt x="1784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1" name="Google Shape;3501;p82"/>
          <p:cNvSpPr/>
          <p:nvPr/>
        </p:nvSpPr>
        <p:spPr>
          <a:xfrm rot="10800000">
            <a:off x="1538259" y="25"/>
            <a:ext cx="696691" cy="31659"/>
          </a:xfrm>
          <a:custGeom>
            <a:rect b="b" l="l" r="r" t="t"/>
            <a:pathLst>
              <a:path extrusionOk="0" h="775" w="17841">
                <a:moveTo>
                  <a:pt x="1" y="1"/>
                </a:moveTo>
                <a:lnTo>
                  <a:pt x="1" y="775"/>
                </a:lnTo>
                <a:lnTo>
                  <a:pt x="17840" y="775"/>
                </a:lnTo>
                <a:lnTo>
                  <a:pt x="1784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2" name="Google Shape;3502;p82"/>
          <p:cNvSpPr/>
          <p:nvPr/>
        </p:nvSpPr>
        <p:spPr>
          <a:xfrm rot="10800000">
            <a:off x="1538259" y="320308"/>
            <a:ext cx="696691" cy="32067"/>
          </a:xfrm>
          <a:custGeom>
            <a:rect b="b" l="l" r="r" t="t"/>
            <a:pathLst>
              <a:path extrusionOk="0" h="785" w="17841">
                <a:moveTo>
                  <a:pt x="1" y="0"/>
                </a:moveTo>
                <a:lnTo>
                  <a:pt x="1" y="784"/>
                </a:lnTo>
                <a:lnTo>
                  <a:pt x="17840" y="784"/>
                </a:lnTo>
                <a:lnTo>
                  <a:pt x="17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3" name="Google Shape;3503;p82"/>
          <p:cNvSpPr/>
          <p:nvPr/>
        </p:nvSpPr>
        <p:spPr>
          <a:xfrm>
            <a:off x="-4" y="5"/>
            <a:ext cx="704618" cy="704228"/>
          </a:xfrm>
          <a:custGeom>
            <a:rect b="b" l="l" r="r" t="t"/>
            <a:pathLst>
              <a:path extrusionOk="0" h="18034" w="18044">
                <a:moveTo>
                  <a:pt x="0" y="0"/>
                </a:moveTo>
                <a:lnTo>
                  <a:pt x="0" y="18033"/>
                </a:lnTo>
                <a:lnTo>
                  <a:pt x="18044" y="18033"/>
                </a:lnTo>
                <a:lnTo>
                  <a:pt x="18044" y="0"/>
                </a:lnTo>
                <a:close/>
              </a:path>
            </a:pathLst>
          </a:custGeom>
          <a:solidFill>
            <a:srgbClr val="F9F8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4" name="Google Shape;3504;p82"/>
          <p:cNvSpPr/>
          <p:nvPr/>
        </p:nvSpPr>
        <p:spPr>
          <a:xfrm>
            <a:off x="-4" y="396"/>
            <a:ext cx="351528" cy="703056"/>
          </a:xfrm>
          <a:custGeom>
            <a:rect b="b" l="l" r="r" t="t"/>
            <a:pathLst>
              <a:path extrusionOk="0" h="18004" w="9002">
                <a:moveTo>
                  <a:pt x="0" y="1"/>
                </a:moveTo>
                <a:lnTo>
                  <a:pt x="0" y="18003"/>
                </a:lnTo>
                <a:cubicBezTo>
                  <a:pt x="4969" y="18003"/>
                  <a:pt x="9002" y="13971"/>
                  <a:pt x="9002" y="9002"/>
                </a:cubicBezTo>
                <a:cubicBezTo>
                  <a:pt x="9002" y="4033"/>
                  <a:pt x="4969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5" name="Google Shape;3505;p82"/>
          <p:cNvSpPr/>
          <p:nvPr/>
        </p:nvSpPr>
        <p:spPr>
          <a:xfrm>
            <a:off x="353086" y="396"/>
            <a:ext cx="351528" cy="703056"/>
          </a:xfrm>
          <a:custGeom>
            <a:rect b="b" l="l" r="r" t="t"/>
            <a:pathLst>
              <a:path extrusionOk="0" h="18004" w="9002">
                <a:moveTo>
                  <a:pt x="9002" y="1"/>
                </a:moveTo>
                <a:cubicBezTo>
                  <a:pt x="4033" y="1"/>
                  <a:pt x="0" y="4033"/>
                  <a:pt x="0" y="9002"/>
                </a:cubicBezTo>
                <a:cubicBezTo>
                  <a:pt x="0" y="13981"/>
                  <a:pt x="4033" y="18003"/>
                  <a:pt x="9002" y="18003"/>
                </a:cubicBezTo>
                <a:lnTo>
                  <a:pt x="900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6" name="Google Shape;3506;p82"/>
          <p:cNvSpPr/>
          <p:nvPr/>
        </p:nvSpPr>
        <p:spPr>
          <a:xfrm>
            <a:off x="285100" y="284719"/>
            <a:ext cx="134410" cy="134801"/>
          </a:xfrm>
          <a:custGeom>
            <a:rect b="b" l="l" r="r" t="t"/>
            <a:pathLst>
              <a:path extrusionOk="0" h="3452" w="344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67" y="2688"/>
                  <a:pt x="2678" y="2077"/>
                  <a:pt x="3442" y="1721"/>
                </a:cubicBezTo>
                <a:cubicBezTo>
                  <a:pt x="2678" y="1375"/>
                  <a:pt x="206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7" name="Google Shape;3507;p82"/>
          <p:cNvSpPr/>
          <p:nvPr/>
        </p:nvSpPr>
        <p:spPr>
          <a:xfrm>
            <a:off x="134406" y="284719"/>
            <a:ext cx="134801" cy="134801"/>
          </a:xfrm>
          <a:custGeom>
            <a:rect b="b" l="l" r="r" t="t"/>
            <a:pathLst>
              <a:path extrusionOk="0" h="3452" w="345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77" y="2688"/>
                  <a:pt x="2688" y="2077"/>
                  <a:pt x="3452" y="1721"/>
                </a:cubicBezTo>
                <a:cubicBezTo>
                  <a:pt x="2688" y="1375"/>
                  <a:pt x="207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8" name="Google Shape;3508;p82"/>
          <p:cNvSpPr/>
          <p:nvPr/>
        </p:nvSpPr>
        <p:spPr>
          <a:xfrm>
            <a:off x="433412" y="284719"/>
            <a:ext cx="134410" cy="134801"/>
          </a:xfrm>
          <a:custGeom>
            <a:rect b="b" l="l" r="r" t="t"/>
            <a:pathLst>
              <a:path extrusionOk="0" h="3452" w="344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67" y="2688"/>
                  <a:pt x="2678" y="2077"/>
                  <a:pt x="3442" y="1721"/>
                </a:cubicBezTo>
                <a:cubicBezTo>
                  <a:pt x="2678" y="1375"/>
                  <a:pt x="206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9" name="Google Shape;3509;p82"/>
          <p:cNvSpPr/>
          <p:nvPr/>
        </p:nvSpPr>
        <p:spPr>
          <a:xfrm>
            <a:off x="568603" y="1288694"/>
            <a:ext cx="62870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67" y="1"/>
                  <a:pt x="0" y="357"/>
                  <a:pt x="0" y="805"/>
                </a:cubicBezTo>
                <a:cubicBezTo>
                  <a:pt x="0" y="1243"/>
                  <a:pt x="367" y="1609"/>
                  <a:pt x="805" y="1609"/>
                </a:cubicBezTo>
                <a:cubicBezTo>
                  <a:pt x="1253" y="1609"/>
                  <a:pt x="1609" y="1243"/>
                  <a:pt x="1609" y="805"/>
                </a:cubicBezTo>
                <a:cubicBezTo>
                  <a:pt x="1609" y="357"/>
                  <a:pt x="1253" y="1"/>
                  <a:pt x="8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0" name="Google Shape;3510;p82"/>
          <p:cNvSpPr/>
          <p:nvPr/>
        </p:nvSpPr>
        <p:spPr>
          <a:xfrm>
            <a:off x="568603" y="1183337"/>
            <a:ext cx="62870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67" y="0"/>
                  <a:pt x="0" y="357"/>
                  <a:pt x="0" y="805"/>
                </a:cubicBezTo>
                <a:cubicBezTo>
                  <a:pt x="0" y="1242"/>
                  <a:pt x="367" y="1609"/>
                  <a:pt x="805" y="1609"/>
                </a:cubicBezTo>
                <a:cubicBezTo>
                  <a:pt x="1253" y="1609"/>
                  <a:pt x="1609" y="1242"/>
                  <a:pt x="1609" y="805"/>
                </a:cubicBezTo>
                <a:cubicBezTo>
                  <a:pt x="1609" y="357"/>
                  <a:pt x="1253" y="0"/>
                  <a:pt x="8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1" name="Google Shape;3511;p82"/>
          <p:cNvSpPr/>
          <p:nvPr/>
        </p:nvSpPr>
        <p:spPr>
          <a:xfrm>
            <a:off x="568603" y="1077551"/>
            <a:ext cx="62870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67" y="1"/>
                  <a:pt x="0" y="367"/>
                  <a:pt x="0" y="805"/>
                </a:cubicBezTo>
                <a:cubicBezTo>
                  <a:pt x="0" y="1253"/>
                  <a:pt x="36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2" name="Google Shape;3512;p82"/>
          <p:cNvSpPr/>
          <p:nvPr/>
        </p:nvSpPr>
        <p:spPr>
          <a:xfrm>
            <a:off x="568603" y="972194"/>
            <a:ext cx="62870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67" y="0"/>
                  <a:pt x="0" y="367"/>
                  <a:pt x="0" y="805"/>
                </a:cubicBezTo>
                <a:cubicBezTo>
                  <a:pt x="0" y="1253"/>
                  <a:pt x="367" y="1609"/>
                  <a:pt x="805" y="1609"/>
                </a:cubicBezTo>
                <a:cubicBezTo>
                  <a:pt x="1253" y="1609"/>
                  <a:pt x="1609" y="1253"/>
                  <a:pt x="1609" y="805"/>
                </a:cubicBezTo>
                <a:cubicBezTo>
                  <a:pt x="1609" y="367"/>
                  <a:pt x="1253" y="0"/>
                  <a:pt x="8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3" name="Google Shape;3513;p82"/>
          <p:cNvSpPr/>
          <p:nvPr/>
        </p:nvSpPr>
        <p:spPr>
          <a:xfrm>
            <a:off x="568603" y="866837"/>
            <a:ext cx="62870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67" y="0"/>
                  <a:pt x="0" y="356"/>
                  <a:pt x="0" y="804"/>
                </a:cubicBezTo>
                <a:cubicBezTo>
                  <a:pt x="0" y="1252"/>
                  <a:pt x="367" y="1609"/>
                  <a:pt x="805" y="1609"/>
                </a:cubicBezTo>
                <a:cubicBezTo>
                  <a:pt x="1253" y="1609"/>
                  <a:pt x="1609" y="1252"/>
                  <a:pt x="1609" y="804"/>
                </a:cubicBezTo>
                <a:cubicBezTo>
                  <a:pt x="1609" y="356"/>
                  <a:pt x="1253" y="0"/>
                  <a:pt x="8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4" name="Google Shape;3514;p82"/>
          <p:cNvSpPr/>
          <p:nvPr/>
        </p:nvSpPr>
        <p:spPr>
          <a:xfrm>
            <a:off x="568603" y="761441"/>
            <a:ext cx="62870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67" y="1"/>
                  <a:pt x="0" y="367"/>
                  <a:pt x="0" y="805"/>
                </a:cubicBezTo>
                <a:cubicBezTo>
                  <a:pt x="0" y="1253"/>
                  <a:pt x="36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5" name="Google Shape;3515;p82"/>
          <p:cNvSpPr/>
          <p:nvPr/>
        </p:nvSpPr>
        <p:spPr>
          <a:xfrm>
            <a:off x="444931" y="1288694"/>
            <a:ext cx="62870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57"/>
                  <a:pt x="1" y="805"/>
                </a:cubicBezTo>
                <a:cubicBezTo>
                  <a:pt x="1" y="1243"/>
                  <a:pt x="357" y="1609"/>
                  <a:pt x="805" y="1609"/>
                </a:cubicBezTo>
                <a:cubicBezTo>
                  <a:pt x="1243" y="1609"/>
                  <a:pt x="1609" y="1243"/>
                  <a:pt x="1609" y="805"/>
                </a:cubicBezTo>
                <a:cubicBezTo>
                  <a:pt x="1609" y="357"/>
                  <a:pt x="1243" y="1"/>
                  <a:pt x="8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6" name="Google Shape;3516;p82"/>
          <p:cNvSpPr/>
          <p:nvPr/>
        </p:nvSpPr>
        <p:spPr>
          <a:xfrm>
            <a:off x="444931" y="1183337"/>
            <a:ext cx="62870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57"/>
                  <a:pt x="1" y="805"/>
                </a:cubicBezTo>
                <a:cubicBezTo>
                  <a:pt x="1" y="1242"/>
                  <a:pt x="357" y="1609"/>
                  <a:pt x="805" y="1609"/>
                </a:cubicBezTo>
                <a:cubicBezTo>
                  <a:pt x="1243" y="1609"/>
                  <a:pt x="1609" y="1242"/>
                  <a:pt x="1609" y="805"/>
                </a:cubicBezTo>
                <a:cubicBezTo>
                  <a:pt x="1609" y="357"/>
                  <a:pt x="1243" y="0"/>
                  <a:pt x="8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7" name="Google Shape;3517;p82"/>
          <p:cNvSpPr/>
          <p:nvPr/>
        </p:nvSpPr>
        <p:spPr>
          <a:xfrm>
            <a:off x="444931" y="1077551"/>
            <a:ext cx="62870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9" y="1253"/>
                  <a:pt x="1609" y="805"/>
                </a:cubicBezTo>
                <a:cubicBezTo>
                  <a:pt x="1609" y="367"/>
                  <a:pt x="1243" y="1"/>
                  <a:pt x="8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8" name="Google Shape;3518;p82"/>
          <p:cNvSpPr/>
          <p:nvPr/>
        </p:nvSpPr>
        <p:spPr>
          <a:xfrm>
            <a:off x="444931" y="972194"/>
            <a:ext cx="62870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43" y="1609"/>
                  <a:pt x="1609" y="1253"/>
                  <a:pt x="1609" y="805"/>
                </a:cubicBezTo>
                <a:cubicBezTo>
                  <a:pt x="1609" y="367"/>
                  <a:pt x="1243" y="0"/>
                  <a:pt x="8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9" name="Google Shape;3519;p82"/>
          <p:cNvSpPr/>
          <p:nvPr/>
        </p:nvSpPr>
        <p:spPr>
          <a:xfrm>
            <a:off x="444931" y="866837"/>
            <a:ext cx="62870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43" y="1609"/>
                  <a:pt x="1609" y="1252"/>
                  <a:pt x="1609" y="804"/>
                </a:cubicBezTo>
                <a:cubicBezTo>
                  <a:pt x="1609" y="356"/>
                  <a:pt x="1243" y="0"/>
                  <a:pt x="8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0" name="Google Shape;3520;p82"/>
          <p:cNvSpPr/>
          <p:nvPr/>
        </p:nvSpPr>
        <p:spPr>
          <a:xfrm>
            <a:off x="444931" y="761441"/>
            <a:ext cx="62870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9" y="1253"/>
                  <a:pt x="1609" y="805"/>
                </a:cubicBezTo>
                <a:cubicBezTo>
                  <a:pt x="1609" y="367"/>
                  <a:pt x="1243" y="1"/>
                  <a:pt x="8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1" name="Google Shape;3521;p82"/>
          <p:cNvSpPr/>
          <p:nvPr/>
        </p:nvSpPr>
        <p:spPr>
          <a:xfrm>
            <a:off x="320870" y="1288694"/>
            <a:ext cx="62870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57"/>
                  <a:pt x="1" y="805"/>
                </a:cubicBezTo>
                <a:cubicBezTo>
                  <a:pt x="1" y="1243"/>
                  <a:pt x="357" y="1609"/>
                  <a:pt x="805" y="1609"/>
                </a:cubicBezTo>
                <a:cubicBezTo>
                  <a:pt x="1253" y="1609"/>
                  <a:pt x="1609" y="1243"/>
                  <a:pt x="1609" y="805"/>
                </a:cubicBezTo>
                <a:cubicBezTo>
                  <a:pt x="1609" y="357"/>
                  <a:pt x="1253" y="1"/>
                  <a:pt x="8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2" name="Google Shape;3522;p82"/>
          <p:cNvSpPr/>
          <p:nvPr/>
        </p:nvSpPr>
        <p:spPr>
          <a:xfrm>
            <a:off x="320870" y="1183337"/>
            <a:ext cx="62870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57"/>
                  <a:pt x="1" y="805"/>
                </a:cubicBezTo>
                <a:cubicBezTo>
                  <a:pt x="1" y="1242"/>
                  <a:pt x="357" y="1609"/>
                  <a:pt x="805" y="1609"/>
                </a:cubicBezTo>
                <a:cubicBezTo>
                  <a:pt x="1253" y="1609"/>
                  <a:pt x="1609" y="1242"/>
                  <a:pt x="1609" y="805"/>
                </a:cubicBezTo>
                <a:cubicBezTo>
                  <a:pt x="1609" y="357"/>
                  <a:pt x="1253" y="0"/>
                  <a:pt x="8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3" name="Google Shape;3523;p82"/>
          <p:cNvSpPr/>
          <p:nvPr/>
        </p:nvSpPr>
        <p:spPr>
          <a:xfrm>
            <a:off x="320870" y="1077551"/>
            <a:ext cx="62870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4" name="Google Shape;3524;p82"/>
          <p:cNvSpPr/>
          <p:nvPr/>
        </p:nvSpPr>
        <p:spPr>
          <a:xfrm>
            <a:off x="320870" y="972194"/>
            <a:ext cx="62870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53" y="1609"/>
                  <a:pt x="1609" y="1253"/>
                  <a:pt x="1609" y="805"/>
                </a:cubicBezTo>
                <a:cubicBezTo>
                  <a:pt x="1609" y="367"/>
                  <a:pt x="1253" y="0"/>
                  <a:pt x="8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5" name="Google Shape;3525;p82"/>
          <p:cNvSpPr/>
          <p:nvPr/>
        </p:nvSpPr>
        <p:spPr>
          <a:xfrm>
            <a:off x="320870" y="866837"/>
            <a:ext cx="62870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53" y="1609"/>
                  <a:pt x="1609" y="1252"/>
                  <a:pt x="1609" y="804"/>
                </a:cubicBezTo>
                <a:cubicBezTo>
                  <a:pt x="1609" y="356"/>
                  <a:pt x="1253" y="0"/>
                  <a:pt x="8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6" name="Google Shape;3526;p82"/>
          <p:cNvSpPr/>
          <p:nvPr/>
        </p:nvSpPr>
        <p:spPr>
          <a:xfrm>
            <a:off x="320870" y="761441"/>
            <a:ext cx="62870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7" name="Google Shape;3527;p82"/>
          <p:cNvSpPr/>
          <p:nvPr/>
        </p:nvSpPr>
        <p:spPr>
          <a:xfrm>
            <a:off x="197198" y="1288694"/>
            <a:ext cx="62480" cy="62870"/>
          </a:xfrm>
          <a:custGeom>
            <a:rect b="b" l="l" r="r" t="t"/>
            <a:pathLst>
              <a:path extrusionOk="0" h="1610" w="1600">
                <a:moveTo>
                  <a:pt x="805" y="1"/>
                </a:moveTo>
                <a:cubicBezTo>
                  <a:pt x="357" y="1"/>
                  <a:pt x="1" y="357"/>
                  <a:pt x="1" y="805"/>
                </a:cubicBezTo>
                <a:cubicBezTo>
                  <a:pt x="1" y="1243"/>
                  <a:pt x="357" y="1609"/>
                  <a:pt x="805" y="1609"/>
                </a:cubicBezTo>
                <a:cubicBezTo>
                  <a:pt x="1243" y="1609"/>
                  <a:pt x="1600" y="1243"/>
                  <a:pt x="1600" y="805"/>
                </a:cubicBezTo>
                <a:cubicBezTo>
                  <a:pt x="1600" y="357"/>
                  <a:pt x="1243" y="1"/>
                  <a:pt x="8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8" name="Google Shape;3528;p82"/>
          <p:cNvSpPr/>
          <p:nvPr/>
        </p:nvSpPr>
        <p:spPr>
          <a:xfrm>
            <a:off x="197198" y="1183337"/>
            <a:ext cx="62480" cy="62870"/>
          </a:xfrm>
          <a:custGeom>
            <a:rect b="b" l="l" r="r" t="t"/>
            <a:pathLst>
              <a:path extrusionOk="0" h="1610" w="1600">
                <a:moveTo>
                  <a:pt x="805" y="0"/>
                </a:moveTo>
                <a:cubicBezTo>
                  <a:pt x="357" y="0"/>
                  <a:pt x="1" y="357"/>
                  <a:pt x="1" y="805"/>
                </a:cubicBezTo>
                <a:cubicBezTo>
                  <a:pt x="1" y="1242"/>
                  <a:pt x="357" y="1609"/>
                  <a:pt x="805" y="1609"/>
                </a:cubicBezTo>
                <a:cubicBezTo>
                  <a:pt x="1243" y="1609"/>
                  <a:pt x="1600" y="1242"/>
                  <a:pt x="1600" y="805"/>
                </a:cubicBezTo>
                <a:cubicBezTo>
                  <a:pt x="1600" y="357"/>
                  <a:pt x="1243" y="0"/>
                  <a:pt x="8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9" name="Google Shape;3529;p82"/>
          <p:cNvSpPr/>
          <p:nvPr/>
        </p:nvSpPr>
        <p:spPr>
          <a:xfrm>
            <a:off x="197198" y="1077551"/>
            <a:ext cx="62480" cy="62870"/>
          </a:xfrm>
          <a:custGeom>
            <a:rect b="b" l="l" r="r" t="t"/>
            <a:pathLst>
              <a:path extrusionOk="0" h="1610" w="160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0" y="1253"/>
                  <a:pt x="1600" y="805"/>
                </a:cubicBezTo>
                <a:cubicBezTo>
                  <a:pt x="160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0" name="Google Shape;3530;p82"/>
          <p:cNvSpPr/>
          <p:nvPr/>
        </p:nvSpPr>
        <p:spPr>
          <a:xfrm>
            <a:off x="197198" y="972194"/>
            <a:ext cx="62480" cy="62870"/>
          </a:xfrm>
          <a:custGeom>
            <a:rect b="b" l="l" r="r" t="t"/>
            <a:pathLst>
              <a:path extrusionOk="0" h="1610" w="160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43" y="1609"/>
                  <a:pt x="1600" y="1253"/>
                  <a:pt x="1600" y="805"/>
                </a:cubicBezTo>
                <a:cubicBezTo>
                  <a:pt x="1600" y="367"/>
                  <a:pt x="1243" y="0"/>
                  <a:pt x="8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1" name="Google Shape;3531;p82"/>
          <p:cNvSpPr/>
          <p:nvPr/>
        </p:nvSpPr>
        <p:spPr>
          <a:xfrm>
            <a:off x="197198" y="866837"/>
            <a:ext cx="62480" cy="62831"/>
          </a:xfrm>
          <a:custGeom>
            <a:rect b="b" l="l" r="r" t="t"/>
            <a:pathLst>
              <a:path extrusionOk="0" h="1609" w="160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43" y="1609"/>
                  <a:pt x="1600" y="1252"/>
                  <a:pt x="1600" y="804"/>
                </a:cubicBezTo>
                <a:cubicBezTo>
                  <a:pt x="1600" y="356"/>
                  <a:pt x="1243" y="0"/>
                  <a:pt x="8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2" name="Google Shape;3532;p82"/>
          <p:cNvSpPr/>
          <p:nvPr/>
        </p:nvSpPr>
        <p:spPr>
          <a:xfrm>
            <a:off x="197198" y="761441"/>
            <a:ext cx="62480" cy="62871"/>
          </a:xfrm>
          <a:custGeom>
            <a:rect b="b" l="l" r="r" t="t"/>
            <a:pathLst>
              <a:path extrusionOk="0" h="1610" w="160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0" y="1253"/>
                  <a:pt x="1600" y="805"/>
                </a:cubicBezTo>
                <a:cubicBezTo>
                  <a:pt x="160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3" name="Google Shape;3533;p82"/>
          <p:cNvSpPr/>
          <p:nvPr/>
        </p:nvSpPr>
        <p:spPr>
          <a:xfrm>
            <a:off x="73136" y="1288694"/>
            <a:ext cx="62870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57"/>
                  <a:pt x="1" y="805"/>
                </a:cubicBezTo>
                <a:cubicBezTo>
                  <a:pt x="1" y="1243"/>
                  <a:pt x="357" y="1609"/>
                  <a:pt x="805" y="1609"/>
                </a:cubicBezTo>
                <a:cubicBezTo>
                  <a:pt x="1243" y="1609"/>
                  <a:pt x="1610" y="1243"/>
                  <a:pt x="1610" y="805"/>
                </a:cubicBezTo>
                <a:cubicBezTo>
                  <a:pt x="1610" y="357"/>
                  <a:pt x="1243" y="1"/>
                  <a:pt x="8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4" name="Google Shape;3534;p82"/>
          <p:cNvSpPr/>
          <p:nvPr/>
        </p:nvSpPr>
        <p:spPr>
          <a:xfrm>
            <a:off x="73136" y="1183337"/>
            <a:ext cx="62870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57"/>
                  <a:pt x="1" y="805"/>
                </a:cubicBezTo>
                <a:cubicBezTo>
                  <a:pt x="1" y="1242"/>
                  <a:pt x="357" y="1609"/>
                  <a:pt x="805" y="1609"/>
                </a:cubicBezTo>
                <a:cubicBezTo>
                  <a:pt x="1243" y="1609"/>
                  <a:pt x="1610" y="1242"/>
                  <a:pt x="1610" y="805"/>
                </a:cubicBezTo>
                <a:cubicBezTo>
                  <a:pt x="1610" y="357"/>
                  <a:pt x="1243" y="0"/>
                  <a:pt x="8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5" name="Google Shape;3535;p82"/>
          <p:cNvSpPr/>
          <p:nvPr/>
        </p:nvSpPr>
        <p:spPr>
          <a:xfrm>
            <a:off x="73136" y="1077551"/>
            <a:ext cx="62870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10" y="1253"/>
                  <a:pt x="1610" y="805"/>
                </a:cubicBezTo>
                <a:cubicBezTo>
                  <a:pt x="161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6" name="Google Shape;3536;p82"/>
          <p:cNvSpPr/>
          <p:nvPr/>
        </p:nvSpPr>
        <p:spPr>
          <a:xfrm>
            <a:off x="73136" y="972194"/>
            <a:ext cx="62870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43" y="1609"/>
                  <a:pt x="1610" y="1253"/>
                  <a:pt x="1610" y="805"/>
                </a:cubicBezTo>
                <a:cubicBezTo>
                  <a:pt x="1610" y="367"/>
                  <a:pt x="1243" y="0"/>
                  <a:pt x="8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7" name="Google Shape;3537;p82"/>
          <p:cNvSpPr/>
          <p:nvPr/>
        </p:nvSpPr>
        <p:spPr>
          <a:xfrm>
            <a:off x="73136" y="866837"/>
            <a:ext cx="62870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43" y="1609"/>
                  <a:pt x="1610" y="1252"/>
                  <a:pt x="1610" y="804"/>
                </a:cubicBezTo>
                <a:cubicBezTo>
                  <a:pt x="1610" y="356"/>
                  <a:pt x="1243" y="0"/>
                  <a:pt x="80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8" name="Google Shape;3538;p82"/>
          <p:cNvSpPr/>
          <p:nvPr/>
        </p:nvSpPr>
        <p:spPr>
          <a:xfrm>
            <a:off x="73136" y="761441"/>
            <a:ext cx="62870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10" y="1253"/>
                  <a:pt x="1610" y="805"/>
                </a:cubicBezTo>
                <a:cubicBezTo>
                  <a:pt x="161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9" name="Google Shape;3539;p82"/>
          <p:cNvSpPr/>
          <p:nvPr/>
        </p:nvSpPr>
        <p:spPr>
          <a:xfrm>
            <a:off x="704575" y="278357"/>
            <a:ext cx="278209" cy="278178"/>
          </a:xfrm>
          <a:custGeom>
            <a:rect b="b" l="l" r="r" t="t"/>
            <a:pathLst>
              <a:path extrusionOk="0" h="9012" w="9013">
                <a:moveTo>
                  <a:pt x="1650" y="0"/>
                </a:moveTo>
                <a:cubicBezTo>
                  <a:pt x="734" y="0"/>
                  <a:pt x="1" y="743"/>
                  <a:pt x="1" y="1650"/>
                </a:cubicBezTo>
                <a:lnTo>
                  <a:pt x="1" y="7362"/>
                </a:lnTo>
                <a:cubicBezTo>
                  <a:pt x="1" y="8278"/>
                  <a:pt x="734" y="9011"/>
                  <a:pt x="1650" y="9011"/>
                </a:cubicBezTo>
                <a:lnTo>
                  <a:pt x="7363" y="9011"/>
                </a:lnTo>
                <a:cubicBezTo>
                  <a:pt x="8269" y="9011"/>
                  <a:pt x="9012" y="8278"/>
                  <a:pt x="9012" y="7362"/>
                </a:cubicBezTo>
                <a:lnTo>
                  <a:pt x="9012" y="1650"/>
                </a:lnTo>
                <a:cubicBezTo>
                  <a:pt x="9012" y="743"/>
                  <a:pt x="8269" y="0"/>
                  <a:pt x="73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0" name="Google Shape;3540;p82"/>
          <p:cNvSpPr/>
          <p:nvPr/>
        </p:nvSpPr>
        <p:spPr>
          <a:xfrm>
            <a:off x="982762" y="278357"/>
            <a:ext cx="278178" cy="278178"/>
          </a:xfrm>
          <a:custGeom>
            <a:rect b="b" l="l" r="r" t="t"/>
            <a:pathLst>
              <a:path extrusionOk="0" h="9012" w="9012">
                <a:moveTo>
                  <a:pt x="1650" y="0"/>
                </a:moveTo>
                <a:cubicBezTo>
                  <a:pt x="733" y="0"/>
                  <a:pt x="0" y="743"/>
                  <a:pt x="0" y="1650"/>
                </a:cubicBezTo>
                <a:lnTo>
                  <a:pt x="0" y="7362"/>
                </a:lnTo>
                <a:cubicBezTo>
                  <a:pt x="0" y="8278"/>
                  <a:pt x="733" y="9011"/>
                  <a:pt x="1650" y="9011"/>
                </a:cubicBezTo>
                <a:lnTo>
                  <a:pt x="7352" y="9011"/>
                </a:lnTo>
                <a:cubicBezTo>
                  <a:pt x="8268" y="9011"/>
                  <a:pt x="9012" y="8278"/>
                  <a:pt x="9012" y="7362"/>
                </a:cubicBezTo>
                <a:lnTo>
                  <a:pt x="9012" y="1650"/>
                </a:lnTo>
                <a:cubicBezTo>
                  <a:pt x="9012" y="743"/>
                  <a:pt x="8268" y="0"/>
                  <a:pt x="73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1" name="Google Shape;3541;p82"/>
          <p:cNvSpPr/>
          <p:nvPr/>
        </p:nvSpPr>
        <p:spPr>
          <a:xfrm>
            <a:off x="982762" y="171"/>
            <a:ext cx="278178" cy="278209"/>
          </a:xfrm>
          <a:custGeom>
            <a:rect b="b" l="l" r="r" t="t"/>
            <a:pathLst>
              <a:path extrusionOk="0" h="9013" w="9012">
                <a:moveTo>
                  <a:pt x="1650" y="1"/>
                </a:moveTo>
                <a:cubicBezTo>
                  <a:pt x="733" y="1"/>
                  <a:pt x="0" y="744"/>
                  <a:pt x="0" y="1660"/>
                </a:cubicBezTo>
                <a:lnTo>
                  <a:pt x="0" y="7363"/>
                </a:lnTo>
                <a:cubicBezTo>
                  <a:pt x="0" y="8279"/>
                  <a:pt x="733" y="9012"/>
                  <a:pt x="1650" y="9012"/>
                </a:cubicBezTo>
                <a:lnTo>
                  <a:pt x="7352" y="9012"/>
                </a:lnTo>
                <a:cubicBezTo>
                  <a:pt x="8268" y="9012"/>
                  <a:pt x="9012" y="8279"/>
                  <a:pt x="9012" y="7363"/>
                </a:cubicBezTo>
                <a:lnTo>
                  <a:pt x="9012" y="1660"/>
                </a:lnTo>
                <a:cubicBezTo>
                  <a:pt x="9012" y="744"/>
                  <a:pt x="8268" y="1"/>
                  <a:pt x="735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2" name="Google Shape;3542;p82"/>
          <p:cNvSpPr/>
          <p:nvPr/>
        </p:nvSpPr>
        <p:spPr>
          <a:xfrm>
            <a:off x="1267842" y="413"/>
            <a:ext cx="704228" cy="351919"/>
          </a:xfrm>
          <a:custGeom>
            <a:rect b="b" l="l" r="r" t="t"/>
            <a:pathLst>
              <a:path extrusionOk="0" h="9012" w="18034">
                <a:moveTo>
                  <a:pt x="1" y="0"/>
                </a:moveTo>
                <a:lnTo>
                  <a:pt x="1" y="9011"/>
                </a:lnTo>
                <a:lnTo>
                  <a:pt x="18034" y="9011"/>
                </a:lnTo>
                <a:cubicBezTo>
                  <a:pt x="18034" y="6517"/>
                  <a:pt x="17026" y="4266"/>
                  <a:pt x="15397" y="2637"/>
                </a:cubicBezTo>
                <a:cubicBezTo>
                  <a:pt x="13839" y="1079"/>
                  <a:pt x="11711" y="82"/>
                  <a:pt x="93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3" name="Google Shape;3543;p82"/>
          <p:cNvSpPr/>
          <p:nvPr/>
        </p:nvSpPr>
        <p:spPr>
          <a:xfrm>
            <a:off x="704590" y="-702"/>
            <a:ext cx="278178" cy="278178"/>
          </a:xfrm>
          <a:custGeom>
            <a:rect b="b" l="l" r="r" t="t"/>
            <a:pathLst>
              <a:path extrusionOk="0" h="9012" w="9012">
                <a:moveTo>
                  <a:pt x="1650" y="0"/>
                </a:moveTo>
                <a:cubicBezTo>
                  <a:pt x="733" y="0"/>
                  <a:pt x="0" y="743"/>
                  <a:pt x="0" y="1650"/>
                </a:cubicBezTo>
                <a:lnTo>
                  <a:pt x="0" y="7362"/>
                </a:lnTo>
                <a:cubicBezTo>
                  <a:pt x="0" y="8278"/>
                  <a:pt x="733" y="9011"/>
                  <a:pt x="1650" y="9011"/>
                </a:cubicBezTo>
                <a:lnTo>
                  <a:pt x="7352" y="9011"/>
                </a:lnTo>
                <a:cubicBezTo>
                  <a:pt x="8268" y="9011"/>
                  <a:pt x="9012" y="8278"/>
                  <a:pt x="9012" y="7362"/>
                </a:cubicBezTo>
                <a:lnTo>
                  <a:pt x="9012" y="1650"/>
                </a:lnTo>
                <a:cubicBezTo>
                  <a:pt x="9012" y="743"/>
                  <a:pt x="8268" y="0"/>
                  <a:pt x="73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4" name="Google Shape;3544;p82"/>
          <p:cNvSpPr txBox="1"/>
          <p:nvPr>
            <p:ph type="title"/>
          </p:nvPr>
        </p:nvSpPr>
        <p:spPr>
          <a:xfrm>
            <a:off x="900138" y="7686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45" name="Google Shape;3545;p82"/>
          <p:cNvSpPr txBox="1"/>
          <p:nvPr>
            <p:ph idx="1" type="subTitle"/>
          </p:nvPr>
        </p:nvSpPr>
        <p:spPr>
          <a:xfrm>
            <a:off x="900100" y="184145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546" name="Google Shape;3546;p82"/>
          <p:cNvSpPr txBox="1"/>
          <p:nvPr/>
        </p:nvSpPr>
        <p:spPr>
          <a:xfrm>
            <a:off x="727500" y="3611950"/>
            <a:ext cx="47577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 This presentation template was created by </a:t>
            </a:r>
            <a:r>
              <a:rPr b="1" lang="en" sz="1000" u="sng">
                <a:solidFill>
                  <a:schemeClr val="hlink"/>
                </a:solidFill>
                <a:latin typeface="Overpass"/>
                <a:ea typeface="Overpass"/>
                <a:cs typeface="Overpass"/>
                <a:sym typeface="Overpass"/>
                <a:hlinkClick r:id="rId2"/>
              </a:rPr>
              <a:t>Slidesgo</a:t>
            </a:r>
            <a:r>
              <a:rPr lang="en" sz="10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endParaRPr b="1" sz="1000" u="sng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3547" name="Google Shape;3547;p8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548" name="Shape 3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9" name="Google Shape;3549;p83"/>
          <p:cNvSpPr/>
          <p:nvPr/>
        </p:nvSpPr>
        <p:spPr>
          <a:xfrm>
            <a:off x="8817853" y="353330"/>
            <a:ext cx="352348" cy="352309"/>
          </a:xfrm>
          <a:custGeom>
            <a:rect b="b" l="l" r="r" t="t"/>
            <a:pathLst>
              <a:path extrusionOk="0" h="9022" w="9023">
                <a:moveTo>
                  <a:pt x="1060" y="0"/>
                </a:moveTo>
                <a:cubicBezTo>
                  <a:pt x="479" y="0"/>
                  <a:pt x="1" y="468"/>
                  <a:pt x="1" y="1059"/>
                </a:cubicBezTo>
                <a:lnTo>
                  <a:pt x="1" y="7953"/>
                </a:lnTo>
                <a:cubicBezTo>
                  <a:pt x="1" y="8543"/>
                  <a:pt x="479" y="9022"/>
                  <a:pt x="1060" y="9022"/>
                </a:cubicBezTo>
                <a:lnTo>
                  <a:pt x="7953" y="9022"/>
                </a:lnTo>
                <a:cubicBezTo>
                  <a:pt x="8544" y="9022"/>
                  <a:pt x="9022" y="8543"/>
                  <a:pt x="9022" y="7953"/>
                </a:cubicBezTo>
                <a:lnTo>
                  <a:pt x="9022" y="1059"/>
                </a:lnTo>
                <a:cubicBezTo>
                  <a:pt x="9022" y="468"/>
                  <a:pt x="8544" y="0"/>
                  <a:pt x="795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0" name="Google Shape;3550;p83"/>
          <p:cNvSpPr/>
          <p:nvPr/>
        </p:nvSpPr>
        <p:spPr>
          <a:xfrm>
            <a:off x="8465973" y="1020"/>
            <a:ext cx="351138" cy="351528"/>
          </a:xfrm>
          <a:custGeom>
            <a:rect b="b" l="l" r="r" t="t"/>
            <a:pathLst>
              <a:path extrusionOk="0" h="9002" w="8992">
                <a:moveTo>
                  <a:pt x="0" y="0"/>
                </a:moveTo>
                <a:lnTo>
                  <a:pt x="0" y="9002"/>
                </a:lnTo>
                <a:lnTo>
                  <a:pt x="7046" y="9002"/>
                </a:lnTo>
                <a:cubicBezTo>
                  <a:pt x="8116" y="9002"/>
                  <a:pt x="8991" y="8126"/>
                  <a:pt x="8991" y="7057"/>
                </a:cubicBezTo>
                <a:lnTo>
                  <a:pt x="899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1" name="Google Shape;3551;p83"/>
          <p:cNvSpPr/>
          <p:nvPr/>
        </p:nvSpPr>
        <p:spPr>
          <a:xfrm flipH="1">
            <a:off x="7059304" y="1569"/>
            <a:ext cx="696691" cy="30654"/>
          </a:xfrm>
          <a:custGeom>
            <a:rect b="b" l="l" r="r" t="t"/>
            <a:pathLst>
              <a:path extrusionOk="0" h="785" w="17841">
                <a:moveTo>
                  <a:pt x="1" y="1"/>
                </a:moveTo>
                <a:lnTo>
                  <a:pt x="1" y="785"/>
                </a:lnTo>
                <a:lnTo>
                  <a:pt x="17840" y="785"/>
                </a:lnTo>
                <a:lnTo>
                  <a:pt x="1784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2" name="Google Shape;3552;p83"/>
          <p:cNvSpPr/>
          <p:nvPr/>
        </p:nvSpPr>
        <p:spPr>
          <a:xfrm>
            <a:off x="6707000" y="0"/>
            <a:ext cx="352339" cy="351919"/>
          </a:xfrm>
          <a:custGeom>
            <a:rect b="b" l="l" r="r" t="t"/>
            <a:pathLst>
              <a:path extrusionOk="0" h="9012" w="18034">
                <a:moveTo>
                  <a:pt x="0" y="0"/>
                </a:moveTo>
                <a:lnTo>
                  <a:pt x="0" y="9011"/>
                </a:lnTo>
                <a:lnTo>
                  <a:pt x="18034" y="9011"/>
                </a:lnTo>
                <a:lnTo>
                  <a:pt x="180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3" name="Google Shape;3553;p83"/>
          <p:cNvSpPr/>
          <p:nvPr/>
        </p:nvSpPr>
        <p:spPr>
          <a:xfrm>
            <a:off x="6384229" y="2"/>
            <a:ext cx="351919" cy="352309"/>
          </a:xfrm>
          <a:custGeom>
            <a:rect b="b" l="l" r="r" t="t"/>
            <a:pathLst>
              <a:path extrusionOk="0" h="9022" w="9012">
                <a:moveTo>
                  <a:pt x="0" y="0"/>
                </a:moveTo>
                <a:cubicBezTo>
                  <a:pt x="0" y="4979"/>
                  <a:pt x="4032" y="9022"/>
                  <a:pt x="9011" y="9022"/>
                </a:cubicBezTo>
                <a:lnTo>
                  <a:pt x="901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4" name="Google Shape;3554;p83"/>
          <p:cNvSpPr/>
          <p:nvPr/>
        </p:nvSpPr>
        <p:spPr>
          <a:xfrm>
            <a:off x="7059297" y="62794"/>
            <a:ext cx="696691" cy="30654"/>
          </a:xfrm>
          <a:custGeom>
            <a:rect b="b" l="l" r="r" t="t"/>
            <a:pathLst>
              <a:path extrusionOk="0" h="785" w="17841">
                <a:moveTo>
                  <a:pt x="1" y="1"/>
                </a:moveTo>
                <a:lnTo>
                  <a:pt x="1" y="785"/>
                </a:lnTo>
                <a:lnTo>
                  <a:pt x="17840" y="785"/>
                </a:lnTo>
                <a:lnTo>
                  <a:pt x="1784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5" name="Google Shape;3555;p83"/>
          <p:cNvSpPr/>
          <p:nvPr/>
        </p:nvSpPr>
        <p:spPr>
          <a:xfrm>
            <a:off x="7059297" y="124025"/>
            <a:ext cx="696691" cy="30654"/>
          </a:xfrm>
          <a:custGeom>
            <a:rect b="b" l="l" r="r" t="t"/>
            <a:pathLst>
              <a:path extrusionOk="0" h="785" w="17841">
                <a:moveTo>
                  <a:pt x="1" y="1"/>
                </a:moveTo>
                <a:lnTo>
                  <a:pt x="1" y="785"/>
                </a:lnTo>
                <a:lnTo>
                  <a:pt x="17840" y="785"/>
                </a:lnTo>
                <a:lnTo>
                  <a:pt x="1784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6" name="Google Shape;3556;p83"/>
          <p:cNvSpPr/>
          <p:nvPr/>
        </p:nvSpPr>
        <p:spPr>
          <a:xfrm>
            <a:off x="7059297" y="185255"/>
            <a:ext cx="696691" cy="30693"/>
          </a:xfrm>
          <a:custGeom>
            <a:rect b="b" l="l" r="r" t="t"/>
            <a:pathLst>
              <a:path extrusionOk="0" h="786" w="17841">
                <a:moveTo>
                  <a:pt x="1" y="1"/>
                </a:moveTo>
                <a:lnTo>
                  <a:pt x="1" y="785"/>
                </a:lnTo>
                <a:lnTo>
                  <a:pt x="17840" y="785"/>
                </a:lnTo>
                <a:lnTo>
                  <a:pt x="1784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7" name="Google Shape;3557;p83"/>
          <p:cNvSpPr/>
          <p:nvPr/>
        </p:nvSpPr>
        <p:spPr>
          <a:xfrm>
            <a:off x="7059297" y="246525"/>
            <a:ext cx="696691" cy="30654"/>
          </a:xfrm>
          <a:custGeom>
            <a:rect b="b" l="l" r="r" t="t"/>
            <a:pathLst>
              <a:path extrusionOk="0" h="785" w="17841">
                <a:moveTo>
                  <a:pt x="1" y="0"/>
                </a:moveTo>
                <a:lnTo>
                  <a:pt x="1" y="784"/>
                </a:lnTo>
                <a:lnTo>
                  <a:pt x="17840" y="784"/>
                </a:lnTo>
                <a:lnTo>
                  <a:pt x="17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8" name="Google Shape;3558;p83"/>
          <p:cNvSpPr/>
          <p:nvPr/>
        </p:nvSpPr>
        <p:spPr>
          <a:xfrm>
            <a:off x="7059297" y="307755"/>
            <a:ext cx="696691" cy="30654"/>
          </a:xfrm>
          <a:custGeom>
            <a:rect b="b" l="l" r="r" t="t"/>
            <a:pathLst>
              <a:path extrusionOk="0" h="785" w="17841">
                <a:moveTo>
                  <a:pt x="1" y="0"/>
                </a:moveTo>
                <a:lnTo>
                  <a:pt x="1" y="784"/>
                </a:lnTo>
                <a:lnTo>
                  <a:pt x="17840" y="784"/>
                </a:lnTo>
                <a:lnTo>
                  <a:pt x="17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9" name="Google Shape;3559;p83"/>
          <p:cNvSpPr/>
          <p:nvPr/>
        </p:nvSpPr>
        <p:spPr>
          <a:xfrm>
            <a:off x="7408404" y="1564"/>
            <a:ext cx="1048571" cy="704228"/>
          </a:xfrm>
          <a:custGeom>
            <a:rect b="b" l="l" r="r" t="t"/>
            <a:pathLst>
              <a:path extrusionOk="0" h="18034" w="26852">
                <a:moveTo>
                  <a:pt x="8778" y="1"/>
                </a:moveTo>
                <a:cubicBezTo>
                  <a:pt x="3952" y="1"/>
                  <a:pt x="31" y="3951"/>
                  <a:pt x="31" y="8819"/>
                </a:cubicBezTo>
                <a:lnTo>
                  <a:pt x="31" y="9022"/>
                </a:lnTo>
                <a:lnTo>
                  <a:pt x="1" y="9022"/>
                </a:lnTo>
                <a:lnTo>
                  <a:pt x="1" y="9226"/>
                </a:lnTo>
                <a:cubicBezTo>
                  <a:pt x="1" y="14093"/>
                  <a:pt x="3921" y="18034"/>
                  <a:pt x="8747" y="18034"/>
                </a:cubicBezTo>
                <a:lnTo>
                  <a:pt x="17891" y="18034"/>
                </a:lnTo>
                <a:lnTo>
                  <a:pt x="17891" y="17127"/>
                </a:lnTo>
                <a:cubicBezTo>
                  <a:pt x="17891" y="12668"/>
                  <a:pt x="21476" y="9043"/>
                  <a:pt x="25915" y="9043"/>
                </a:cubicBezTo>
                <a:lnTo>
                  <a:pt x="26811" y="9043"/>
                </a:lnTo>
                <a:lnTo>
                  <a:pt x="2685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0" name="Google Shape;3560;p83"/>
          <p:cNvSpPr/>
          <p:nvPr/>
        </p:nvSpPr>
        <p:spPr>
          <a:xfrm>
            <a:off x="7582567" y="176508"/>
            <a:ext cx="351528" cy="352348"/>
          </a:xfrm>
          <a:custGeom>
            <a:rect b="b" l="l" r="r" t="t"/>
            <a:pathLst>
              <a:path extrusionOk="0" h="9023" w="9002">
                <a:moveTo>
                  <a:pt x="4461" y="1"/>
                </a:moveTo>
                <a:cubicBezTo>
                  <a:pt x="1996" y="1"/>
                  <a:pt x="1" y="2027"/>
                  <a:pt x="1" y="4512"/>
                </a:cubicBezTo>
                <a:lnTo>
                  <a:pt x="1" y="4522"/>
                </a:lnTo>
                <a:cubicBezTo>
                  <a:pt x="1" y="7006"/>
                  <a:pt x="1996" y="9023"/>
                  <a:pt x="4461" y="9023"/>
                </a:cubicBezTo>
                <a:lnTo>
                  <a:pt x="4532" y="9023"/>
                </a:lnTo>
                <a:cubicBezTo>
                  <a:pt x="6996" y="9023"/>
                  <a:pt x="9002" y="7006"/>
                  <a:pt x="9002" y="4522"/>
                </a:cubicBezTo>
                <a:lnTo>
                  <a:pt x="9002" y="4512"/>
                </a:lnTo>
                <a:cubicBezTo>
                  <a:pt x="9002" y="2017"/>
                  <a:pt x="6996" y="1"/>
                  <a:pt x="453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1" name="Google Shape;3561;p8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3562" name="Shape 3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" name="Google Shape;3563;p84"/>
          <p:cNvSpPr/>
          <p:nvPr/>
        </p:nvSpPr>
        <p:spPr>
          <a:xfrm>
            <a:off x="8433598" y="704596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4" name="Google Shape;3564;p84"/>
          <p:cNvSpPr/>
          <p:nvPr/>
        </p:nvSpPr>
        <p:spPr>
          <a:xfrm>
            <a:off x="8433598" y="765826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5" name="Google Shape;3565;p84"/>
          <p:cNvSpPr/>
          <p:nvPr/>
        </p:nvSpPr>
        <p:spPr>
          <a:xfrm>
            <a:off x="8433598" y="827056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6" name="Google Shape;3566;p84"/>
          <p:cNvSpPr/>
          <p:nvPr/>
        </p:nvSpPr>
        <p:spPr>
          <a:xfrm>
            <a:off x="8433598" y="888287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7" name="Google Shape;3567;p84"/>
          <p:cNvSpPr/>
          <p:nvPr/>
        </p:nvSpPr>
        <p:spPr>
          <a:xfrm>
            <a:off x="8433598" y="949517"/>
            <a:ext cx="703837" cy="30693"/>
          </a:xfrm>
          <a:custGeom>
            <a:rect b="b" l="l" r="r" t="t"/>
            <a:pathLst>
              <a:path extrusionOk="0" h="786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8" name="Google Shape;3568;p84"/>
          <p:cNvSpPr/>
          <p:nvPr/>
        </p:nvSpPr>
        <p:spPr>
          <a:xfrm>
            <a:off x="8433598" y="1010787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9" name="Google Shape;3569;p84"/>
          <p:cNvSpPr/>
          <p:nvPr/>
        </p:nvSpPr>
        <p:spPr>
          <a:xfrm>
            <a:off x="8433598" y="1072017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0" name="Google Shape;3570;p84"/>
          <p:cNvSpPr/>
          <p:nvPr/>
        </p:nvSpPr>
        <p:spPr>
          <a:xfrm>
            <a:off x="8433598" y="1133247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1" name="Google Shape;3571;p84"/>
          <p:cNvSpPr/>
          <p:nvPr/>
        </p:nvSpPr>
        <p:spPr>
          <a:xfrm>
            <a:off x="8433598" y="1194087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2" name="Google Shape;3572;p84"/>
          <p:cNvSpPr/>
          <p:nvPr/>
        </p:nvSpPr>
        <p:spPr>
          <a:xfrm>
            <a:off x="8433598" y="1255708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3" name="Google Shape;3573;p84"/>
          <p:cNvSpPr/>
          <p:nvPr/>
        </p:nvSpPr>
        <p:spPr>
          <a:xfrm>
            <a:off x="8433598" y="1316548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4" name="Google Shape;3574;p84"/>
          <p:cNvSpPr/>
          <p:nvPr/>
        </p:nvSpPr>
        <p:spPr>
          <a:xfrm>
            <a:off x="8433598" y="1377778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5" name="Google Shape;3575;p84"/>
          <p:cNvSpPr/>
          <p:nvPr/>
        </p:nvSpPr>
        <p:spPr>
          <a:xfrm>
            <a:off x="8433207" y="1408394"/>
            <a:ext cx="704228" cy="704618"/>
          </a:xfrm>
          <a:custGeom>
            <a:rect b="b" l="l" r="r" t="t"/>
            <a:pathLst>
              <a:path extrusionOk="0" h="18044" w="18034">
                <a:moveTo>
                  <a:pt x="1" y="0"/>
                </a:moveTo>
                <a:lnTo>
                  <a:pt x="1" y="18044"/>
                </a:lnTo>
                <a:lnTo>
                  <a:pt x="18034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6" name="Google Shape;3576;p84"/>
          <p:cNvSpPr/>
          <p:nvPr/>
        </p:nvSpPr>
        <p:spPr>
          <a:xfrm>
            <a:off x="8399429" y="1409292"/>
            <a:ext cx="771823" cy="702822"/>
          </a:xfrm>
          <a:custGeom>
            <a:rect b="b" l="l" r="r" t="t"/>
            <a:pathLst>
              <a:path extrusionOk="0" h="17998" w="19765">
                <a:moveTo>
                  <a:pt x="9882" y="0"/>
                </a:moveTo>
                <a:cubicBezTo>
                  <a:pt x="7578" y="0"/>
                  <a:pt x="5275" y="879"/>
                  <a:pt x="3513" y="2635"/>
                </a:cubicBezTo>
                <a:cubicBezTo>
                  <a:pt x="0" y="6148"/>
                  <a:pt x="0" y="11850"/>
                  <a:pt x="3513" y="15363"/>
                </a:cubicBezTo>
                <a:cubicBezTo>
                  <a:pt x="5275" y="17119"/>
                  <a:pt x="7578" y="17998"/>
                  <a:pt x="9882" y="17998"/>
                </a:cubicBezTo>
                <a:cubicBezTo>
                  <a:pt x="12186" y="17998"/>
                  <a:pt x="14490" y="17119"/>
                  <a:pt x="16251" y="15363"/>
                </a:cubicBezTo>
                <a:cubicBezTo>
                  <a:pt x="19764" y="11850"/>
                  <a:pt x="19764" y="6148"/>
                  <a:pt x="16251" y="2635"/>
                </a:cubicBezTo>
                <a:cubicBezTo>
                  <a:pt x="14490" y="879"/>
                  <a:pt x="12186" y="0"/>
                  <a:pt x="9882" y="0"/>
                </a:cubicBezTo>
                <a:close/>
              </a:path>
            </a:pathLst>
          </a:custGeom>
          <a:solidFill>
            <a:srgbClr val="F4F0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7" name="Google Shape;3577;p84"/>
          <p:cNvSpPr/>
          <p:nvPr/>
        </p:nvSpPr>
        <p:spPr>
          <a:xfrm>
            <a:off x="8554497" y="1530464"/>
            <a:ext cx="460087" cy="460478"/>
          </a:xfrm>
          <a:custGeom>
            <a:rect b="b" l="l" r="r" t="t"/>
            <a:pathLst>
              <a:path extrusionOk="0" h="11792" w="11782">
                <a:moveTo>
                  <a:pt x="5886" y="0"/>
                </a:moveTo>
                <a:cubicBezTo>
                  <a:pt x="2637" y="0"/>
                  <a:pt x="0" y="2638"/>
                  <a:pt x="0" y="5896"/>
                </a:cubicBezTo>
                <a:cubicBezTo>
                  <a:pt x="0" y="9154"/>
                  <a:pt x="2637" y="11792"/>
                  <a:pt x="5886" y="11792"/>
                </a:cubicBezTo>
                <a:cubicBezTo>
                  <a:pt x="9144" y="11792"/>
                  <a:pt x="11781" y="9154"/>
                  <a:pt x="11781" y="5896"/>
                </a:cubicBezTo>
                <a:cubicBezTo>
                  <a:pt x="11781" y="2638"/>
                  <a:pt x="9144" y="0"/>
                  <a:pt x="588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8" name="Google Shape;3578;p84"/>
          <p:cNvSpPr/>
          <p:nvPr/>
        </p:nvSpPr>
        <p:spPr>
          <a:xfrm>
            <a:off x="8450800" y="352716"/>
            <a:ext cx="351528" cy="39"/>
          </a:xfrm>
          <a:custGeom>
            <a:rect b="b" l="l" r="r" t="t"/>
            <a:pathLst>
              <a:path extrusionOk="0" fill="none" h="1" w="9002">
                <a:moveTo>
                  <a:pt x="1" y="0"/>
                </a:moveTo>
                <a:lnTo>
                  <a:pt x="900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9" name="Google Shape;3579;p84"/>
          <p:cNvSpPr/>
          <p:nvPr/>
        </p:nvSpPr>
        <p:spPr>
          <a:xfrm>
            <a:off x="8472278" y="352716"/>
            <a:ext cx="330051" cy="120118"/>
          </a:xfrm>
          <a:custGeom>
            <a:rect b="b" l="l" r="r" t="t"/>
            <a:pathLst>
              <a:path extrusionOk="0" fill="none" h="3076" w="8452">
                <a:moveTo>
                  <a:pt x="1" y="3075"/>
                </a:moveTo>
                <a:lnTo>
                  <a:pt x="845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0" name="Google Shape;3580;p84"/>
          <p:cNvSpPr/>
          <p:nvPr/>
        </p:nvSpPr>
        <p:spPr>
          <a:xfrm>
            <a:off x="8533118" y="352716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0" y="5784"/>
                </a:moveTo>
                <a:lnTo>
                  <a:pt x="6894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1" name="Google Shape;3581;p84"/>
          <p:cNvSpPr/>
          <p:nvPr/>
        </p:nvSpPr>
        <p:spPr>
          <a:xfrm>
            <a:off x="8626564" y="352716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0" y="7790"/>
                </a:moveTo>
                <a:lnTo>
                  <a:pt x="4501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2" name="Google Shape;3582;p84"/>
          <p:cNvSpPr/>
          <p:nvPr/>
        </p:nvSpPr>
        <p:spPr>
          <a:xfrm>
            <a:off x="8741488" y="352716"/>
            <a:ext cx="60840" cy="345944"/>
          </a:xfrm>
          <a:custGeom>
            <a:rect b="b" l="l" r="r" t="t"/>
            <a:pathLst>
              <a:path extrusionOk="0" fill="none" h="8859" w="1558">
                <a:moveTo>
                  <a:pt x="0" y="8859"/>
                </a:moveTo>
                <a:lnTo>
                  <a:pt x="1558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3" name="Google Shape;3583;p84"/>
          <p:cNvSpPr/>
          <p:nvPr/>
        </p:nvSpPr>
        <p:spPr>
          <a:xfrm>
            <a:off x="8802328" y="352716"/>
            <a:ext cx="61269" cy="345944"/>
          </a:xfrm>
          <a:custGeom>
            <a:rect b="b" l="l" r="r" t="t"/>
            <a:pathLst>
              <a:path extrusionOk="0" fill="none" h="8859" w="1569">
                <a:moveTo>
                  <a:pt x="1568" y="885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4" name="Google Shape;3584;p84"/>
          <p:cNvSpPr/>
          <p:nvPr/>
        </p:nvSpPr>
        <p:spPr>
          <a:xfrm>
            <a:off x="8802328" y="352716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4501" y="779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5" name="Google Shape;3585;p84"/>
          <p:cNvSpPr/>
          <p:nvPr/>
        </p:nvSpPr>
        <p:spPr>
          <a:xfrm>
            <a:off x="8802328" y="352716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6894" y="578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6" name="Google Shape;3586;p84"/>
          <p:cNvSpPr/>
          <p:nvPr/>
        </p:nvSpPr>
        <p:spPr>
          <a:xfrm>
            <a:off x="8802328" y="352716"/>
            <a:ext cx="330441" cy="120118"/>
          </a:xfrm>
          <a:custGeom>
            <a:rect b="b" l="l" r="r" t="t"/>
            <a:pathLst>
              <a:path extrusionOk="0" fill="none" h="3076" w="8462">
                <a:moveTo>
                  <a:pt x="8462" y="3075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7" name="Google Shape;3587;p84"/>
          <p:cNvSpPr/>
          <p:nvPr/>
        </p:nvSpPr>
        <p:spPr>
          <a:xfrm>
            <a:off x="8802328" y="352716"/>
            <a:ext cx="351528" cy="39"/>
          </a:xfrm>
          <a:custGeom>
            <a:rect b="b" l="l" r="r" t="t"/>
            <a:pathLst>
              <a:path extrusionOk="0" fill="none" h="1" w="9002">
                <a:moveTo>
                  <a:pt x="9001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8" name="Google Shape;3588;p84"/>
          <p:cNvSpPr/>
          <p:nvPr/>
        </p:nvSpPr>
        <p:spPr>
          <a:xfrm>
            <a:off x="8802328" y="232208"/>
            <a:ext cx="330441" cy="120547"/>
          </a:xfrm>
          <a:custGeom>
            <a:rect b="b" l="l" r="r" t="t"/>
            <a:pathLst>
              <a:path extrusionOk="0" fill="none" h="3087" w="8462">
                <a:moveTo>
                  <a:pt x="8462" y="1"/>
                </a:moveTo>
                <a:lnTo>
                  <a:pt x="0" y="3086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9" name="Google Shape;3589;p84"/>
          <p:cNvSpPr/>
          <p:nvPr/>
        </p:nvSpPr>
        <p:spPr>
          <a:xfrm>
            <a:off x="8802328" y="126460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0"/>
                </a:moveTo>
                <a:lnTo>
                  <a:pt x="0" y="5794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0" name="Google Shape;3590;p84"/>
          <p:cNvSpPr/>
          <p:nvPr/>
        </p:nvSpPr>
        <p:spPr>
          <a:xfrm>
            <a:off x="8802328" y="48126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1"/>
                </a:moveTo>
                <a:lnTo>
                  <a:pt x="0" y="780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1" name="Google Shape;3591;p84"/>
          <p:cNvSpPr/>
          <p:nvPr/>
        </p:nvSpPr>
        <p:spPr>
          <a:xfrm>
            <a:off x="8802328" y="6382"/>
            <a:ext cx="61269" cy="346374"/>
          </a:xfrm>
          <a:custGeom>
            <a:rect b="b" l="l" r="r" t="t"/>
            <a:pathLst>
              <a:path extrusionOk="0" fill="none" h="8870" w="1569">
                <a:moveTo>
                  <a:pt x="1568" y="0"/>
                </a:moveTo>
                <a:lnTo>
                  <a:pt x="0" y="8869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2" name="Google Shape;3592;p84"/>
          <p:cNvSpPr/>
          <p:nvPr/>
        </p:nvSpPr>
        <p:spPr>
          <a:xfrm>
            <a:off x="8741488" y="6382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1025">
            <a:solidFill>
              <a:srgbClr val="262B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3" name="Google Shape;3593;p84"/>
          <p:cNvSpPr/>
          <p:nvPr/>
        </p:nvSpPr>
        <p:spPr>
          <a:xfrm>
            <a:off x="8741488" y="6382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4" name="Google Shape;3594;p84"/>
          <p:cNvSpPr/>
          <p:nvPr/>
        </p:nvSpPr>
        <p:spPr>
          <a:xfrm>
            <a:off x="8626564" y="48126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7800"/>
                </a:moveTo>
                <a:lnTo>
                  <a:pt x="0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5" name="Google Shape;3595;p84"/>
          <p:cNvSpPr/>
          <p:nvPr/>
        </p:nvSpPr>
        <p:spPr>
          <a:xfrm>
            <a:off x="8533118" y="126460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579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6" name="Google Shape;3596;p84"/>
          <p:cNvSpPr/>
          <p:nvPr/>
        </p:nvSpPr>
        <p:spPr>
          <a:xfrm>
            <a:off x="8472278" y="232208"/>
            <a:ext cx="330051" cy="120547"/>
          </a:xfrm>
          <a:custGeom>
            <a:rect b="b" l="l" r="r" t="t"/>
            <a:pathLst>
              <a:path extrusionOk="0" fill="none" h="3087" w="8452">
                <a:moveTo>
                  <a:pt x="8452" y="3086"/>
                </a:moveTo>
                <a:lnTo>
                  <a:pt x="1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7" name="Google Shape;3597;p84"/>
          <p:cNvSpPr/>
          <p:nvPr/>
        </p:nvSpPr>
        <p:spPr>
          <a:xfrm>
            <a:off x="7728093" y="407"/>
            <a:ext cx="704618" cy="704228"/>
          </a:xfrm>
          <a:custGeom>
            <a:rect b="b" l="l" r="r" t="t"/>
            <a:pathLst>
              <a:path extrusionOk="0" h="18034" w="18044">
                <a:moveTo>
                  <a:pt x="0" y="1"/>
                </a:moveTo>
                <a:lnTo>
                  <a:pt x="0" y="18034"/>
                </a:lnTo>
                <a:lnTo>
                  <a:pt x="18044" y="18034"/>
                </a:lnTo>
                <a:lnTo>
                  <a:pt x="180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8" name="Google Shape;3598;p84"/>
          <p:cNvSpPr/>
          <p:nvPr/>
        </p:nvSpPr>
        <p:spPr>
          <a:xfrm>
            <a:off x="7728874" y="1227"/>
            <a:ext cx="703056" cy="703017"/>
          </a:xfrm>
          <a:custGeom>
            <a:rect b="b" l="l" r="r" t="t"/>
            <a:pathLst>
              <a:path extrusionOk="0" h="18003" w="18004">
                <a:moveTo>
                  <a:pt x="9002" y="0"/>
                </a:moveTo>
                <a:cubicBezTo>
                  <a:pt x="4033" y="0"/>
                  <a:pt x="1" y="4022"/>
                  <a:pt x="1" y="9001"/>
                </a:cubicBezTo>
                <a:cubicBezTo>
                  <a:pt x="1" y="13970"/>
                  <a:pt x="4033" y="18002"/>
                  <a:pt x="9002" y="18002"/>
                </a:cubicBezTo>
                <a:cubicBezTo>
                  <a:pt x="13971" y="18002"/>
                  <a:pt x="18003" y="13970"/>
                  <a:pt x="18003" y="9001"/>
                </a:cubicBezTo>
                <a:cubicBezTo>
                  <a:pt x="18003" y="4022"/>
                  <a:pt x="13971" y="0"/>
                  <a:pt x="900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9" name="Google Shape;3599;p84"/>
          <p:cNvSpPr/>
          <p:nvPr/>
        </p:nvSpPr>
        <p:spPr>
          <a:xfrm>
            <a:off x="7828686" y="122282"/>
            <a:ext cx="505034" cy="460478"/>
          </a:xfrm>
          <a:custGeom>
            <a:rect b="b" l="l" r="r" t="t"/>
            <a:pathLst>
              <a:path extrusionOk="0" h="11792" w="12933">
                <a:moveTo>
                  <a:pt x="6466" y="1"/>
                </a:moveTo>
                <a:cubicBezTo>
                  <a:pt x="4959" y="1"/>
                  <a:pt x="3452" y="576"/>
                  <a:pt x="2302" y="1726"/>
                </a:cubicBezTo>
                <a:cubicBezTo>
                  <a:pt x="1" y="4028"/>
                  <a:pt x="1" y="7765"/>
                  <a:pt x="2302" y="10066"/>
                </a:cubicBezTo>
                <a:cubicBezTo>
                  <a:pt x="3452" y="11216"/>
                  <a:pt x="4959" y="11792"/>
                  <a:pt x="6466" y="11792"/>
                </a:cubicBezTo>
                <a:cubicBezTo>
                  <a:pt x="7973" y="11792"/>
                  <a:pt x="9480" y="11216"/>
                  <a:pt x="10631" y="10066"/>
                </a:cubicBezTo>
                <a:cubicBezTo>
                  <a:pt x="12932" y="7765"/>
                  <a:pt x="12932" y="4028"/>
                  <a:pt x="10631" y="1726"/>
                </a:cubicBezTo>
                <a:cubicBezTo>
                  <a:pt x="9480" y="576"/>
                  <a:pt x="7973" y="1"/>
                  <a:pt x="646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0" name="Google Shape;3600;p84"/>
          <p:cNvSpPr/>
          <p:nvPr/>
        </p:nvSpPr>
        <p:spPr>
          <a:xfrm>
            <a:off x="8791662" y="2112971"/>
            <a:ext cx="351958" cy="351958"/>
          </a:xfrm>
          <a:custGeom>
            <a:rect b="b" l="l" r="r" t="t"/>
            <a:pathLst>
              <a:path extrusionOk="0" h="9013" w="9013">
                <a:moveTo>
                  <a:pt x="1650" y="1"/>
                </a:moveTo>
                <a:cubicBezTo>
                  <a:pt x="734" y="1"/>
                  <a:pt x="1" y="744"/>
                  <a:pt x="1" y="1660"/>
                </a:cubicBezTo>
                <a:lnTo>
                  <a:pt x="1" y="7363"/>
                </a:lnTo>
                <a:cubicBezTo>
                  <a:pt x="1" y="8279"/>
                  <a:pt x="734" y="9012"/>
                  <a:pt x="1650" y="9012"/>
                </a:cubicBezTo>
                <a:lnTo>
                  <a:pt x="7363" y="9012"/>
                </a:lnTo>
                <a:cubicBezTo>
                  <a:pt x="8269" y="9012"/>
                  <a:pt x="9012" y="8279"/>
                  <a:pt x="9012" y="7363"/>
                </a:cubicBezTo>
                <a:lnTo>
                  <a:pt x="9012" y="1660"/>
                </a:lnTo>
                <a:cubicBezTo>
                  <a:pt x="9012" y="744"/>
                  <a:pt x="8269" y="1"/>
                  <a:pt x="73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1" name="Google Shape;3601;p84"/>
          <p:cNvSpPr/>
          <p:nvPr/>
        </p:nvSpPr>
        <p:spPr>
          <a:xfrm>
            <a:off x="7023464" y="216"/>
            <a:ext cx="704657" cy="352348"/>
          </a:xfrm>
          <a:custGeom>
            <a:rect b="b" l="l" r="r" t="t"/>
            <a:pathLst>
              <a:path extrusionOk="0" h="9023" w="18045">
                <a:moveTo>
                  <a:pt x="9012" y="0"/>
                </a:moveTo>
                <a:lnTo>
                  <a:pt x="9012" y="11"/>
                </a:lnTo>
                <a:lnTo>
                  <a:pt x="1" y="11"/>
                </a:lnTo>
                <a:lnTo>
                  <a:pt x="1" y="184"/>
                </a:lnTo>
                <a:cubicBezTo>
                  <a:pt x="1" y="5071"/>
                  <a:pt x="3962" y="9022"/>
                  <a:pt x="8839" y="9022"/>
                </a:cubicBezTo>
                <a:lnTo>
                  <a:pt x="9012" y="9022"/>
                </a:lnTo>
                <a:cubicBezTo>
                  <a:pt x="9012" y="8869"/>
                  <a:pt x="9012" y="8717"/>
                  <a:pt x="9022" y="8564"/>
                </a:cubicBezTo>
                <a:cubicBezTo>
                  <a:pt x="9134" y="6252"/>
                  <a:pt x="10122" y="4175"/>
                  <a:pt x="11649" y="2648"/>
                </a:cubicBezTo>
                <a:cubicBezTo>
                  <a:pt x="13289" y="1019"/>
                  <a:pt x="15549" y="0"/>
                  <a:pt x="1804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2" name="Google Shape;3602;p84"/>
          <p:cNvSpPr/>
          <p:nvPr/>
        </p:nvSpPr>
        <p:spPr>
          <a:xfrm>
            <a:off x="7551158" y="334402"/>
            <a:ext cx="430" cy="17963"/>
          </a:xfrm>
          <a:custGeom>
            <a:rect b="b" l="l" r="r" t="t"/>
            <a:pathLst>
              <a:path extrusionOk="0" h="460" w="11">
                <a:moveTo>
                  <a:pt x="10" y="1"/>
                </a:moveTo>
                <a:cubicBezTo>
                  <a:pt x="0" y="154"/>
                  <a:pt x="0" y="306"/>
                  <a:pt x="0" y="459"/>
                </a:cubicBezTo>
                <a:lnTo>
                  <a:pt x="10" y="459"/>
                </a:lnTo>
                <a:lnTo>
                  <a:pt x="10" y="1"/>
                </a:lnTo>
                <a:close/>
              </a:path>
            </a:pathLst>
          </a:custGeom>
          <a:solidFill>
            <a:srgbClr val="769B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3" name="Google Shape;3603;p84"/>
          <p:cNvSpPr/>
          <p:nvPr/>
        </p:nvSpPr>
        <p:spPr>
          <a:xfrm>
            <a:off x="8791684" y="4787335"/>
            <a:ext cx="352309" cy="352309"/>
          </a:xfrm>
          <a:custGeom>
            <a:rect b="b" l="l" r="r" t="t"/>
            <a:pathLst>
              <a:path extrusionOk="0" h="9022" w="9022">
                <a:moveTo>
                  <a:pt x="0" y="0"/>
                </a:moveTo>
                <a:cubicBezTo>
                  <a:pt x="0" y="4979"/>
                  <a:pt x="4043" y="9022"/>
                  <a:pt x="9022" y="9022"/>
                </a:cubicBezTo>
                <a:lnTo>
                  <a:pt x="90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4" name="Google Shape;3604;p84"/>
          <p:cNvSpPr/>
          <p:nvPr/>
        </p:nvSpPr>
        <p:spPr>
          <a:xfrm>
            <a:off x="8791684" y="4435416"/>
            <a:ext cx="351919" cy="351958"/>
          </a:xfrm>
          <a:custGeom>
            <a:rect b="b" l="l" r="r" t="t"/>
            <a:pathLst>
              <a:path extrusionOk="0" h="9013" w="9012">
                <a:moveTo>
                  <a:pt x="0" y="1"/>
                </a:moveTo>
                <a:lnTo>
                  <a:pt x="0" y="9012"/>
                </a:lnTo>
                <a:lnTo>
                  <a:pt x="9012" y="9012"/>
                </a:lnTo>
                <a:cubicBezTo>
                  <a:pt x="9012" y="4033"/>
                  <a:pt x="4979" y="1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5" name="Google Shape;3605;p84"/>
          <p:cNvSpPr/>
          <p:nvPr/>
        </p:nvSpPr>
        <p:spPr>
          <a:xfrm>
            <a:off x="8439765" y="4435025"/>
            <a:ext cx="351958" cy="351919"/>
          </a:xfrm>
          <a:custGeom>
            <a:rect b="b" l="l" r="r" t="t"/>
            <a:pathLst>
              <a:path extrusionOk="0" h="9012" w="9013">
                <a:moveTo>
                  <a:pt x="1" y="0"/>
                </a:moveTo>
                <a:cubicBezTo>
                  <a:pt x="1" y="4980"/>
                  <a:pt x="4043" y="9012"/>
                  <a:pt x="9012" y="9012"/>
                </a:cubicBezTo>
                <a:lnTo>
                  <a:pt x="90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6" name="Google Shape;3606;p84"/>
          <p:cNvSpPr/>
          <p:nvPr/>
        </p:nvSpPr>
        <p:spPr>
          <a:xfrm>
            <a:off x="7735577" y="4435025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7" name="Google Shape;3607;p84"/>
          <p:cNvSpPr/>
          <p:nvPr/>
        </p:nvSpPr>
        <p:spPr>
          <a:xfrm>
            <a:off x="7735577" y="4496256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8" name="Google Shape;3608;p84"/>
          <p:cNvSpPr/>
          <p:nvPr/>
        </p:nvSpPr>
        <p:spPr>
          <a:xfrm>
            <a:off x="7735577" y="4557486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9" name="Google Shape;3609;p84"/>
          <p:cNvSpPr/>
          <p:nvPr/>
        </p:nvSpPr>
        <p:spPr>
          <a:xfrm>
            <a:off x="7735577" y="4618717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0" name="Google Shape;3610;p84"/>
          <p:cNvSpPr/>
          <p:nvPr/>
        </p:nvSpPr>
        <p:spPr>
          <a:xfrm>
            <a:off x="7735577" y="4679947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1" name="Google Shape;3611;p84"/>
          <p:cNvSpPr/>
          <p:nvPr/>
        </p:nvSpPr>
        <p:spPr>
          <a:xfrm>
            <a:off x="7735577" y="4741177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2" name="Google Shape;3612;p84"/>
          <p:cNvSpPr/>
          <p:nvPr/>
        </p:nvSpPr>
        <p:spPr>
          <a:xfrm>
            <a:off x="7735577" y="4802447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3" name="Google Shape;3613;p84"/>
          <p:cNvSpPr/>
          <p:nvPr/>
        </p:nvSpPr>
        <p:spPr>
          <a:xfrm>
            <a:off x="7735577" y="4863677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4" name="Google Shape;3614;p84"/>
          <p:cNvSpPr/>
          <p:nvPr/>
        </p:nvSpPr>
        <p:spPr>
          <a:xfrm>
            <a:off x="7735577" y="4924908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5" name="Google Shape;3615;p84"/>
          <p:cNvSpPr/>
          <p:nvPr/>
        </p:nvSpPr>
        <p:spPr>
          <a:xfrm>
            <a:off x="7735577" y="4986138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6" name="Google Shape;3616;p84"/>
          <p:cNvSpPr/>
          <p:nvPr/>
        </p:nvSpPr>
        <p:spPr>
          <a:xfrm>
            <a:off x="7735577" y="5047369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617" name="Google Shape;3617;p84"/>
          <p:cNvSpPr/>
          <p:nvPr/>
        </p:nvSpPr>
        <p:spPr>
          <a:xfrm>
            <a:off x="7031388" y="4435025"/>
            <a:ext cx="704228" cy="704618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lnTo>
                  <a:pt x="0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8" name="Google Shape;3618;p84"/>
          <p:cNvSpPr/>
          <p:nvPr/>
        </p:nvSpPr>
        <p:spPr>
          <a:xfrm rot="5400000">
            <a:off x="6327199" y="4435025"/>
            <a:ext cx="704228" cy="704618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cubicBezTo>
                  <a:pt x="0" y="9969"/>
                  <a:pt x="8075" y="18044"/>
                  <a:pt x="18033" y="18044"/>
                </a:cubicBezTo>
                <a:lnTo>
                  <a:pt x="1803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9" name="Google Shape;3619;p84"/>
          <p:cNvSpPr/>
          <p:nvPr/>
        </p:nvSpPr>
        <p:spPr>
          <a:xfrm>
            <a:off x="7383659" y="4787531"/>
            <a:ext cx="351958" cy="351919"/>
          </a:xfrm>
          <a:custGeom>
            <a:rect b="b" l="l" r="r" t="t"/>
            <a:pathLst>
              <a:path extrusionOk="0" h="9012" w="9013">
                <a:moveTo>
                  <a:pt x="1060" y="1"/>
                </a:moveTo>
                <a:cubicBezTo>
                  <a:pt x="469" y="1"/>
                  <a:pt x="1" y="469"/>
                  <a:pt x="1" y="1060"/>
                </a:cubicBezTo>
                <a:lnTo>
                  <a:pt x="1" y="7953"/>
                </a:lnTo>
                <a:cubicBezTo>
                  <a:pt x="1" y="8544"/>
                  <a:pt x="469" y="9012"/>
                  <a:pt x="1060" y="9012"/>
                </a:cubicBezTo>
                <a:lnTo>
                  <a:pt x="7953" y="9012"/>
                </a:lnTo>
                <a:cubicBezTo>
                  <a:pt x="8544" y="9012"/>
                  <a:pt x="9012" y="8544"/>
                  <a:pt x="9012" y="7953"/>
                </a:cubicBezTo>
                <a:lnTo>
                  <a:pt x="9012" y="1060"/>
                </a:lnTo>
                <a:cubicBezTo>
                  <a:pt x="9012" y="469"/>
                  <a:pt x="8544" y="1"/>
                  <a:pt x="795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0" name="Google Shape;3620;p84"/>
          <p:cNvSpPr/>
          <p:nvPr/>
        </p:nvSpPr>
        <p:spPr>
          <a:xfrm>
            <a:off x="7735577" y="5114949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621" name="Google Shape;3621;p84"/>
          <p:cNvSpPr/>
          <p:nvPr/>
        </p:nvSpPr>
        <p:spPr>
          <a:xfrm>
            <a:off x="727000" y="542825"/>
            <a:ext cx="7704000" cy="40611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2" name="Google Shape;3622;p8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627" name="Shape 3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8" name="Google Shape;3628;p86"/>
          <p:cNvSpPr/>
          <p:nvPr/>
        </p:nvSpPr>
        <p:spPr>
          <a:xfrm>
            <a:off x="6777021" y="4854501"/>
            <a:ext cx="696691" cy="32067"/>
          </a:xfrm>
          <a:custGeom>
            <a:rect b="b" l="l" r="r" t="t"/>
            <a:pathLst>
              <a:path extrusionOk="0" h="785" w="17841">
                <a:moveTo>
                  <a:pt x="1" y="0"/>
                </a:moveTo>
                <a:lnTo>
                  <a:pt x="1" y="784"/>
                </a:lnTo>
                <a:lnTo>
                  <a:pt x="17840" y="784"/>
                </a:lnTo>
                <a:lnTo>
                  <a:pt x="1784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9" name="Google Shape;3629;p86"/>
          <p:cNvSpPr/>
          <p:nvPr/>
        </p:nvSpPr>
        <p:spPr>
          <a:xfrm>
            <a:off x="6777021" y="4918553"/>
            <a:ext cx="696691" cy="32067"/>
          </a:xfrm>
          <a:custGeom>
            <a:rect b="b" l="l" r="r" t="t"/>
            <a:pathLst>
              <a:path extrusionOk="0" h="785" w="17841">
                <a:moveTo>
                  <a:pt x="1" y="0"/>
                </a:moveTo>
                <a:lnTo>
                  <a:pt x="1" y="784"/>
                </a:lnTo>
                <a:lnTo>
                  <a:pt x="17840" y="784"/>
                </a:lnTo>
                <a:lnTo>
                  <a:pt x="1784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0" name="Google Shape;3630;p86"/>
          <p:cNvSpPr/>
          <p:nvPr/>
        </p:nvSpPr>
        <p:spPr>
          <a:xfrm>
            <a:off x="6777021" y="4982606"/>
            <a:ext cx="696691" cy="32067"/>
          </a:xfrm>
          <a:custGeom>
            <a:rect b="b" l="l" r="r" t="t"/>
            <a:pathLst>
              <a:path extrusionOk="0" h="785" w="17841">
                <a:moveTo>
                  <a:pt x="1" y="1"/>
                </a:moveTo>
                <a:lnTo>
                  <a:pt x="1" y="785"/>
                </a:lnTo>
                <a:lnTo>
                  <a:pt x="17840" y="785"/>
                </a:lnTo>
                <a:lnTo>
                  <a:pt x="1784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1" name="Google Shape;3631;p86"/>
          <p:cNvSpPr/>
          <p:nvPr/>
        </p:nvSpPr>
        <p:spPr>
          <a:xfrm>
            <a:off x="6777021" y="5046658"/>
            <a:ext cx="696691" cy="32067"/>
          </a:xfrm>
          <a:custGeom>
            <a:rect b="b" l="l" r="r" t="t"/>
            <a:pathLst>
              <a:path extrusionOk="0" h="785" w="17841">
                <a:moveTo>
                  <a:pt x="1" y="1"/>
                </a:moveTo>
                <a:lnTo>
                  <a:pt x="1" y="785"/>
                </a:lnTo>
                <a:lnTo>
                  <a:pt x="17840" y="785"/>
                </a:lnTo>
                <a:lnTo>
                  <a:pt x="1784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2" name="Google Shape;3632;p86"/>
          <p:cNvSpPr/>
          <p:nvPr/>
        </p:nvSpPr>
        <p:spPr>
          <a:xfrm>
            <a:off x="6777021" y="5111119"/>
            <a:ext cx="696691" cy="31659"/>
          </a:xfrm>
          <a:custGeom>
            <a:rect b="b" l="l" r="r" t="t"/>
            <a:pathLst>
              <a:path extrusionOk="0" h="775" w="17841">
                <a:moveTo>
                  <a:pt x="1" y="1"/>
                </a:moveTo>
                <a:lnTo>
                  <a:pt x="1" y="775"/>
                </a:lnTo>
                <a:lnTo>
                  <a:pt x="17840" y="775"/>
                </a:lnTo>
                <a:lnTo>
                  <a:pt x="1784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3" name="Google Shape;3633;p86"/>
          <p:cNvSpPr/>
          <p:nvPr/>
        </p:nvSpPr>
        <p:spPr>
          <a:xfrm>
            <a:off x="6777021" y="4790428"/>
            <a:ext cx="696691" cy="32067"/>
          </a:xfrm>
          <a:custGeom>
            <a:rect b="b" l="l" r="r" t="t"/>
            <a:pathLst>
              <a:path extrusionOk="0" h="785" w="17841">
                <a:moveTo>
                  <a:pt x="1" y="0"/>
                </a:moveTo>
                <a:lnTo>
                  <a:pt x="1" y="784"/>
                </a:lnTo>
                <a:lnTo>
                  <a:pt x="17840" y="784"/>
                </a:lnTo>
                <a:lnTo>
                  <a:pt x="1784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4" name="Google Shape;3634;p86"/>
          <p:cNvSpPr/>
          <p:nvPr/>
        </p:nvSpPr>
        <p:spPr>
          <a:xfrm>
            <a:off x="7745296" y="407"/>
            <a:ext cx="704618" cy="704228"/>
          </a:xfrm>
          <a:custGeom>
            <a:rect b="b" l="l" r="r" t="t"/>
            <a:pathLst>
              <a:path extrusionOk="0" h="18034" w="18044">
                <a:moveTo>
                  <a:pt x="0" y="1"/>
                </a:moveTo>
                <a:lnTo>
                  <a:pt x="0" y="18034"/>
                </a:lnTo>
                <a:lnTo>
                  <a:pt x="18044" y="18034"/>
                </a:lnTo>
                <a:lnTo>
                  <a:pt x="1804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5" name="Google Shape;3635;p86"/>
          <p:cNvSpPr/>
          <p:nvPr/>
        </p:nvSpPr>
        <p:spPr>
          <a:xfrm>
            <a:off x="7746077" y="1227"/>
            <a:ext cx="703056" cy="703017"/>
          </a:xfrm>
          <a:custGeom>
            <a:rect b="b" l="l" r="r" t="t"/>
            <a:pathLst>
              <a:path extrusionOk="0" h="18003" w="18004">
                <a:moveTo>
                  <a:pt x="9002" y="0"/>
                </a:moveTo>
                <a:cubicBezTo>
                  <a:pt x="4033" y="0"/>
                  <a:pt x="1" y="4022"/>
                  <a:pt x="1" y="9001"/>
                </a:cubicBezTo>
                <a:cubicBezTo>
                  <a:pt x="1" y="13970"/>
                  <a:pt x="4033" y="18002"/>
                  <a:pt x="9002" y="18002"/>
                </a:cubicBezTo>
                <a:cubicBezTo>
                  <a:pt x="13971" y="18002"/>
                  <a:pt x="18003" y="13970"/>
                  <a:pt x="18003" y="9001"/>
                </a:cubicBezTo>
                <a:cubicBezTo>
                  <a:pt x="18003" y="4022"/>
                  <a:pt x="13971" y="0"/>
                  <a:pt x="900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6" name="Google Shape;3636;p86"/>
          <p:cNvSpPr/>
          <p:nvPr/>
        </p:nvSpPr>
        <p:spPr>
          <a:xfrm>
            <a:off x="7845889" y="122282"/>
            <a:ext cx="505034" cy="460478"/>
          </a:xfrm>
          <a:custGeom>
            <a:rect b="b" l="l" r="r" t="t"/>
            <a:pathLst>
              <a:path extrusionOk="0" h="11792" w="12933">
                <a:moveTo>
                  <a:pt x="6466" y="1"/>
                </a:moveTo>
                <a:cubicBezTo>
                  <a:pt x="4959" y="1"/>
                  <a:pt x="3452" y="576"/>
                  <a:pt x="2302" y="1726"/>
                </a:cubicBezTo>
                <a:cubicBezTo>
                  <a:pt x="1" y="4028"/>
                  <a:pt x="1" y="7765"/>
                  <a:pt x="2302" y="10066"/>
                </a:cubicBezTo>
                <a:cubicBezTo>
                  <a:pt x="3452" y="11216"/>
                  <a:pt x="4959" y="11792"/>
                  <a:pt x="6466" y="11792"/>
                </a:cubicBezTo>
                <a:cubicBezTo>
                  <a:pt x="7973" y="11792"/>
                  <a:pt x="9480" y="11216"/>
                  <a:pt x="10631" y="10066"/>
                </a:cubicBezTo>
                <a:cubicBezTo>
                  <a:pt x="12932" y="7765"/>
                  <a:pt x="12932" y="4028"/>
                  <a:pt x="10631" y="1726"/>
                </a:cubicBezTo>
                <a:cubicBezTo>
                  <a:pt x="9480" y="576"/>
                  <a:pt x="7973" y="1"/>
                  <a:pt x="646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7" name="Google Shape;3637;p86"/>
          <p:cNvSpPr/>
          <p:nvPr/>
        </p:nvSpPr>
        <p:spPr>
          <a:xfrm rot="10800000">
            <a:off x="8802172" y="4439351"/>
            <a:ext cx="351528" cy="703056"/>
          </a:xfrm>
          <a:custGeom>
            <a:rect b="b" l="l" r="r" t="t"/>
            <a:pathLst>
              <a:path extrusionOk="0" h="18004" w="9002">
                <a:moveTo>
                  <a:pt x="0" y="1"/>
                </a:moveTo>
                <a:lnTo>
                  <a:pt x="0" y="18003"/>
                </a:lnTo>
                <a:cubicBezTo>
                  <a:pt x="4969" y="18003"/>
                  <a:pt x="9002" y="13971"/>
                  <a:pt x="9002" y="9002"/>
                </a:cubicBezTo>
                <a:cubicBezTo>
                  <a:pt x="9002" y="4033"/>
                  <a:pt x="4969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8" name="Google Shape;3638;p86"/>
          <p:cNvSpPr/>
          <p:nvPr/>
        </p:nvSpPr>
        <p:spPr>
          <a:xfrm rot="10800000">
            <a:off x="8449082" y="4439351"/>
            <a:ext cx="351528" cy="703056"/>
          </a:xfrm>
          <a:custGeom>
            <a:rect b="b" l="l" r="r" t="t"/>
            <a:pathLst>
              <a:path extrusionOk="0" h="18004" w="9002">
                <a:moveTo>
                  <a:pt x="9002" y="1"/>
                </a:moveTo>
                <a:cubicBezTo>
                  <a:pt x="4033" y="1"/>
                  <a:pt x="0" y="4033"/>
                  <a:pt x="0" y="9002"/>
                </a:cubicBezTo>
                <a:cubicBezTo>
                  <a:pt x="0" y="13981"/>
                  <a:pt x="4033" y="18003"/>
                  <a:pt x="9002" y="18003"/>
                </a:cubicBezTo>
                <a:lnTo>
                  <a:pt x="900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9" name="Google Shape;3639;p86"/>
          <p:cNvSpPr/>
          <p:nvPr/>
        </p:nvSpPr>
        <p:spPr>
          <a:xfrm rot="10800000">
            <a:off x="8734186" y="4723284"/>
            <a:ext cx="134410" cy="134801"/>
          </a:xfrm>
          <a:custGeom>
            <a:rect b="b" l="l" r="r" t="t"/>
            <a:pathLst>
              <a:path extrusionOk="0" h="3452" w="344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67" y="2688"/>
                  <a:pt x="2678" y="2077"/>
                  <a:pt x="3442" y="1721"/>
                </a:cubicBezTo>
                <a:cubicBezTo>
                  <a:pt x="2678" y="1375"/>
                  <a:pt x="206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0" name="Google Shape;3640;p86"/>
          <p:cNvSpPr/>
          <p:nvPr/>
        </p:nvSpPr>
        <p:spPr>
          <a:xfrm rot="10800000">
            <a:off x="8884489" y="4723284"/>
            <a:ext cx="134801" cy="134801"/>
          </a:xfrm>
          <a:custGeom>
            <a:rect b="b" l="l" r="r" t="t"/>
            <a:pathLst>
              <a:path extrusionOk="0" h="3452" w="345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77" y="2688"/>
                  <a:pt x="2688" y="2077"/>
                  <a:pt x="3452" y="1721"/>
                </a:cubicBezTo>
                <a:cubicBezTo>
                  <a:pt x="2688" y="1375"/>
                  <a:pt x="207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1" name="Google Shape;3641;p86"/>
          <p:cNvSpPr/>
          <p:nvPr/>
        </p:nvSpPr>
        <p:spPr>
          <a:xfrm rot="10800000">
            <a:off x="8585874" y="4723284"/>
            <a:ext cx="134410" cy="134801"/>
          </a:xfrm>
          <a:custGeom>
            <a:rect b="b" l="l" r="r" t="t"/>
            <a:pathLst>
              <a:path extrusionOk="0" h="3452" w="344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67" y="2688"/>
                  <a:pt x="2678" y="2077"/>
                  <a:pt x="3442" y="1721"/>
                </a:cubicBezTo>
                <a:cubicBezTo>
                  <a:pt x="2678" y="1375"/>
                  <a:pt x="206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2" name="Google Shape;3642;p86"/>
          <p:cNvSpPr/>
          <p:nvPr/>
        </p:nvSpPr>
        <p:spPr>
          <a:xfrm rot="10800000">
            <a:off x="8522222" y="4318492"/>
            <a:ext cx="62871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67" y="1"/>
                  <a:pt x="0" y="367"/>
                  <a:pt x="0" y="805"/>
                </a:cubicBezTo>
                <a:cubicBezTo>
                  <a:pt x="0" y="1253"/>
                  <a:pt x="36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3" name="Google Shape;3643;p86"/>
          <p:cNvSpPr/>
          <p:nvPr/>
        </p:nvSpPr>
        <p:spPr>
          <a:xfrm rot="10800000">
            <a:off x="8645894" y="4318492"/>
            <a:ext cx="62871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9" y="1253"/>
                  <a:pt x="1609" y="805"/>
                </a:cubicBezTo>
                <a:cubicBezTo>
                  <a:pt x="1609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4" name="Google Shape;3644;p86"/>
          <p:cNvSpPr/>
          <p:nvPr/>
        </p:nvSpPr>
        <p:spPr>
          <a:xfrm rot="10800000">
            <a:off x="8769956" y="4318492"/>
            <a:ext cx="62871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5" name="Google Shape;3645;p86"/>
          <p:cNvSpPr/>
          <p:nvPr/>
        </p:nvSpPr>
        <p:spPr>
          <a:xfrm>
            <a:off x="9027078" y="1190699"/>
            <a:ext cx="62480" cy="62870"/>
          </a:xfrm>
          <a:custGeom>
            <a:rect b="b" l="l" r="r" t="t"/>
            <a:pathLst>
              <a:path extrusionOk="0" h="1610" w="1600">
                <a:moveTo>
                  <a:pt x="805" y="1"/>
                </a:moveTo>
                <a:cubicBezTo>
                  <a:pt x="357" y="1"/>
                  <a:pt x="1" y="357"/>
                  <a:pt x="1" y="805"/>
                </a:cubicBezTo>
                <a:cubicBezTo>
                  <a:pt x="1" y="1243"/>
                  <a:pt x="357" y="1609"/>
                  <a:pt x="805" y="1609"/>
                </a:cubicBezTo>
                <a:cubicBezTo>
                  <a:pt x="1243" y="1609"/>
                  <a:pt x="1600" y="1243"/>
                  <a:pt x="1600" y="805"/>
                </a:cubicBezTo>
                <a:cubicBezTo>
                  <a:pt x="1600" y="35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6" name="Google Shape;3646;p86"/>
          <p:cNvSpPr/>
          <p:nvPr/>
        </p:nvSpPr>
        <p:spPr>
          <a:xfrm>
            <a:off x="9027078" y="1085342"/>
            <a:ext cx="62480" cy="62870"/>
          </a:xfrm>
          <a:custGeom>
            <a:rect b="b" l="l" r="r" t="t"/>
            <a:pathLst>
              <a:path extrusionOk="0" h="1610" w="1600">
                <a:moveTo>
                  <a:pt x="805" y="0"/>
                </a:moveTo>
                <a:cubicBezTo>
                  <a:pt x="357" y="0"/>
                  <a:pt x="1" y="357"/>
                  <a:pt x="1" y="805"/>
                </a:cubicBezTo>
                <a:cubicBezTo>
                  <a:pt x="1" y="1242"/>
                  <a:pt x="357" y="1609"/>
                  <a:pt x="805" y="1609"/>
                </a:cubicBezTo>
                <a:cubicBezTo>
                  <a:pt x="1243" y="1609"/>
                  <a:pt x="1600" y="1242"/>
                  <a:pt x="1600" y="805"/>
                </a:cubicBezTo>
                <a:cubicBezTo>
                  <a:pt x="1600" y="35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7" name="Google Shape;3647;p86"/>
          <p:cNvSpPr/>
          <p:nvPr/>
        </p:nvSpPr>
        <p:spPr>
          <a:xfrm>
            <a:off x="9027078" y="979555"/>
            <a:ext cx="62480" cy="62870"/>
          </a:xfrm>
          <a:custGeom>
            <a:rect b="b" l="l" r="r" t="t"/>
            <a:pathLst>
              <a:path extrusionOk="0" h="1610" w="160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0" y="1253"/>
                  <a:pt x="1600" y="805"/>
                </a:cubicBezTo>
                <a:cubicBezTo>
                  <a:pt x="160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8" name="Google Shape;3648;p86"/>
          <p:cNvSpPr/>
          <p:nvPr/>
        </p:nvSpPr>
        <p:spPr>
          <a:xfrm>
            <a:off x="9027078" y="874198"/>
            <a:ext cx="62480" cy="62870"/>
          </a:xfrm>
          <a:custGeom>
            <a:rect b="b" l="l" r="r" t="t"/>
            <a:pathLst>
              <a:path extrusionOk="0" h="1610" w="160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43" y="1609"/>
                  <a:pt x="1600" y="1253"/>
                  <a:pt x="1600" y="805"/>
                </a:cubicBezTo>
                <a:cubicBezTo>
                  <a:pt x="1600" y="36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9" name="Google Shape;3649;p86"/>
          <p:cNvSpPr/>
          <p:nvPr/>
        </p:nvSpPr>
        <p:spPr>
          <a:xfrm>
            <a:off x="9027078" y="768842"/>
            <a:ext cx="62480" cy="62831"/>
          </a:xfrm>
          <a:custGeom>
            <a:rect b="b" l="l" r="r" t="t"/>
            <a:pathLst>
              <a:path extrusionOk="0" h="1609" w="160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43" y="1609"/>
                  <a:pt x="1600" y="1252"/>
                  <a:pt x="1600" y="804"/>
                </a:cubicBezTo>
                <a:cubicBezTo>
                  <a:pt x="1600" y="356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0" name="Google Shape;3650;p86"/>
          <p:cNvSpPr/>
          <p:nvPr/>
        </p:nvSpPr>
        <p:spPr>
          <a:xfrm rot="10800000">
            <a:off x="8894018" y="4318492"/>
            <a:ext cx="62480" cy="62871"/>
          </a:xfrm>
          <a:custGeom>
            <a:rect b="b" l="l" r="r" t="t"/>
            <a:pathLst>
              <a:path extrusionOk="0" h="1610" w="160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0" y="1253"/>
                  <a:pt x="1600" y="805"/>
                </a:cubicBezTo>
                <a:cubicBezTo>
                  <a:pt x="160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1" name="Google Shape;3651;p86"/>
          <p:cNvSpPr/>
          <p:nvPr/>
        </p:nvSpPr>
        <p:spPr>
          <a:xfrm>
            <a:off x="8903016" y="1190699"/>
            <a:ext cx="62871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57"/>
                  <a:pt x="1" y="805"/>
                </a:cubicBezTo>
                <a:cubicBezTo>
                  <a:pt x="1" y="1243"/>
                  <a:pt x="357" y="1609"/>
                  <a:pt x="805" y="1609"/>
                </a:cubicBezTo>
                <a:cubicBezTo>
                  <a:pt x="1243" y="1609"/>
                  <a:pt x="1610" y="1243"/>
                  <a:pt x="1610" y="805"/>
                </a:cubicBezTo>
                <a:cubicBezTo>
                  <a:pt x="1610" y="35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2" name="Google Shape;3652;p86"/>
          <p:cNvSpPr/>
          <p:nvPr/>
        </p:nvSpPr>
        <p:spPr>
          <a:xfrm>
            <a:off x="8903016" y="1085342"/>
            <a:ext cx="62871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57"/>
                  <a:pt x="1" y="805"/>
                </a:cubicBezTo>
                <a:cubicBezTo>
                  <a:pt x="1" y="1242"/>
                  <a:pt x="357" y="1609"/>
                  <a:pt x="805" y="1609"/>
                </a:cubicBezTo>
                <a:cubicBezTo>
                  <a:pt x="1243" y="1609"/>
                  <a:pt x="1610" y="1242"/>
                  <a:pt x="1610" y="805"/>
                </a:cubicBezTo>
                <a:cubicBezTo>
                  <a:pt x="1610" y="35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3" name="Google Shape;3653;p86"/>
          <p:cNvSpPr/>
          <p:nvPr/>
        </p:nvSpPr>
        <p:spPr>
          <a:xfrm>
            <a:off x="8903016" y="979555"/>
            <a:ext cx="62871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10" y="1253"/>
                  <a:pt x="1610" y="805"/>
                </a:cubicBezTo>
                <a:cubicBezTo>
                  <a:pt x="161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4" name="Google Shape;3654;p86"/>
          <p:cNvSpPr/>
          <p:nvPr/>
        </p:nvSpPr>
        <p:spPr>
          <a:xfrm>
            <a:off x="8903016" y="874198"/>
            <a:ext cx="62871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43" y="1609"/>
                  <a:pt x="1610" y="1253"/>
                  <a:pt x="1610" y="805"/>
                </a:cubicBezTo>
                <a:cubicBezTo>
                  <a:pt x="1610" y="36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5" name="Google Shape;3655;p86"/>
          <p:cNvSpPr/>
          <p:nvPr/>
        </p:nvSpPr>
        <p:spPr>
          <a:xfrm>
            <a:off x="8903016" y="768842"/>
            <a:ext cx="62871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43" y="1609"/>
                  <a:pt x="1610" y="1252"/>
                  <a:pt x="1610" y="804"/>
                </a:cubicBezTo>
                <a:cubicBezTo>
                  <a:pt x="1610" y="356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6" name="Google Shape;3656;p86"/>
          <p:cNvSpPr/>
          <p:nvPr/>
        </p:nvSpPr>
        <p:spPr>
          <a:xfrm rot="10800000">
            <a:off x="9017689" y="4318492"/>
            <a:ext cx="62871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10" y="1253"/>
                  <a:pt x="1610" y="805"/>
                </a:cubicBezTo>
                <a:cubicBezTo>
                  <a:pt x="161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7" name="Google Shape;3657;p86"/>
          <p:cNvSpPr/>
          <p:nvPr/>
        </p:nvSpPr>
        <p:spPr>
          <a:xfrm rot="10800000">
            <a:off x="8097163" y="4438570"/>
            <a:ext cx="351958" cy="351919"/>
          </a:xfrm>
          <a:custGeom>
            <a:rect b="b" l="l" r="r" t="t"/>
            <a:pathLst>
              <a:path extrusionOk="0" h="9012" w="9013">
                <a:moveTo>
                  <a:pt x="1650" y="0"/>
                </a:moveTo>
                <a:cubicBezTo>
                  <a:pt x="734" y="0"/>
                  <a:pt x="1" y="743"/>
                  <a:pt x="1" y="1650"/>
                </a:cubicBezTo>
                <a:lnTo>
                  <a:pt x="1" y="7362"/>
                </a:lnTo>
                <a:cubicBezTo>
                  <a:pt x="1" y="8278"/>
                  <a:pt x="734" y="9011"/>
                  <a:pt x="1650" y="9011"/>
                </a:cubicBezTo>
                <a:lnTo>
                  <a:pt x="7363" y="9011"/>
                </a:lnTo>
                <a:cubicBezTo>
                  <a:pt x="8269" y="9011"/>
                  <a:pt x="9012" y="8278"/>
                  <a:pt x="9012" y="7362"/>
                </a:cubicBezTo>
                <a:lnTo>
                  <a:pt x="9012" y="1650"/>
                </a:lnTo>
                <a:cubicBezTo>
                  <a:pt x="9012" y="743"/>
                  <a:pt x="8269" y="0"/>
                  <a:pt x="736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8" name="Google Shape;3658;p86"/>
          <p:cNvSpPr/>
          <p:nvPr/>
        </p:nvSpPr>
        <p:spPr>
          <a:xfrm rot="10800000">
            <a:off x="7745284" y="4438570"/>
            <a:ext cx="351919" cy="351919"/>
          </a:xfrm>
          <a:custGeom>
            <a:rect b="b" l="l" r="r" t="t"/>
            <a:pathLst>
              <a:path extrusionOk="0" h="9012" w="9012">
                <a:moveTo>
                  <a:pt x="1650" y="0"/>
                </a:moveTo>
                <a:cubicBezTo>
                  <a:pt x="733" y="0"/>
                  <a:pt x="0" y="743"/>
                  <a:pt x="0" y="1650"/>
                </a:cubicBezTo>
                <a:lnTo>
                  <a:pt x="0" y="7362"/>
                </a:lnTo>
                <a:cubicBezTo>
                  <a:pt x="0" y="8278"/>
                  <a:pt x="733" y="9011"/>
                  <a:pt x="1650" y="9011"/>
                </a:cubicBezTo>
                <a:lnTo>
                  <a:pt x="7352" y="9011"/>
                </a:lnTo>
                <a:cubicBezTo>
                  <a:pt x="8268" y="9011"/>
                  <a:pt x="9012" y="8278"/>
                  <a:pt x="9012" y="7362"/>
                </a:cubicBezTo>
                <a:lnTo>
                  <a:pt x="9012" y="1650"/>
                </a:lnTo>
                <a:cubicBezTo>
                  <a:pt x="9012" y="743"/>
                  <a:pt x="8268" y="0"/>
                  <a:pt x="73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9" name="Google Shape;3659;p86"/>
          <p:cNvSpPr/>
          <p:nvPr/>
        </p:nvSpPr>
        <p:spPr>
          <a:xfrm rot="10800000">
            <a:off x="7745284" y="4790450"/>
            <a:ext cx="351919" cy="351958"/>
          </a:xfrm>
          <a:custGeom>
            <a:rect b="b" l="l" r="r" t="t"/>
            <a:pathLst>
              <a:path extrusionOk="0" h="9013" w="9012">
                <a:moveTo>
                  <a:pt x="1650" y="1"/>
                </a:moveTo>
                <a:cubicBezTo>
                  <a:pt x="733" y="1"/>
                  <a:pt x="0" y="744"/>
                  <a:pt x="0" y="1660"/>
                </a:cubicBezTo>
                <a:lnTo>
                  <a:pt x="0" y="7363"/>
                </a:lnTo>
                <a:cubicBezTo>
                  <a:pt x="0" y="8279"/>
                  <a:pt x="733" y="9012"/>
                  <a:pt x="1650" y="9012"/>
                </a:cubicBezTo>
                <a:lnTo>
                  <a:pt x="7352" y="9012"/>
                </a:lnTo>
                <a:cubicBezTo>
                  <a:pt x="8268" y="9012"/>
                  <a:pt x="9012" y="8279"/>
                  <a:pt x="9012" y="7363"/>
                </a:cubicBezTo>
                <a:lnTo>
                  <a:pt x="9012" y="1660"/>
                </a:lnTo>
                <a:cubicBezTo>
                  <a:pt x="9012" y="744"/>
                  <a:pt x="8268" y="1"/>
                  <a:pt x="735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0" name="Google Shape;3660;p86"/>
          <p:cNvSpPr/>
          <p:nvPr/>
        </p:nvSpPr>
        <p:spPr>
          <a:xfrm>
            <a:off x="8449562" y="382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1" name="Google Shape;3661;p86"/>
          <p:cNvSpPr/>
          <p:nvPr/>
        </p:nvSpPr>
        <p:spPr>
          <a:xfrm>
            <a:off x="8449562" y="61222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2" name="Google Shape;3662;p86"/>
          <p:cNvSpPr/>
          <p:nvPr/>
        </p:nvSpPr>
        <p:spPr>
          <a:xfrm>
            <a:off x="8449875" y="122477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3" name="Google Shape;3663;p86"/>
          <p:cNvSpPr/>
          <p:nvPr/>
        </p:nvSpPr>
        <p:spPr>
          <a:xfrm>
            <a:off x="8449875" y="184098"/>
            <a:ext cx="703837" cy="30264"/>
          </a:xfrm>
          <a:custGeom>
            <a:rect b="b" l="l" r="r" t="t"/>
            <a:pathLst>
              <a:path extrusionOk="0" h="775" w="18024">
                <a:moveTo>
                  <a:pt x="1" y="1"/>
                </a:moveTo>
                <a:lnTo>
                  <a:pt x="1" y="775"/>
                </a:lnTo>
                <a:lnTo>
                  <a:pt x="18024" y="775"/>
                </a:lnTo>
                <a:lnTo>
                  <a:pt x="180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4" name="Google Shape;3664;p86"/>
          <p:cNvSpPr/>
          <p:nvPr/>
        </p:nvSpPr>
        <p:spPr>
          <a:xfrm>
            <a:off x="8449875" y="244938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5" name="Google Shape;3665;p86"/>
          <p:cNvSpPr/>
          <p:nvPr/>
        </p:nvSpPr>
        <p:spPr>
          <a:xfrm>
            <a:off x="8449875" y="306168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6" name="Google Shape;3666;p86"/>
          <p:cNvSpPr/>
          <p:nvPr/>
        </p:nvSpPr>
        <p:spPr>
          <a:xfrm>
            <a:off x="8449875" y="367438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7" name="Google Shape;3667;p86"/>
          <p:cNvSpPr/>
          <p:nvPr/>
        </p:nvSpPr>
        <p:spPr>
          <a:xfrm>
            <a:off x="8449875" y="428668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8" name="Google Shape;3668;p86"/>
          <p:cNvSpPr/>
          <p:nvPr/>
        </p:nvSpPr>
        <p:spPr>
          <a:xfrm>
            <a:off x="8449875" y="489899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9" name="Google Shape;3669;p86"/>
          <p:cNvSpPr/>
          <p:nvPr/>
        </p:nvSpPr>
        <p:spPr>
          <a:xfrm>
            <a:off x="8449875" y="551129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0" name="Google Shape;3670;p86"/>
          <p:cNvSpPr/>
          <p:nvPr/>
        </p:nvSpPr>
        <p:spPr>
          <a:xfrm>
            <a:off x="8449875" y="612359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1" name="Google Shape;3671;p86"/>
          <p:cNvSpPr/>
          <p:nvPr/>
        </p:nvSpPr>
        <p:spPr>
          <a:xfrm>
            <a:off x="8449875" y="673590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2" name="Google Shape;3672;p86"/>
          <p:cNvSpPr/>
          <p:nvPr/>
        </p:nvSpPr>
        <p:spPr>
          <a:xfrm>
            <a:off x="7040667" y="216"/>
            <a:ext cx="704657" cy="352348"/>
          </a:xfrm>
          <a:custGeom>
            <a:rect b="b" l="l" r="r" t="t"/>
            <a:pathLst>
              <a:path extrusionOk="0" h="9023" w="18045">
                <a:moveTo>
                  <a:pt x="9012" y="0"/>
                </a:moveTo>
                <a:lnTo>
                  <a:pt x="9012" y="11"/>
                </a:lnTo>
                <a:lnTo>
                  <a:pt x="1" y="11"/>
                </a:lnTo>
                <a:lnTo>
                  <a:pt x="1" y="184"/>
                </a:lnTo>
                <a:cubicBezTo>
                  <a:pt x="1" y="5071"/>
                  <a:pt x="3962" y="9022"/>
                  <a:pt x="8839" y="9022"/>
                </a:cubicBezTo>
                <a:lnTo>
                  <a:pt x="9012" y="9022"/>
                </a:lnTo>
                <a:cubicBezTo>
                  <a:pt x="9012" y="8869"/>
                  <a:pt x="9012" y="8717"/>
                  <a:pt x="9022" y="8564"/>
                </a:cubicBezTo>
                <a:cubicBezTo>
                  <a:pt x="9134" y="6252"/>
                  <a:pt x="10122" y="4175"/>
                  <a:pt x="11649" y="2648"/>
                </a:cubicBezTo>
                <a:cubicBezTo>
                  <a:pt x="13289" y="1019"/>
                  <a:pt x="15549" y="0"/>
                  <a:pt x="1804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3" name="Google Shape;3673;p86"/>
          <p:cNvSpPr/>
          <p:nvPr/>
        </p:nvSpPr>
        <p:spPr>
          <a:xfrm>
            <a:off x="7568360" y="334402"/>
            <a:ext cx="430" cy="17963"/>
          </a:xfrm>
          <a:custGeom>
            <a:rect b="b" l="l" r="r" t="t"/>
            <a:pathLst>
              <a:path extrusionOk="0" h="460" w="11">
                <a:moveTo>
                  <a:pt x="10" y="1"/>
                </a:moveTo>
                <a:cubicBezTo>
                  <a:pt x="0" y="154"/>
                  <a:pt x="0" y="306"/>
                  <a:pt x="0" y="459"/>
                </a:cubicBezTo>
                <a:lnTo>
                  <a:pt x="10" y="459"/>
                </a:lnTo>
                <a:lnTo>
                  <a:pt x="10" y="1"/>
                </a:lnTo>
                <a:close/>
              </a:path>
            </a:pathLst>
          </a:custGeom>
          <a:solidFill>
            <a:srgbClr val="769B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4" name="Google Shape;3674;p86"/>
          <p:cNvSpPr/>
          <p:nvPr/>
        </p:nvSpPr>
        <p:spPr>
          <a:xfrm rot="10800000">
            <a:off x="7039901" y="4790472"/>
            <a:ext cx="704228" cy="351919"/>
          </a:xfrm>
          <a:custGeom>
            <a:rect b="b" l="l" r="r" t="t"/>
            <a:pathLst>
              <a:path extrusionOk="0" h="9012" w="18034">
                <a:moveTo>
                  <a:pt x="1" y="0"/>
                </a:moveTo>
                <a:lnTo>
                  <a:pt x="1" y="9011"/>
                </a:lnTo>
                <a:lnTo>
                  <a:pt x="18034" y="9011"/>
                </a:lnTo>
                <a:cubicBezTo>
                  <a:pt x="18034" y="6517"/>
                  <a:pt x="17026" y="4266"/>
                  <a:pt x="15397" y="2637"/>
                </a:cubicBezTo>
                <a:cubicBezTo>
                  <a:pt x="13839" y="1079"/>
                  <a:pt x="11711" y="82"/>
                  <a:pt x="93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5" name="Google Shape;3675;p86"/>
          <p:cNvSpPr/>
          <p:nvPr/>
        </p:nvSpPr>
        <p:spPr>
          <a:xfrm rot="10800000">
            <a:off x="8097184" y="4791593"/>
            <a:ext cx="351919" cy="351919"/>
          </a:xfrm>
          <a:custGeom>
            <a:rect b="b" l="l" r="r" t="t"/>
            <a:pathLst>
              <a:path extrusionOk="0" h="9012" w="9012">
                <a:moveTo>
                  <a:pt x="1650" y="0"/>
                </a:moveTo>
                <a:cubicBezTo>
                  <a:pt x="733" y="0"/>
                  <a:pt x="0" y="743"/>
                  <a:pt x="0" y="1650"/>
                </a:cubicBezTo>
                <a:lnTo>
                  <a:pt x="0" y="7362"/>
                </a:lnTo>
                <a:cubicBezTo>
                  <a:pt x="0" y="8278"/>
                  <a:pt x="733" y="9011"/>
                  <a:pt x="1650" y="9011"/>
                </a:cubicBezTo>
                <a:lnTo>
                  <a:pt x="7352" y="9011"/>
                </a:lnTo>
                <a:cubicBezTo>
                  <a:pt x="8268" y="9011"/>
                  <a:pt x="9012" y="8278"/>
                  <a:pt x="9012" y="7362"/>
                </a:cubicBezTo>
                <a:lnTo>
                  <a:pt x="9012" y="1650"/>
                </a:lnTo>
                <a:cubicBezTo>
                  <a:pt x="9012" y="743"/>
                  <a:pt x="8268" y="0"/>
                  <a:pt x="73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6" name="Google Shape;3676;p86"/>
          <p:cNvSpPr txBox="1"/>
          <p:nvPr>
            <p:ph type="ctrTitle"/>
          </p:nvPr>
        </p:nvSpPr>
        <p:spPr>
          <a:xfrm>
            <a:off x="3268537" y="1677250"/>
            <a:ext cx="5162100" cy="135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677" name="Google Shape;3677;p86"/>
          <p:cNvSpPr txBox="1"/>
          <p:nvPr>
            <p:ph idx="1" type="subTitle"/>
          </p:nvPr>
        </p:nvSpPr>
        <p:spPr>
          <a:xfrm>
            <a:off x="3268537" y="3081350"/>
            <a:ext cx="51621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678" name="Google Shape;3678;p86"/>
          <p:cNvSpPr/>
          <p:nvPr>
            <p:ph idx="2" type="pic"/>
          </p:nvPr>
        </p:nvSpPr>
        <p:spPr>
          <a:xfrm>
            <a:off x="0" y="0"/>
            <a:ext cx="2984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679" name="Google Shape;3679;p8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80" name="Shape 3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1" name="Google Shape;3681;p87"/>
          <p:cNvSpPr txBox="1"/>
          <p:nvPr>
            <p:ph type="title"/>
          </p:nvPr>
        </p:nvSpPr>
        <p:spPr>
          <a:xfrm>
            <a:off x="922975" y="2317627"/>
            <a:ext cx="4555800" cy="15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682" name="Google Shape;3682;p87"/>
          <p:cNvSpPr txBox="1"/>
          <p:nvPr>
            <p:ph hasCustomPrompt="1" idx="2" type="title"/>
          </p:nvPr>
        </p:nvSpPr>
        <p:spPr>
          <a:xfrm>
            <a:off x="922975" y="962402"/>
            <a:ext cx="1872300" cy="1377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09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83" name="Google Shape;3683;p87"/>
          <p:cNvSpPr/>
          <p:nvPr>
            <p:ph idx="3" type="pic"/>
          </p:nvPr>
        </p:nvSpPr>
        <p:spPr>
          <a:xfrm>
            <a:off x="5830700" y="0"/>
            <a:ext cx="33039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684" name="Google Shape;3684;p87"/>
          <p:cNvSpPr/>
          <p:nvPr/>
        </p:nvSpPr>
        <p:spPr>
          <a:xfrm flipH="1" rot="-5400000">
            <a:off x="171430" y="1037884"/>
            <a:ext cx="351528" cy="703056"/>
          </a:xfrm>
          <a:custGeom>
            <a:rect b="b" l="l" r="r" t="t"/>
            <a:pathLst>
              <a:path extrusionOk="0" h="18004" w="9002">
                <a:moveTo>
                  <a:pt x="0" y="1"/>
                </a:moveTo>
                <a:lnTo>
                  <a:pt x="0" y="18003"/>
                </a:lnTo>
                <a:cubicBezTo>
                  <a:pt x="4969" y="18003"/>
                  <a:pt x="9002" y="13971"/>
                  <a:pt x="9002" y="9002"/>
                </a:cubicBezTo>
                <a:cubicBezTo>
                  <a:pt x="9002" y="4033"/>
                  <a:pt x="4969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5" name="Google Shape;3685;p87"/>
          <p:cNvSpPr/>
          <p:nvPr/>
        </p:nvSpPr>
        <p:spPr>
          <a:xfrm flipH="1" rot="-5400000">
            <a:off x="171430" y="1390974"/>
            <a:ext cx="351528" cy="703056"/>
          </a:xfrm>
          <a:custGeom>
            <a:rect b="b" l="l" r="r" t="t"/>
            <a:pathLst>
              <a:path extrusionOk="0" h="18004" w="9002">
                <a:moveTo>
                  <a:pt x="9002" y="1"/>
                </a:moveTo>
                <a:cubicBezTo>
                  <a:pt x="4033" y="1"/>
                  <a:pt x="0" y="4033"/>
                  <a:pt x="0" y="9002"/>
                </a:cubicBezTo>
                <a:cubicBezTo>
                  <a:pt x="0" y="13981"/>
                  <a:pt x="4033" y="18003"/>
                  <a:pt x="9002" y="18003"/>
                </a:cubicBezTo>
                <a:lnTo>
                  <a:pt x="900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6" name="Google Shape;3686;p87"/>
          <p:cNvSpPr/>
          <p:nvPr/>
        </p:nvSpPr>
        <p:spPr>
          <a:xfrm flipH="1" rot="-5400000">
            <a:off x="280184" y="1498557"/>
            <a:ext cx="134410" cy="134801"/>
          </a:xfrm>
          <a:custGeom>
            <a:rect b="b" l="l" r="r" t="t"/>
            <a:pathLst>
              <a:path extrusionOk="0" h="3452" w="344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67" y="2688"/>
                  <a:pt x="2678" y="2077"/>
                  <a:pt x="3442" y="1721"/>
                </a:cubicBezTo>
                <a:cubicBezTo>
                  <a:pt x="2678" y="1375"/>
                  <a:pt x="206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7" name="Google Shape;3687;p87"/>
          <p:cNvSpPr/>
          <p:nvPr/>
        </p:nvSpPr>
        <p:spPr>
          <a:xfrm flipH="1" rot="-5400000">
            <a:off x="279989" y="1348058"/>
            <a:ext cx="134801" cy="134801"/>
          </a:xfrm>
          <a:custGeom>
            <a:rect b="b" l="l" r="r" t="t"/>
            <a:pathLst>
              <a:path extrusionOk="0" h="3452" w="345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77" y="2688"/>
                  <a:pt x="2688" y="2077"/>
                  <a:pt x="3452" y="1721"/>
                </a:cubicBezTo>
                <a:cubicBezTo>
                  <a:pt x="2688" y="1375"/>
                  <a:pt x="207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8" name="Google Shape;3688;p87"/>
          <p:cNvSpPr/>
          <p:nvPr/>
        </p:nvSpPr>
        <p:spPr>
          <a:xfrm flipH="1" rot="-5400000">
            <a:off x="280184" y="1646869"/>
            <a:ext cx="134410" cy="134801"/>
          </a:xfrm>
          <a:custGeom>
            <a:rect b="b" l="l" r="r" t="t"/>
            <a:pathLst>
              <a:path extrusionOk="0" h="3452" w="344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67" y="2688"/>
                  <a:pt x="2678" y="2077"/>
                  <a:pt x="3442" y="1721"/>
                </a:cubicBezTo>
                <a:cubicBezTo>
                  <a:pt x="2678" y="1375"/>
                  <a:pt x="206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9" name="Google Shape;3689;p87"/>
          <p:cNvSpPr/>
          <p:nvPr/>
        </p:nvSpPr>
        <p:spPr>
          <a:xfrm flipH="1">
            <a:off x="67221" y="1075518"/>
            <a:ext cx="62871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67" y="1"/>
                  <a:pt x="0" y="367"/>
                  <a:pt x="0" y="805"/>
                </a:cubicBezTo>
                <a:cubicBezTo>
                  <a:pt x="0" y="1253"/>
                  <a:pt x="36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0" name="Google Shape;3690;p87"/>
          <p:cNvSpPr/>
          <p:nvPr/>
        </p:nvSpPr>
        <p:spPr>
          <a:xfrm flipH="1">
            <a:off x="67221" y="970161"/>
            <a:ext cx="62871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67" y="0"/>
                  <a:pt x="0" y="367"/>
                  <a:pt x="0" y="805"/>
                </a:cubicBezTo>
                <a:cubicBezTo>
                  <a:pt x="0" y="1253"/>
                  <a:pt x="367" y="1609"/>
                  <a:pt x="805" y="1609"/>
                </a:cubicBezTo>
                <a:cubicBezTo>
                  <a:pt x="1253" y="1609"/>
                  <a:pt x="1609" y="1253"/>
                  <a:pt x="1609" y="805"/>
                </a:cubicBezTo>
                <a:cubicBezTo>
                  <a:pt x="1609" y="367"/>
                  <a:pt x="125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1" name="Google Shape;3691;p87"/>
          <p:cNvSpPr/>
          <p:nvPr/>
        </p:nvSpPr>
        <p:spPr>
          <a:xfrm flipH="1">
            <a:off x="67221" y="864804"/>
            <a:ext cx="62871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67" y="0"/>
                  <a:pt x="0" y="356"/>
                  <a:pt x="0" y="804"/>
                </a:cubicBezTo>
                <a:cubicBezTo>
                  <a:pt x="0" y="1252"/>
                  <a:pt x="367" y="1609"/>
                  <a:pt x="805" y="1609"/>
                </a:cubicBezTo>
                <a:cubicBezTo>
                  <a:pt x="1253" y="1609"/>
                  <a:pt x="1609" y="1252"/>
                  <a:pt x="1609" y="804"/>
                </a:cubicBezTo>
                <a:cubicBezTo>
                  <a:pt x="1609" y="356"/>
                  <a:pt x="125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2" name="Google Shape;3692;p87"/>
          <p:cNvSpPr/>
          <p:nvPr/>
        </p:nvSpPr>
        <p:spPr>
          <a:xfrm flipH="1">
            <a:off x="67221" y="759408"/>
            <a:ext cx="62871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67" y="1"/>
                  <a:pt x="0" y="367"/>
                  <a:pt x="0" y="805"/>
                </a:cubicBezTo>
                <a:cubicBezTo>
                  <a:pt x="0" y="1253"/>
                  <a:pt x="36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3" name="Google Shape;3693;p87"/>
          <p:cNvSpPr/>
          <p:nvPr/>
        </p:nvSpPr>
        <p:spPr>
          <a:xfrm flipH="1">
            <a:off x="190892" y="1075518"/>
            <a:ext cx="62870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9" y="1253"/>
                  <a:pt x="1609" y="805"/>
                </a:cubicBezTo>
                <a:cubicBezTo>
                  <a:pt x="1609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4" name="Google Shape;3694;p87"/>
          <p:cNvSpPr/>
          <p:nvPr/>
        </p:nvSpPr>
        <p:spPr>
          <a:xfrm flipH="1">
            <a:off x="190892" y="970161"/>
            <a:ext cx="62870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43" y="1609"/>
                  <a:pt x="1609" y="1253"/>
                  <a:pt x="1609" y="805"/>
                </a:cubicBezTo>
                <a:cubicBezTo>
                  <a:pt x="1609" y="36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5" name="Google Shape;3695;p87"/>
          <p:cNvSpPr/>
          <p:nvPr/>
        </p:nvSpPr>
        <p:spPr>
          <a:xfrm flipH="1">
            <a:off x="190892" y="864804"/>
            <a:ext cx="62870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43" y="1609"/>
                  <a:pt x="1609" y="1252"/>
                  <a:pt x="1609" y="804"/>
                </a:cubicBezTo>
                <a:cubicBezTo>
                  <a:pt x="1609" y="356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6" name="Google Shape;3696;p87"/>
          <p:cNvSpPr/>
          <p:nvPr/>
        </p:nvSpPr>
        <p:spPr>
          <a:xfrm flipH="1">
            <a:off x="190892" y="759408"/>
            <a:ext cx="62870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9" y="1253"/>
                  <a:pt x="1609" y="805"/>
                </a:cubicBezTo>
                <a:cubicBezTo>
                  <a:pt x="1609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7" name="Google Shape;3697;p87"/>
          <p:cNvSpPr/>
          <p:nvPr/>
        </p:nvSpPr>
        <p:spPr>
          <a:xfrm flipH="1">
            <a:off x="314954" y="1075518"/>
            <a:ext cx="62870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8" name="Google Shape;3698;p87"/>
          <p:cNvSpPr/>
          <p:nvPr/>
        </p:nvSpPr>
        <p:spPr>
          <a:xfrm flipH="1">
            <a:off x="314954" y="970161"/>
            <a:ext cx="62870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53" y="1609"/>
                  <a:pt x="1609" y="1253"/>
                  <a:pt x="1609" y="805"/>
                </a:cubicBezTo>
                <a:cubicBezTo>
                  <a:pt x="1609" y="367"/>
                  <a:pt x="125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9" name="Google Shape;3699;p87"/>
          <p:cNvSpPr/>
          <p:nvPr/>
        </p:nvSpPr>
        <p:spPr>
          <a:xfrm flipH="1">
            <a:off x="314954" y="864804"/>
            <a:ext cx="62870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53" y="1609"/>
                  <a:pt x="1609" y="1252"/>
                  <a:pt x="1609" y="804"/>
                </a:cubicBezTo>
                <a:cubicBezTo>
                  <a:pt x="1609" y="356"/>
                  <a:pt x="125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0" name="Google Shape;3700;p87"/>
          <p:cNvSpPr/>
          <p:nvPr/>
        </p:nvSpPr>
        <p:spPr>
          <a:xfrm flipH="1">
            <a:off x="314954" y="759408"/>
            <a:ext cx="62870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1" name="Google Shape;3701;p87"/>
          <p:cNvSpPr/>
          <p:nvPr/>
        </p:nvSpPr>
        <p:spPr>
          <a:xfrm flipH="1">
            <a:off x="439016" y="1075518"/>
            <a:ext cx="62480" cy="62870"/>
          </a:xfrm>
          <a:custGeom>
            <a:rect b="b" l="l" r="r" t="t"/>
            <a:pathLst>
              <a:path extrusionOk="0" h="1610" w="160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0" y="1253"/>
                  <a:pt x="1600" y="805"/>
                </a:cubicBezTo>
                <a:cubicBezTo>
                  <a:pt x="160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2" name="Google Shape;3702;p87"/>
          <p:cNvSpPr/>
          <p:nvPr/>
        </p:nvSpPr>
        <p:spPr>
          <a:xfrm flipH="1">
            <a:off x="439016" y="970161"/>
            <a:ext cx="62480" cy="62870"/>
          </a:xfrm>
          <a:custGeom>
            <a:rect b="b" l="l" r="r" t="t"/>
            <a:pathLst>
              <a:path extrusionOk="0" h="1610" w="160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43" y="1609"/>
                  <a:pt x="1600" y="1253"/>
                  <a:pt x="1600" y="805"/>
                </a:cubicBezTo>
                <a:cubicBezTo>
                  <a:pt x="1600" y="36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3" name="Google Shape;3703;p87"/>
          <p:cNvSpPr/>
          <p:nvPr/>
        </p:nvSpPr>
        <p:spPr>
          <a:xfrm flipH="1">
            <a:off x="439016" y="864804"/>
            <a:ext cx="62480" cy="62831"/>
          </a:xfrm>
          <a:custGeom>
            <a:rect b="b" l="l" r="r" t="t"/>
            <a:pathLst>
              <a:path extrusionOk="0" h="1609" w="160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43" y="1609"/>
                  <a:pt x="1600" y="1252"/>
                  <a:pt x="1600" y="804"/>
                </a:cubicBezTo>
                <a:cubicBezTo>
                  <a:pt x="1600" y="356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4" name="Google Shape;3704;p87"/>
          <p:cNvSpPr/>
          <p:nvPr/>
        </p:nvSpPr>
        <p:spPr>
          <a:xfrm flipH="1">
            <a:off x="439016" y="759408"/>
            <a:ext cx="62480" cy="62870"/>
          </a:xfrm>
          <a:custGeom>
            <a:rect b="b" l="l" r="r" t="t"/>
            <a:pathLst>
              <a:path extrusionOk="0" h="1610" w="160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0" y="1253"/>
                  <a:pt x="1600" y="805"/>
                </a:cubicBezTo>
                <a:cubicBezTo>
                  <a:pt x="160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5" name="Google Shape;3705;p87"/>
          <p:cNvSpPr/>
          <p:nvPr/>
        </p:nvSpPr>
        <p:spPr>
          <a:xfrm flipH="1">
            <a:off x="562687" y="1075518"/>
            <a:ext cx="62870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10" y="1253"/>
                  <a:pt x="1610" y="805"/>
                </a:cubicBezTo>
                <a:cubicBezTo>
                  <a:pt x="161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6" name="Google Shape;3706;p87"/>
          <p:cNvSpPr/>
          <p:nvPr/>
        </p:nvSpPr>
        <p:spPr>
          <a:xfrm flipH="1">
            <a:off x="562687" y="970161"/>
            <a:ext cx="62870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43" y="1609"/>
                  <a:pt x="1610" y="1253"/>
                  <a:pt x="1610" y="805"/>
                </a:cubicBezTo>
                <a:cubicBezTo>
                  <a:pt x="1610" y="36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7" name="Google Shape;3707;p87"/>
          <p:cNvSpPr/>
          <p:nvPr/>
        </p:nvSpPr>
        <p:spPr>
          <a:xfrm flipH="1">
            <a:off x="562687" y="864804"/>
            <a:ext cx="62870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43" y="1609"/>
                  <a:pt x="1610" y="1252"/>
                  <a:pt x="1610" y="804"/>
                </a:cubicBezTo>
                <a:cubicBezTo>
                  <a:pt x="1610" y="356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8" name="Google Shape;3708;p87"/>
          <p:cNvSpPr/>
          <p:nvPr/>
        </p:nvSpPr>
        <p:spPr>
          <a:xfrm flipH="1">
            <a:off x="562687" y="759408"/>
            <a:ext cx="62870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10" y="1253"/>
                  <a:pt x="1610" y="805"/>
                </a:cubicBezTo>
                <a:cubicBezTo>
                  <a:pt x="161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9" name="Google Shape;3709;p87"/>
          <p:cNvSpPr/>
          <p:nvPr/>
        </p:nvSpPr>
        <p:spPr>
          <a:xfrm flipH="1" rot="10800000">
            <a:off x="-6137" y="4431435"/>
            <a:ext cx="704228" cy="704228"/>
          </a:xfrm>
          <a:custGeom>
            <a:rect b="b" l="l" r="r" t="t"/>
            <a:pathLst>
              <a:path extrusionOk="0" h="18034" w="18034">
                <a:moveTo>
                  <a:pt x="0" y="0"/>
                </a:moveTo>
                <a:lnTo>
                  <a:pt x="0" y="18033"/>
                </a:lnTo>
                <a:lnTo>
                  <a:pt x="18033" y="18033"/>
                </a:lnTo>
                <a:lnTo>
                  <a:pt x="1803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0" name="Google Shape;3710;p87"/>
          <p:cNvSpPr/>
          <p:nvPr/>
        </p:nvSpPr>
        <p:spPr>
          <a:xfrm flipH="1">
            <a:off x="-6116" y="3726446"/>
            <a:ext cx="704228" cy="704618"/>
          </a:xfrm>
          <a:custGeom>
            <a:rect b="b" l="l" r="r" t="t"/>
            <a:pathLst>
              <a:path extrusionOk="0" h="18044" w="18034">
                <a:moveTo>
                  <a:pt x="1" y="0"/>
                </a:moveTo>
                <a:lnTo>
                  <a:pt x="1" y="18044"/>
                </a:lnTo>
                <a:lnTo>
                  <a:pt x="18034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1" name="Google Shape;3711;p87"/>
          <p:cNvSpPr/>
          <p:nvPr/>
        </p:nvSpPr>
        <p:spPr>
          <a:xfrm flipH="1">
            <a:off x="-39934" y="3727344"/>
            <a:ext cx="771823" cy="702822"/>
          </a:xfrm>
          <a:custGeom>
            <a:rect b="b" l="l" r="r" t="t"/>
            <a:pathLst>
              <a:path extrusionOk="0" h="17998" w="19765">
                <a:moveTo>
                  <a:pt x="9882" y="0"/>
                </a:moveTo>
                <a:cubicBezTo>
                  <a:pt x="7578" y="0"/>
                  <a:pt x="5275" y="879"/>
                  <a:pt x="3513" y="2635"/>
                </a:cubicBezTo>
                <a:cubicBezTo>
                  <a:pt x="0" y="6148"/>
                  <a:pt x="0" y="11850"/>
                  <a:pt x="3513" y="15363"/>
                </a:cubicBezTo>
                <a:cubicBezTo>
                  <a:pt x="5275" y="17119"/>
                  <a:pt x="7578" y="17998"/>
                  <a:pt x="9882" y="17998"/>
                </a:cubicBezTo>
                <a:cubicBezTo>
                  <a:pt x="12186" y="17998"/>
                  <a:pt x="14490" y="17119"/>
                  <a:pt x="16251" y="15363"/>
                </a:cubicBezTo>
                <a:cubicBezTo>
                  <a:pt x="19764" y="11850"/>
                  <a:pt x="19764" y="6148"/>
                  <a:pt x="16251" y="2635"/>
                </a:cubicBezTo>
                <a:cubicBezTo>
                  <a:pt x="14490" y="879"/>
                  <a:pt x="12186" y="0"/>
                  <a:pt x="988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2" name="Google Shape;3712;p87"/>
          <p:cNvSpPr/>
          <p:nvPr/>
        </p:nvSpPr>
        <p:spPr>
          <a:xfrm flipH="1">
            <a:off x="116735" y="3848516"/>
            <a:ext cx="460087" cy="460478"/>
          </a:xfrm>
          <a:custGeom>
            <a:rect b="b" l="l" r="r" t="t"/>
            <a:pathLst>
              <a:path extrusionOk="0" h="11792" w="11782">
                <a:moveTo>
                  <a:pt x="5886" y="0"/>
                </a:moveTo>
                <a:cubicBezTo>
                  <a:pt x="2637" y="0"/>
                  <a:pt x="0" y="2638"/>
                  <a:pt x="0" y="5896"/>
                </a:cubicBezTo>
                <a:cubicBezTo>
                  <a:pt x="0" y="9154"/>
                  <a:pt x="2637" y="11792"/>
                  <a:pt x="5886" y="11792"/>
                </a:cubicBezTo>
                <a:cubicBezTo>
                  <a:pt x="9144" y="11792"/>
                  <a:pt x="11781" y="9154"/>
                  <a:pt x="11781" y="5896"/>
                </a:cubicBezTo>
                <a:cubicBezTo>
                  <a:pt x="11781" y="2638"/>
                  <a:pt x="9144" y="0"/>
                  <a:pt x="58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3" name="Google Shape;3713;p87"/>
          <p:cNvSpPr/>
          <p:nvPr/>
        </p:nvSpPr>
        <p:spPr>
          <a:xfrm flipH="1">
            <a:off x="-4349" y="3375620"/>
            <a:ext cx="351958" cy="351958"/>
          </a:xfrm>
          <a:custGeom>
            <a:rect b="b" l="l" r="r" t="t"/>
            <a:pathLst>
              <a:path extrusionOk="0" h="9013" w="9013">
                <a:moveTo>
                  <a:pt x="1650" y="1"/>
                </a:moveTo>
                <a:cubicBezTo>
                  <a:pt x="734" y="1"/>
                  <a:pt x="1" y="744"/>
                  <a:pt x="1" y="1660"/>
                </a:cubicBezTo>
                <a:lnTo>
                  <a:pt x="1" y="7363"/>
                </a:lnTo>
                <a:cubicBezTo>
                  <a:pt x="1" y="8279"/>
                  <a:pt x="734" y="9012"/>
                  <a:pt x="1650" y="9012"/>
                </a:cubicBezTo>
                <a:lnTo>
                  <a:pt x="7363" y="9012"/>
                </a:lnTo>
                <a:cubicBezTo>
                  <a:pt x="8269" y="9012"/>
                  <a:pt x="9012" y="8279"/>
                  <a:pt x="9012" y="7363"/>
                </a:cubicBezTo>
                <a:lnTo>
                  <a:pt x="9012" y="1660"/>
                </a:lnTo>
                <a:cubicBezTo>
                  <a:pt x="9012" y="744"/>
                  <a:pt x="8269" y="1"/>
                  <a:pt x="73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4" name="Google Shape;3714;p87"/>
          <p:cNvSpPr/>
          <p:nvPr/>
        </p:nvSpPr>
        <p:spPr>
          <a:xfrm flipH="1" rot="-5400000">
            <a:off x="353793" y="345230"/>
            <a:ext cx="352309" cy="352309"/>
          </a:xfrm>
          <a:custGeom>
            <a:rect b="b" l="l" r="r" t="t"/>
            <a:pathLst>
              <a:path extrusionOk="0" h="9022" w="9022">
                <a:moveTo>
                  <a:pt x="0" y="0"/>
                </a:moveTo>
                <a:cubicBezTo>
                  <a:pt x="0" y="4979"/>
                  <a:pt x="4043" y="9022"/>
                  <a:pt x="9022" y="9022"/>
                </a:cubicBezTo>
                <a:lnTo>
                  <a:pt x="90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5" name="Google Shape;3715;p87"/>
          <p:cNvSpPr/>
          <p:nvPr/>
        </p:nvSpPr>
        <p:spPr>
          <a:xfrm flipH="1" rot="-5400000">
            <a:off x="1894" y="345211"/>
            <a:ext cx="351919" cy="351958"/>
          </a:xfrm>
          <a:custGeom>
            <a:rect b="b" l="l" r="r" t="t"/>
            <a:pathLst>
              <a:path extrusionOk="0" h="9013" w="9012">
                <a:moveTo>
                  <a:pt x="0" y="1"/>
                </a:moveTo>
                <a:lnTo>
                  <a:pt x="0" y="9012"/>
                </a:lnTo>
                <a:lnTo>
                  <a:pt x="9012" y="9012"/>
                </a:lnTo>
                <a:cubicBezTo>
                  <a:pt x="9012" y="4033"/>
                  <a:pt x="4979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6" name="Google Shape;3716;p87"/>
          <p:cNvSpPr/>
          <p:nvPr/>
        </p:nvSpPr>
        <p:spPr>
          <a:xfrm flipH="1" rot="-5400000">
            <a:off x="1464" y="-6669"/>
            <a:ext cx="351958" cy="351919"/>
          </a:xfrm>
          <a:custGeom>
            <a:rect b="b" l="l" r="r" t="t"/>
            <a:pathLst>
              <a:path extrusionOk="0" h="9012" w="9013">
                <a:moveTo>
                  <a:pt x="1" y="0"/>
                </a:moveTo>
                <a:cubicBezTo>
                  <a:pt x="1" y="4980"/>
                  <a:pt x="4043" y="9012"/>
                  <a:pt x="9012" y="9012"/>
                </a:cubicBezTo>
                <a:lnTo>
                  <a:pt x="90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7" name="Google Shape;3717;p87"/>
          <p:cNvSpPr/>
          <p:nvPr/>
        </p:nvSpPr>
        <p:spPr>
          <a:xfrm flipH="1" rot="-5400000">
            <a:off x="530336" y="184768"/>
            <a:ext cx="704657" cy="352348"/>
          </a:xfrm>
          <a:custGeom>
            <a:rect b="b" l="l" r="r" t="t"/>
            <a:pathLst>
              <a:path extrusionOk="0" h="9023" w="18045">
                <a:moveTo>
                  <a:pt x="9012" y="0"/>
                </a:moveTo>
                <a:lnTo>
                  <a:pt x="9012" y="11"/>
                </a:lnTo>
                <a:lnTo>
                  <a:pt x="1" y="11"/>
                </a:lnTo>
                <a:lnTo>
                  <a:pt x="1" y="184"/>
                </a:lnTo>
                <a:cubicBezTo>
                  <a:pt x="1" y="5071"/>
                  <a:pt x="3962" y="9022"/>
                  <a:pt x="8839" y="9022"/>
                </a:cubicBezTo>
                <a:lnTo>
                  <a:pt x="9012" y="9022"/>
                </a:lnTo>
                <a:cubicBezTo>
                  <a:pt x="9012" y="8869"/>
                  <a:pt x="9012" y="8717"/>
                  <a:pt x="9022" y="8564"/>
                </a:cubicBezTo>
                <a:cubicBezTo>
                  <a:pt x="9134" y="6252"/>
                  <a:pt x="10122" y="4175"/>
                  <a:pt x="11649" y="2648"/>
                </a:cubicBezTo>
                <a:cubicBezTo>
                  <a:pt x="13289" y="1019"/>
                  <a:pt x="15549" y="0"/>
                  <a:pt x="1804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8" name="Google Shape;3718;p87"/>
          <p:cNvSpPr/>
          <p:nvPr/>
        </p:nvSpPr>
        <p:spPr>
          <a:xfrm rot="10800000">
            <a:off x="1400684" y="4783581"/>
            <a:ext cx="351919" cy="352309"/>
          </a:xfrm>
          <a:custGeom>
            <a:rect b="b" l="l" r="r" t="t"/>
            <a:pathLst>
              <a:path extrusionOk="0" h="9022" w="9012">
                <a:moveTo>
                  <a:pt x="0" y="0"/>
                </a:moveTo>
                <a:cubicBezTo>
                  <a:pt x="0" y="4979"/>
                  <a:pt x="4032" y="9022"/>
                  <a:pt x="9011" y="9022"/>
                </a:cubicBezTo>
                <a:lnTo>
                  <a:pt x="901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9" name="Google Shape;3719;p87"/>
          <p:cNvSpPr/>
          <p:nvPr/>
        </p:nvSpPr>
        <p:spPr>
          <a:xfrm rot="10800000">
            <a:off x="-353570" y="4438702"/>
            <a:ext cx="1048571" cy="704228"/>
          </a:xfrm>
          <a:custGeom>
            <a:rect b="b" l="l" r="r" t="t"/>
            <a:pathLst>
              <a:path extrusionOk="0" h="18034" w="26852">
                <a:moveTo>
                  <a:pt x="8778" y="1"/>
                </a:moveTo>
                <a:cubicBezTo>
                  <a:pt x="3952" y="1"/>
                  <a:pt x="31" y="3951"/>
                  <a:pt x="31" y="8819"/>
                </a:cubicBezTo>
                <a:lnTo>
                  <a:pt x="31" y="9022"/>
                </a:lnTo>
                <a:lnTo>
                  <a:pt x="1" y="9022"/>
                </a:lnTo>
                <a:lnTo>
                  <a:pt x="1" y="9226"/>
                </a:lnTo>
                <a:cubicBezTo>
                  <a:pt x="1" y="14093"/>
                  <a:pt x="3921" y="18034"/>
                  <a:pt x="8747" y="18034"/>
                </a:cubicBezTo>
                <a:lnTo>
                  <a:pt x="17891" y="18034"/>
                </a:lnTo>
                <a:lnTo>
                  <a:pt x="17891" y="17127"/>
                </a:lnTo>
                <a:cubicBezTo>
                  <a:pt x="17891" y="12668"/>
                  <a:pt x="21476" y="9043"/>
                  <a:pt x="25915" y="9043"/>
                </a:cubicBezTo>
                <a:lnTo>
                  <a:pt x="26811" y="9043"/>
                </a:lnTo>
                <a:lnTo>
                  <a:pt x="2685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0" name="Google Shape;3720;p87"/>
          <p:cNvSpPr/>
          <p:nvPr/>
        </p:nvSpPr>
        <p:spPr>
          <a:xfrm rot="10800000">
            <a:off x="169310" y="4615637"/>
            <a:ext cx="351528" cy="352348"/>
          </a:xfrm>
          <a:custGeom>
            <a:rect b="b" l="l" r="r" t="t"/>
            <a:pathLst>
              <a:path extrusionOk="0" h="9023" w="9002">
                <a:moveTo>
                  <a:pt x="4461" y="1"/>
                </a:moveTo>
                <a:cubicBezTo>
                  <a:pt x="1996" y="1"/>
                  <a:pt x="1" y="2027"/>
                  <a:pt x="1" y="4512"/>
                </a:cubicBezTo>
                <a:lnTo>
                  <a:pt x="1" y="4522"/>
                </a:lnTo>
                <a:cubicBezTo>
                  <a:pt x="1" y="7006"/>
                  <a:pt x="1996" y="9023"/>
                  <a:pt x="4461" y="9023"/>
                </a:cubicBezTo>
                <a:lnTo>
                  <a:pt x="4532" y="9023"/>
                </a:lnTo>
                <a:cubicBezTo>
                  <a:pt x="6996" y="9023"/>
                  <a:pt x="9002" y="7006"/>
                  <a:pt x="9002" y="4522"/>
                </a:cubicBezTo>
                <a:lnTo>
                  <a:pt x="9002" y="4512"/>
                </a:lnTo>
                <a:cubicBezTo>
                  <a:pt x="9002" y="2017"/>
                  <a:pt x="6996" y="1"/>
                  <a:pt x="453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1" name="Google Shape;3721;p87"/>
          <p:cNvSpPr/>
          <p:nvPr/>
        </p:nvSpPr>
        <p:spPr>
          <a:xfrm>
            <a:off x="696502" y="4791538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2" name="Google Shape;3722;p87"/>
          <p:cNvSpPr/>
          <p:nvPr/>
        </p:nvSpPr>
        <p:spPr>
          <a:xfrm>
            <a:off x="696502" y="4852768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3" name="Google Shape;3723;p87"/>
          <p:cNvSpPr/>
          <p:nvPr/>
        </p:nvSpPr>
        <p:spPr>
          <a:xfrm>
            <a:off x="696502" y="4913999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4" name="Google Shape;3724;p87"/>
          <p:cNvSpPr/>
          <p:nvPr/>
        </p:nvSpPr>
        <p:spPr>
          <a:xfrm>
            <a:off x="696502" y="4975229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5" name="Google Shape;3725;p87"/>
          <p:cNvSpPr/>
          <p:nvPr/>
        </p:nvSpPr>
        <p:spPr>
          <a:xfrm>
            <a:off x="696502" y="5036460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6" name="Google Shape;3726;p87"/>
          <p:cNvSpPr/>
          <p:nvPr/>
        </p:nvSpPr>
        <p:spPr>
          <a:xfrm>
            <a:off x="696502" y="5097690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7" name="Google Shape;3727;p8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728" name="Shape 3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9" name="Google Shape;3729;p88"/>
          <p:cNvSpPr/>
          <p:nvPr/>
        </p:nvSpPr>
        <p:spPr>
          <a:xfrm flipH="1" rot="-5400000">
            <a:off x="90" y="3704624"/>
            <a:ext cx="385883" cy="386051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lnTo>
                  <a:pt x="0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0" name="Google Shape;3730;p88"/>
          <p:cNvSpPr/>
          <p:nvPr/>
        </p:nvSpPr>
        <p:spPr>
          <a:xfrm flipH="1" rot="10800000">
            <a:off x="113" y="3318741"/>
            <a:ext cx="385837" cy="386096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cubicBezTo>
                  <a:pt x="0" y="9969"/>
                  <a:pt x="8075" y="18044"/>
                  <a:pt x="18033" y="18044"/>
                </a:cubicBezTo>
                <a:lnTo>
                  <a:pt x="1803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1" name="Google Shape;3731;p88"/>
          <p:cNvSpPr/>
          <p:nvPr/>
        </p:nvSpPr>
        <p:spPr>
          <a:xfrm flipH="1" rot="-5400000">
            <a:off x="375765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2" name="Google Shape;3732;p88"/>
          <p:cNvSpPr/>
          <p:nvPr/>
        </p:nvSpPr>
        <p:spPr>
          <a:xfrm flipH="1" rot="-5400000">
            <a:off x="436996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3" name="Google Shape;3733;p88"/>
          <p:cNvSpPr/>
          <p:nvPr/>
        </p:nvSpPr>
        <p:spPr>
          <a:xfrm flipH="1" rot="-5400000">
            <a:off x="498226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4" name="Google Shape;3734;p88"/>
          <p:cNvSpPr/>
          <p:nvPr/>
        </p:nvSpPr>
        <p:spPr>
          <a:xfrm flipH="1" rot="-5400000">
            <a:off x="559456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5" name="Google Shape;3735;p88"/>
          <p:cNvSpPr/>
          <p:nvPr/>
        </p:nvSpPr>
        <p:spPr>
          <a:xfrm flipH="1" rot="-5400000">
            <a:off x="620706" y="4768231"/>
            <a:ext cx="703837" cy="30693"/>
          </a:xfrm>
          <a:custGeom>
            <a:rect b="b" l="l" r="r" t="t"/>
            <a:pathLst>
              <a:path extrusionOk="0" h="786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6" name="Google Shape;3736;p88"/>
          <p:cNvSpPr/>
          <p:nvPr/>
        </p:nvSpPr>
        <p:spPr>
          <a:xfrm flipH="1" rot="-5400000">
            <a:off x="681956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7" name="Google Shape;3737;p88"/>
          <p:cNvSpPr/>
          <p:nvPr/>
        </p:nvSpPr>
        <p:spPr>
          <a:xfrm flipH="1" rot="-5400000">
            <a:off x="743187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8" name="Google Shape;3738;p88"/>
          <p:cNvSpPr/>
          <p:nvPr/>
        </p:nvSpPr>
        <p:spPr>
          <a:xfrm flipH="1" rot="-5400000">
            <a:off x="804222" y="4768446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9" name="Google Shape;3739;p88"/>
          <p:cNvSpPr/>
          <p:nvPr/>
        </p:nvSpPr>
        <p:spPr>
          <a:xfrm flipH="1" rot="-5400000">
            <a:off x="865257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0" name="Google Shape;3740;p88"/>
          <p:cNvSpPr/>
          <p:nvPr/>
        </p:nvSpPr>
        <p:spPr>
          <a:xfrm flipH="1" rot="-5400000">
            <a:off x="926683" y="4768446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1" name="Google Shape;3741;p88"/>
          <p:cNvSpPr/>
          <p:nvPr/>
        </p:nvSpPr>
        <p:spPr>
          <a:xfrm flipH="1" rot="-5400000">
            <a:off x="987718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2" name="Google Shape;3742;p88"/>
          <p:cNvSpPr/>
          <p:nvPr/>
        </p:nvSpPr>
        <p:spPr>
          <a:xfrm flipH="1" rot="-5400000">
            <a:off x="1048948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3" name="Google Shape;3743;p88"/>
          <p:cNvSpPr/>
          <p:nvPr/>
        </p:nvSpPr>
        <p:spPr>
          <a:xfrm flipH="1" rot="-5400000">
            <a:off x="338332" y="4068874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5" y="14002"/>
                </a:lnTo>
                <a:lnTo>
                  <a:pt x="78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4" name="Google Shape;3744;p88"/>
          <p:cNvSpPr/>
          <p:nvPr/>
        </p:nvSpPr>
        <p:spPr>
          <a:xfrm flipH="1" rot="-5400000">
            <a:off x="338332" y="4005908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5" name="Google Shape;3745;p88"/>
          <p:cNvSpPr/>
          <p:nvPr/>
        </p:nvSpPr>
        <p:spPr>
          <a:xfrm flipH="1" rot="-5400000">
            <a:off x="338332" y="3942942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6" name="Google Shape;3746;p88"/>
          <p:cNvSpPr/>
          <p:nvPr/>
        </p:nvSpPr>
        <p:spPr>
          <a:xfrm flipH="1" rot="-5400000">
            <a:off x="338332" y="3879977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7" name="Google Shape;3747;p88"/>
          <p:cNvSpPr/>
          <p:nvPr/>
        </p:nvSpPr>
        <p:spPr>
          <a:xfrm flipH="1" rot="-5400000">
            <a:off x="338332" y="3817011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8" name="Google Shape;3748;p88"/>
          <p:cNvSpPr/>
          <p:nvPr/>
        </p:nvSpPr>
        <p:spPr>
          <a:xfrm flipH="1" rot="-5400000">
            <a:off x="338332" y="3754045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9" name="Google Shape;3749;p88"/>
          <p:cNvSpPr/>
          <p:nvPr/>
        </p:nvSpPr>
        <p:spPr>
          <a:xfrm flipH="1" rot="-5400000">
            <a:off x="1416350" y="4431074"/>
            <a:ext cx="704228" cy="704618"/>
          </a:xfrm>
          <a:custGeom>
            <a:rect b="b" l="l" r="r" t="t"/>
            <a:pathLst>
              <a:path extrusionOk="0" h="18044" w="18034">
                <a:moveTo>
                  <a:pt x="1" y="0"/>
                </a:moveTo>
                <a:lnTo>
                  <a:pt x="1" y="18044"/>
                </a:lnTo>
                <a:lnTo>
                  <a:pt x="18034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0" name="Google Shape;3750;p88"/>
          <p:cNvSpPr/>
          <p:nvPr/>
        </p:nvSpPr>
        <p:spPr>
          <a:xfrm flipH="1" rot="-5400000">
            <a:off x="1382552" y="4431991"/>
            <a:ext cx="771823" cy="702822"/>
          </a:xfrm>
          <a:custGeom>
            <a:rect b="b" l="l" r="r" t="t"/>
            <a:pathLst>
              <a:path extrusionOk="0" h="17998" w="19765">
                <a:moveTo>
                  <a:pt x="9882" y="0"/>
                </a:moveTo>
                <a:cubicBezTo>
                  <a:pt x="7578" y="0"/>
                  <a:pt x="5275" y="879"/>
                  <a:pt x="3513" y="2635"/>
                </a:cubicBezTo>
                <a:cubicBezTo>
                  <a:pt x="0" y="6148"/>
                  <a:pt x="0" y="11850"/>
                  <a:pt x="3513" y="15363"/>
                </a:cubicBezTo>
                <a:cubicBezTo>
                  <a:pt x="5275" y="17119"/>
                  <a:pt x="7578" y="17998"/>
                  <a:pt x="9882" y="17998"/>
                </a:cubicBezTo>
                <a:cubicBezTo>
                  <a:pt x="12186" y="17998"/>
                  <a:pt x="14490" y="17119"/>
                  <a:pt x="16251" y="15363"/>
                </a:cubicBezTo>
                <a:cubicBezTo>
                  <a:pt x="19764" y="11850"/>
                  <a:pt x="19764" y="6148"/>
                  <a:pt x="16251" y="2635"/>
                </a:cubicBezTo>
                <a:cubicBezTo>
                  <a:pt x="14490" y="879"/>
                  <a:pt x="12186" y="0"/>
                  <a:pt x="988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1" name="Google Shape;3751;p88"/>
          <p:cNvSpPr/>
          <p:nvPr/>
        </p:nvSpPr>
        <p:spPr>
          <a:xfrm flipH="1" rot="-5400000">
            <a:off x="1538420" y="4552363"/>
            <a:ext cx="460087" cy="460478"/>
          </a:xfrm>
          <a:custGeom>
            <a:rect b="b" l="l" r="r" t="t"/>
            <a:pathLst>
              <a:path extrusionOk="0" h="11792" w="11782">
                <a:moveTo>
                  <a:pt x="5886" y="0"/>
                </a:moveTo>
                <a:cubicBezTo>
                  <a:pt x="2637" y="0"/>
                  <a:pt x="0" y="2638"/>
                  <a:pt x="0" y="5896"/>
                </a:cubicBezTo>
                <a:cubicBezTo>
                  <a:pt x="0" y="9154"/>
                  <a:pt x="2637" y="11792"/>
                  <a:pt x="5886" y="11792"/>
                </a:cubicBezTo>
                <a:cubicBezTo>
                  <a:pt x="9144" y="11792"/>
                  <a:pt x="11781" y="9154"/>
                  <a:pt x="11781" y="5896"/>
                </a:cubicBezTo>
                <a:cubicBezTo>
                  <a:pt x="11781" y="2638"/>
                  <a:pt x="9144" y="0"/>
                  <a:pt x="588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2" name="Google Shape;3752;p88"/>
          <p:cNvSpPr/>
          <p:nvPr/>
        </p:nvSpPr>
        <p:spPr>
          <a:xfrm flipH="1" rot="-5400000">
            <a:off x="184733" y="4607404"/>
            <a:ext cx="351528" cy="39"/>
          </a:xfrm>
          <a:custGeom>
            <a:rect b="b" l="l" r="r" t="t"/>
            <a:pathLst>
              <a:path extrusionOk="0" fill="none" h="1" w="9002">
                <a:moveTo>
                  <a:pt x="1" y="0"/>
                </a:moveTo>
                <a:lnTo>
                  <a:pt x="900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3" name="Google Shape;3753;p88"/>
          <p:cNvSpPr/>
          <p:nvPr/>
        </p:nvSpPr>
        <p:spPr>
          <a:xfrm flipH="1" rot="-5400000">
            <a:off x="255511" y="4558103"/>
            <a:ext cx="330051" cy="120118"/>
          </a:xfrm>
          <a:custGeom>
            <a:rect b="b" l="l" r="r" t="t"/>
            <a:pathLst>
              <a:path extrusionOk="0" fill="none" h="3076" w="8452">
                <a:moveTo>
                  <a:pt x="1" y="3075"/>
                </a:moveTo>
                <a:lnTo>
                  <a:pt x="845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4" name="Google Shape;3754;p88"/>
          <p:cNvSpPr/>
          <p:nvPr/>
        </p:nvSpPr>
        <p:spPr>
          <a:xfrm flipH="1" rot="-5400000">
            <a:off x="338804" y="4535650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0" y="5784"/>
                </a:moveTo>
                <a:lnTo>
                  <a:pt x="6894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5" name="Google Shape;3755;p88"/>
          <p:cNvSpPr/>
          <p:nvPr/>
        </p:nvSpPr>
        <p:spPr>
          <a:xfrm flipH="1" rot="-5400000">
            <a:off x="424695" y="4543206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0" y="7790"/>
                </a:moveTo>
                <a:lnTo>
                  <a:pt x="4501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6" name="Google Shape;3756;p88"/>
          <p:cNvSpPr/>
          <p:nvPr/>
        </p:nvSpPr>
        <p:spPr>
          <a:xfrm flipH="1" rot="-5400000">
            <a:off x="503029" y="4579796"/>
            <a:ext cx="60840" cy="345944"/>
          </a:xfrm>
          <a:custGeom>
            <a:rect b="b" l="l" r="r" t="t"/>
            <a:pathLst>
              <a:path extrusionOk="0" fill="none" h="8859" w="1558">
                <a:moveTo>
                  <a:pt x="0" y="8859"/>
                </a:moveTo>
                <a:lnTo>
                  <a:pt x="1558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7" name="Google Shape;3757;p88"/>
          <p:cNvSpPr/>
          <p:nvPr/>
        </p:nvSpPr>
        <p:spPr>
          <a:xfrm flipH="1" rot="-5400000">
            <a:off x="502814" y="4640850"/>
            <a:ext cx="61269" cy="345944"/>
          </a:xfrm>
          <a:custGeom>
            <a:rect b="b" l="l" r="r" t="t"/>
            <a:pathLst>
              <a:path extrusionOk="0" fill="none" h="8859" w="1569">
                <a:moveTo>
                  <a:pt x="1568" y="885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8" name="Google Shape;3758;p88"/>
          <p:cNvSpPr/>
          <p:nvPr/>
        </p:nvSpPr>
        <p:spPr>
          <a:xfrm flipH="1" rot="-5400000">
            <a:off x="424695" y="4718970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4501" y="779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9" name="Google Shape;3759;p88"/>
          <p:cNvSpPr/>
          <p:nvPr/>
        </p:nvSpPr>
        <p:spPr>
          <a:xfrm flipH="1" rot="-5400000">
            <a:off x="338804" y="4804860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6894" y="578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0" name="Google Shape;3760;p88"/>
          <p:cNvSpPr/>
          <p:nvPr/>
        </p:nvSpPr>
        <p:spPr>
          <a:xfrm flipH="1" rot="-5400000">
            <a:off x="255315" y="4888349"/>
            <a:ext cx="330441" cy="120118"/>
          </a:xfrm>
          <a:custGeom>
            <a:rect b="b" l="l" r="r" t="t"/>
            <a:pathLst>
              <a:path extrusionOk="0" fill="none" h="3076" w="8462">
                <a:moveTo>
                  <a:pt x="8462" y="3075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1" name="Google Shape;3761;p88"/>
          <p:cNvSpPr/>
          <p:nvPr/>
        </p:nvSpPr>
        <p:spPr>
          <a:xfrm flipH="1" rot="-5400000">
            <a:off x="184733" y="4958932"/>
            <a:ext cx="351528" cy="39"/>
          </a:xfrm>
          <a:custGeom>
            <a:rect b="b" l="l" r="r" t="t"/>
            <a:pathLst>
              <a:path extrusionOk="0" fill="none" h="1" w="9002">
                <a:moveTo>
                  <a:pt x="9001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2" name="Google Shape;3762;p88"/>
          <p:cNvSpPr/>
          <p:nvPr/>
        </p:nvSpPr>
        <p:spPr>
          <a:xfrm flipH="1" rot="-5400000">
            <a:off x="135022" y="4888134"/>
            <a:ext cx="330441" cy="120547"/>
          </a:xfrm>
          <a:custGeom>
            <a:rect b="b" l="l" r="r" t="t"/>
            <a:pathLst>
              <a:path extrusionOk="0" fill="none" h="3087" w="8462">
                <a:moveTo>
                  <a:pt x="8462" y="1"/>
                </a:moveTo>
                <a:lnTo>
                  <a:pt x="0" y="3086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3" name="Google Shape;3763;p88"/>
          <p:cNvSpPr/>
          <p:nvPr/>
        </p:nvSpPr>
        <p:spPr>
          <a:xfrm flipH="1" rot="-5400000">
            <a:off x="112763" y="4804646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0"/>
                </a:moveTo>
                <a:lnTo>
                  <a:pt x="0" y="5794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4" name="Google Shape;3764;p88"/>
          <p:cNvSpPr/>
          <p:nvPr/>
        </p:nvSpPr>
        <p:spPr>
          <a:xfrm flipH="1" rot="-5400000">
            <a:off x="120320" y="4718755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1"/>
                </a:moveTo>
                <a:lnTo>
                  <a:pt x="0" y="780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5" name="Google Shape;3765;p88"/>
          <p:cNvSpPr/>
          <p:nvPr/>
        </p:nvSpPr>
        <p:spPr>
          <a:xfrm flipH="1" rot="-5400000">
            <a:off x="156695" y="4640636"/>
            <a:ext cx="61269" cy="346374"/>
          </a:xfrm>
          <a:custGeom>
            <a:rect b="b" l="l" r="r" t="t"/>
            <a:pathLst>
              <a:path extrusionOk="0" fill="none" h="8870" w="1569">
                <a:moveTo>
                  <a:pt x="1568" y="0"/>
                </a:moveTo>
                <a:lnTo>
                  <a:pt x="0" y="8869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6" name="Google Shape;3766;p88"/>
          <p:cNvSpPr/>
          <p:nvPr/>
        </p:nvSpPr>
        <p:spPr>
          <a:xfrm flipH="1" rot="-5400000">
            <a:off x="156909" y="4579581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7" name="Google Shape;3767;p88"/>
          <p:cNvSpPr/>
          <p:nvPr/>
        </p:nvSpPr>
        <p:spPr>
          <a:xfrm flipH="1" rot="-5400000">
            <a:off x="156909" y="4579581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8" name="Google Shape;3768;p88"/>
          <p:cNvSpPr/>
          <p:nvPr/>
        </p:nvSpPr>
        <p:spPr>
          <a:xfrm flipH="1" rot="-5400000">
            <a:off x="120320" y="4542991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7800"/>
                </a:moveTo>
                <a:lnTo>
                  <a:pt x="0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9" name="Google Shape;3769;p88"/>
          <p:cNvSpPr/>
          <p:nvPr/>
        </p:nvSpPr>
        <p:spPr>
          <a:xfrm flipH="1" rot="-5400000">
            <a:off x="112763" y="4535435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579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0" name="Google Shape;3770;p88"/>
          <p:cNvSpPr/>
          <p:nvPr/>
        </p:nvSpPr>
        <p:spPr>
          <a:xfrm flipH="1" rot="-5400000">
            <a:off x="135217" y="4557889"/>
            <a:ext cx="330051" cy="120547"/>
          </a:xfrm>
          <a:custGeom>
            <a:rect b="b" l="l" r="r" t="t"/>
            <a:pathLst>
              <a:path extrusionOk="0" fill="none" h="3087" w="8452">
                <a:moveTo>
                  <a:pt x="8452" y="3086"/>
                </a:moveTo>
                <a:lnTo>
                  <a:pt x="1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1" name="Google Shape;3771;p88"/>
          <p:cNvSpPr/>
          <p:nvPr/>
        </p:nvSpPr>
        <p:spPr>
          <a:xfrm flipH="1" rot="-5400000">
            <a:off x="2120757" y="4782980"/>
            <a:ext cx="351958" cy="351958"/>
          </a:xfrm>
          <a:custGeom>
            <a:rect b="b" l="l" r="r" t="t"/>
            <a:pathLst>
              <a:path extrusionOk="0" h="9013" w="9013">
                <a:moveTo>
                  <a:pt x="1650" y="1"/>
                </a:moveTo>
                <a:cubicBezTo>
                  <a:pt x="734" y="1"/>
                  <a:pt x="1" y="744"/>
                  <a:pt x="1" y="1660"/>
                </a:cubicBezTo>
                <a:lnTo>
                  <a:pt x="1" y="7363"/>
                </a:lnTo>
                <a:cubicBezTo>
                  <a:pt x="1" y="8279"/>
                  <a:pt x="734" y="9012"/>
                  <a:pt x="1650" y="9012"/>
                </a:cubicBezTo>
                <a:lnTo>
                  <a:pt x="7363" y="9012"/>
                </a:lnTo>
                <a:cubicBezTo>
                  <a:pt x="8269" y="9012"/>
                  <a:pt x="9012" y="8279"/>
                  <a:pt x="9012" y="7363"/>
                </a:cubicBezTo>
                <a:lnTo>
                  <a:pt x="9012" y="1660"/>
                </a:lnTo>
                <a:cubicBezTo>
                  <a:pt x="9012" y="744"/>
                  <a:pt x="8269" y="1"/>
                  <a:pt x="73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2" name="Google Shape;3772;p88"/>
          <p:cNvSpPr/>
          <p:nvPr/>
        </p:nvSpPr>
        <p:spPr>
          <a:xfrm>
            <a:off x="8791684" y="352310"/>
            <a:ext cx="352309" cy="352309"/>
          </a:xfrm>
          <a:custGeom>
            <a:rect b="b" l="l" r="r" t="t"/>
            <a:pathLst>
              <a:path extrusionOk="0" h="9022" w="9022">
                <a:moveTo>
                  <a:pt x="0" y="0"/>
                </a:moveTo>
                <a:cubicBezTo>
                  <a:pt x="0" y="4979"/>
                  <a:pt x="4043" y="9022"/>
                  <a:pt x="9022" y="9022"/>
                </a:cubicBezTo>
                <a:lnTo>
                  <a:pt x="90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3" name="Google Shape;3773;p88"/>
          <p:cNvSpPr/>
          <p:nvPr/>
        </p:nvSpPr>
        <p:spPr>
          <a:xfrm>
            <a:off x="8791684" y="391"/>
            <a:ext cx="351919" cy="351958"/>
          </a:xfrm>
          <a:custGeom>
            <a:rect b="b" l="l" r="r" t="t"/>
            <a:pathLst>
              <a:path extrusionOk="0" h="9013" w="9012">
                <a:moveTo>
                  <a:pt x="0" y="1"/>
                </a:moveTo>
                <a:lnTo>
                  <a:pt x="0" y="9012"/>
                </a:lnTo>
                <a:lnTo>
                  <a:pt x="9012" y="9012"/>
                </a:lnTo>
                <a:cubicBezTo>
                  <a:pt x="9012" y="4033"/>
                  <a:pt x="4979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4" name="Google Shape;3774;p88"/>
          <p:cNvSpPr/>
          <p:nvPr/>
        </p:nvSpPr>
        <p:spPr>
          <a:xfrm>
            <a:off x="8439765" y="0"/>
            <a:ext cx="351958" cy="351919"/>
          </a:xfrm>
          <a:custGeom>
            <a:rect b="b" l="l" r="r" t="t"/>
            <a:pathLst>
              <a:path extrusionOk="0" h="9012" w="9013">
                <a:moveTo>
                  <a:pt x="1" y="0"/>
                </a:moveTo>
                <a:cubicBezTo>
                  <a:pt x="1" y="4980"/>
                  <a:pt x="4043" y="9012"/>
                  <a:pt x="9012" y="9012"/>
                </a:cubicBezTo>
                <a:lnTo>
                  <a:pt x="90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5" name="Google Shape;3775;p8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776" name="Google Shape;3776;p88"/>
          <p:cNvSpPr txBox="1"/>
          <p:nvPr>
            <p:ph idx="1" type="body"/>
          </p:nvPr>
        </p:nvSpPr>
        <p:spPr>
          <a:xfrm>
            <a:off x="720000" y="1215751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30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3777" name="Google Shape;3777;p8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778" name="Shape 3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9" name="Google Shape;3779;p89"/>
          <p:cNvSpPr/>
          <p:nvPr/>
        </p:nvSpPr>
        <p:spPr>
          <a:xfrm>
            <a:off x="7031388" y="4435025"/>
            <a:ext cx="704228" cy="704618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lnTo>
                  <a:pt x="0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0" name="Google Shape;3780;p89"/>
          <p:cNvSpPr/>
          <p:nvPr/>
        </p:nvSpPr>
        <p:spPr>
          <a:xfrm rot="5400000">
            <a:off x="6327199" y="4435025"/>
            <a:ext cx="704228" cy="704618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cubicBezTo>
                  <a:pt x="0" y="9969"/>
                  <a:pt x="8075" y="18044"/>
                  <a:pt x="18033" y="18044"/>
                </a:cubicBezTo>
                <a:lnTo>
                  <a:pt x="1803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1" name="Google Shape;3781;p89"/>
          <p:cNvSpPr/>
          <p:nvPr/>
        </p:nvSpPr>
        <p:spPr>
          <a:xfrm>
            <a:off x="7745974" y="396"/>
            <a:ext cx="351528" cy="703056"/>
          </a:xfrm>
          <a:custGeom>
            <a:rect b="b" l="l" r="r" t="t"/>
            <a:pathLst>
              <a:path extrusionOk="0" h="18004" w="9002">
                <a:moveTo>
                  <a:pt x="0" y="1"/>
                </a:moveTo>
                <a:lnTo>
                  <a:pt x="0" y="18003"/>
                </a:lnTo>
                <a:cubicBezTo>
                  <a:pt x="4969" y="18003"/>
                  <a:pt x="9002" y="13971"/>
                  <a:pt x="9002" y="9002"/>
                </a:cubicBezTo>
                <a:cubicBezTo>
                  <a:pt x="9002" y="4033"/>
                  <a:pt x="4969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2" name="Google Shape;3782;p89"/>
          <p:cNvSpPr/>
          <p:nvPr/>
        </p:nvSpPr>
        <p:spPr>
          <a:xfrm>
            <a:off x="8099064" y="396"/>
            <a:ext cx="351528" cy="703056"/>
          </a:xfrm>
          <a:custGeom>
            <a:rect b="b" l="l" r="r" t="t"/>
            <a:pathLst>
              <a:path extrusionOk="0" h="18004" w="9002">
                <a:moveTo>
                  <a:pt x="9002" y="1"/>
                </a:moveTo>
                <a:cubicBezTo>
                  <a:pt x="4033" y="1"/>
                  <a:pt x="0" y="4033"/>
                  <a:pt x="0" y="9002"/>
                </a:cubicBezTo>
                <a:cubicBezTo>
                  <a:pt x="0" y="13981"/>
                  <a:pt x="4033" y="18003"/>
                  <a:pt x="9002" y="18003"/>
                </a:cubicBezTo>
                <a:lnTo>
                  <a:pt x="900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3" name="Google Shape;3783;p89"/>
          <p:cNvSpPr/>
          <p:nvPr/>
        </p:nvSpPr>
        <p:spPr>
          <a:xfrm>
            <a:off x="8031078" y="284719"/>
            <a:ext cx="134410" cy="134801"/>
          </a:xfrm>
          <a:custGeom>
            <a:rect b="b" l="l" r="r" t="t"/>
            <a:pathLst>
              <a:path extrusionOk="0" h="3452" w="344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67" y="2688"/>
                  <a:pt x="2678" y="2077"/>
                  <a:pt x="3442" y="1721"/>
                </a:cubicBezTo>
                <a:cubicBezTo>
                  <a:pt x="2678" y="1375"/>
                  <a:pt x="206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4" name="Google Shape;3784;p89"/>
          <p:cNvSpPr/>
          <p:nvPr/>
        </p:nvSpPr>
        <p:spPr>
          <a:xfrm>
            <a:off x="7880384" y="284719"/>
            <a:ext cx="134801" cy="134801"/>
          </a:xfrm>
          <a:custGeom>
            <a:rect b="b" l="l" r="r" t="t"/>
            <a:pathLst>
              <a:path extrusionOk="0" h="3452" w="345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77" y="2688"/>
                  <a:pt x="2688" y="2077"/>
                  <a:pt x="3452" y="1721"/>
                </a:cubicBezTo>
                <a:cubicBezTo>
                  <a:pt x="2688" y="1375"/>
                  <a:pt x="207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5" name="Google Shape;3785;p89"/>
          <p:cNvSpPr/>
          <p:nvPr/>
        </p:nvSpPr>
        <p:spPr>
          <a:xfrm>
            <a:off x="8179390" y="284719"/>
            <a:ext cx="134410" cy="134801"/>
          </a:xfrm>
          <a:custGeom>
            <a:rect b="b" l="l" r="r" t="t"/>
            <a:pathLst>
              <a:path extrusionOk="0" h="3452" w="344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67" y="2688"/>
                  <a:pt x="2678" y="2077"/>
                  <a:pt x="3442" y="1721"/>
                </a:cubicBezTo>
                <a:cubicBezTo>
                  <a:pt x="2678" y="1375"/>
                  <a:pt x="206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6" name="Google Shape;3786;p89"/>
          <p:cNvSpPr/>
          <p:nvPr/>
        </p:nvSpPr>
        <p:spPr>
          <a:xfrm>
            <a:off x="8448977" y="704194"/>
            <a:ext cx="704618" cy="704618"/>
          </a:xfrm>
          <a:custGeom>
            <a:rect b="b" l="l" r="r" t="t"/>
            <a:pathLst>
              <a:path extrusionOk="0" h="18044" w="18044">
                <a:moveTo>
                  <a:pt x="0" y="0"/>
                </a:moveTo>
                <a:lnTo>
                  <a:pt x="0" y="18044"/>
                </a:lnTo>
                <a:lnTo>
                  <a:pt x="18044" y="18044"/>
                </a:lnTo>
                <a:lnTo>
                  <a:pt x="1804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7" name="Google Shape;3787;p89"/>
          <p:cNvSpPr/>
          <p:nvPr/>
        </p:nvSpPr>
        <p:spPr>
          <a:xfrm>
            <a:off x="9017584" y="1288694"/>
            <a:ext cx="62871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67" y="1"/>
                  <a:pt x="0" y="357"/>
                  <a:pt x="0" y="805"/>
                </a:cubicBezTo>
                <a:cubicBezTo>
                  <a:pt x="0" y="1243"/>
                  <a:pt x="367" y="1609"/>
                  <a:pt x="805" y="1609"/>
                </a:cubicBezTo>
                <a:cubicBezTo>
                  <a:pt x="1253" y="1609"/>
                  <a:pt x="1609" y="1243"/>
                  <a:pt x="1609" y="805"/>
                </a:cubicBezTo>
                <a:cubicBezTo>
                  <a:pt x="1609" y="35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8" name="Google Shape;3788;p89"/>
          <p:cNvSpPr/>
          <p:nvPr/>
        </p:nvSpPr>
        <p:spPr>
          <a:xfrm>
            <a:off x="9017584" y="1183337"/>
            <a:ext cx="62871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67" y="0"/>
                  <a:pt x="0" y="357"/>
                  <a:pt x="0" y="805"/>
                </a:cubicBezTo>
                <a:cubicBezTo>
                  <a:pt x="0" y="1242"/>
                  <a:pt x="367" y="1609"/>
                  <a:pt x="805" y="1609"/>
                </a:cubicBezTo>
                <a:cubicBezTo>
                  <a:pt x="1253" y="1609"/>
                  <a:pt x="1609" y="1242"/>
                  <a:pt x="1609" y="805"/>
                </a:cubicBezTo>
                <a:cubicBezTo>
                  <a:pt x="1609" y="357"/>
                  <a:pt x="125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9" name="Google Shape;3789;p89"/>
          <p:cNvSpPr/>
          <p:nvPr/>
        </p:nvSpPr>
        <p:spPr>
          <a:xfrm>
            <a:off x="9017584" y="1077551"/>
            <a:ext cx="62871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67" y="1"/>
                  <a:pt x="0" y="367"/>
                  <a:pt x="0" y="805"/>
                </a:cubicBezTo>
                <a:cubicBezTo>
                  <a:pt x="0" y="1253"/>
                  <a:pt x="36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0" name="Google Shape;3790;p89"/>
          <p:cNvSpPr/>
          <p:nvPr/>
        </p:nvSpPr>
        <p:spPr>
          <a:xfrm>
            <a:off x="9017584" y="972194"/>
            <a:ext cx="62871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67" y="0"/>
                  <a:pt x="0" y="367"/>
                  <a:pt x="0" y="805"/>
                </a:cubicBezTo>
                <a:cubicBezTo>
                  <a:pt x="0" y="1253"/>
                  <a:pt x="367" y="1609"/>
                  <a:pt x="805" y="1609"/>
                </a:cubicBezTo>
                <a:cubicBezTo>
                  <a:pt x="1253" y="1609"/>
                  <a:pt x="1609" y="1253"/>
                  <a:pt x="1609" y="805"/>
                </a:cubicBezTo>
                <a:cubicBezTo>
                  <a:pt x="1609" y="367"/>
                  <a:pt x="125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1" name="Google Shape;3791;p89"/>
          <p:cNvSpPr/>
          <p:nvPr/>
        </p:nvSpPr>
        <p:spPr>
          <a:xfrm>
            <a:off x="9017584" y="866837"/>
            <a:ext cx="62871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67" y="0"/>
                  <a:pt x="0" y="356"/>
                  <a:pt x="0" y="804"/>
                </a:cubicBezTo>
                <a:cubicBezTo>
                  <a:pt x="0" y="1252"/>
                  <a:pt x="367" y="1609"/>
                  <a:pt x="805" y="1609"/>
                </a:cubicBezTo>
                <a:cubicBezTo>
                  <a:pt x="1253" y="1609"/>
                  <a:pt x="1609" y="1252"/>
                  <a:pt x="1609" y="804"/>
                </a:cubicBezTo>
                <a:cubicBezTo>
                  <a:pt x="1609" y="356"/>
                  <a:pt x="125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2" name="Google Shape;3792;p89"/>
          <p:cNvSpPr/>
          <p:nvPr/>
        </p:nvSpPr>
        <p:spPr>
          <a:xfrm>
            <a:off x="9017584" y="761441"/>
            <a:ext cx="62871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67" y="1"/>
                  <a:pt x="0" y="367"/>
                  <a:pt x="0" y="805"/>
                </a:cubicBezTo>
                <a:cubicBezTo>
                  <a:pt x="0" y="1253"/>
                  <a:pt x="36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3" name="Google Shape;3793;p89"/>
          <p:cNvSpPr/>
          <p:nvPr/>
        </p:nvSpPr>
        <p:spPr>
          <a:xfrm>
            <a:off x="8893912" y="1288694"/>
            <a:ext cx="62871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57"/>
                  <a:pt x="1" y="805"/>
                </a:cubicBezTo>
                <a:cubicBezTo>
                  <a:pt x="1" y="1243"/>
                  <a:pt x="357" y="1609"/>
                  <a:pt x="805" y="1609"/>
                </a:cubicBezTo>
                <a:cubicBezTo>
                  <a:pt x="1243" y="1609"/>
                  <a:pt x="1609" y="1243"/>
                  <a:pt x="1609" y="805"/>
                </a:cubicBezTo>
                <a:cubicBezTo>
                  <a:pt x="1609" y="35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4" name="Google Shape;3794;p89"/>
          <p:cNvSpPr/>
          <p:nvPr/>
        </p:nvSpPr>
        <p:spPr>
          <a:xfrm>
            <a:off x="8893912" y="1183337"/>
            <a:ext cx="62871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57"/>
                  <a:pt x="1" y="805"/>
                </a:cubicBezTo>
                <a:cubicBezTo>
                  <a:pt x="1" y="1242"/>
                  <a:pt x="357" y="1609"/>
                  <a:pt x="805" y="1609"/>
                </a:cubicBezTo>
                <a:cubicBezTo>
                  <a:pt x="1243" y="1609"/>
                  <a:pt x="1609" y="1242"/>
                  <a:pt x="1609" y="805"/>
                </a:cubicBezTo>
                <a:cubicBezTo>
                  <a:pt x="1609" y="35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5" name="Google Shape;3795;p89"/>
          <p:cNvSpPr/>
          <p:nvPr/>
        </p:nvSpPr>
        <p:spPr>
          <a:xfrm>
            <a:off x="8893912" y="1077551"/>
            <a:ext cx="62871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9" y="1253"/>
                  <a:pt x="1609" y="805"/>
                </a:cubicBezTo>
                <a:cubicBezTo>
                  <a:pt x="1609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6" name="Google Shape;3796;p89"/>
          <p:cNvSpPr/>
          <p:nvPr/>
        </p:nvSpPr>
        <p:spPr>
          <a:xfrm>
            <a:off x="8893912" y="972194"/>
            <a:ext cx="62871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43" y="1609"/>
                  <a:pt x="1609" y="1253"/>
                  <a:pt x="1609" y="805"/>
                </a:cubicBezTo>
                <a:cubicBezTo>
                  <a:pt x="1609" y="36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7" name="Google Shape;3797;p89"/>
          <p:cNvSpPr/>
          <p:nvPr/>
        </p:nvSpPr>
        <p:spPr>
          <a:xfrm>
            <a:off x="8893912" y="866837"/>
            <a:ext cx="62871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43" y="1609"/>
                  <a:pt x="1609" y="1252"/>
                  <a:pt x="1609" y="804"/>
                </a:cubicBezTo>
                <a:cubicBezTo>
                  <a:pt x="1609" y="356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8" name="Google Shape;3798;p89"/>
          <p:cNvSpPr/>
          <p:nvPr/>
        </p:nvSpPr>
        <p:spPr>
          <a:xfrm>
            <a:off x="8893912" y="761441"/>
            <a:ext cx="62871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9" y="1253"/>
                  <a:pt x="1609" y="805"/>
                </a:cubicBezTo>
                <a:cubicBezTo>
                  <a:pt x="1609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9" name="Google Shape;3799;p89"/>
          <p:cNvSpPr/>
          <p:nvPr/>
        </p:nvSpPr>
        <p:spPr>
          <a:xfrm>
            <a:off x="8769850" y="1288694"/>
            <a:ext cx="62871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57"/>
                  <a:pt x="1" y="805"/>
                </a:cubicBezTo>
                <a:cubicBezTo>
                  <a:pt x="1" y="1243"/>
                  <a:pt x="357" y="1609"/>
                  <a:pt x="805" y="1609"/>
                </a:cubicBezTo>
                <a:cubicBezTo>
                  <a:pt x="1253" y="1609"/>
                  <a:pt x="1609" y="1243"/>
                  <a:pt x="1609" y="805"/>
                </a:cubicBezTo>
                <a:cubicBezTo>
                  <a:pt x="1609" y="35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0" name="Google Shape;3800;p89"/>
          <p:cNvSpPr/>
          <p:nvPr/>
        </p:nvSpPr>
        <p:spPr>
          <a:xfrm>
            <a:off x="8769850" y="1183337"/>
            <a:ext cx="62871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57"/>
                  <a:pt x="1" y="805"/>
                </a:cubicBezTo>
                <a:cubicBezTo>
                  <a:pt x="1" y="1242"/>
                  <a:pt x="357" y="1609"/>
                  <a:pt x="805" y="1609"/>
                </a:cubicBezTo>
                <a:cubicBezTo>
                  <a:pt x="1253" y="1609"/>
                  <a:pt x="1609" y="1242"/>
                  <a:pt x="1609" y="805"/>
                </a:cubicBezTo>
                <a:cubicBezTo>
                  <a:pt x="1609" y="357"/>
                  <a:pt x="125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1" name="Google Shape;3801;p89"/>
          <p:cNvSpPr/>
          <p:nvPr/>
        </p:nvSpPr>
        <p:spPr>
          <a:xfrm>
            <a:off x="8769850" y="1077551"/>
            <a:ext cx="62871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2" name="Google Shape;3802;p89"/>
          <p:cNvSpPr/>
          <p:nvPr/>
        </p:nvSpPr>
        <p:spPr>
          <a:xfrm>
            <a:off x="8769850" y="972194"/>
            <a:ext cx="62871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53" y="1609"/>
                  <a:pt x="1609" y="1253"/>
                  <a:pt x="1609" y="805"/>
                </a:cubicBezTo>
                <a:cubicBezTo>
                  <a:pt x="1609" y="367"/>
                  <a:pt x="125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3" name="Google Shape;3803;p89"/>
          <p:cNvSpPr/>
          <p:nvPr/>
        </p:nvSpPr>
        <p:spPr>
          <a:xfrm>
            <a:off x="8769850" y="866837"/>
            <a:ext cx="62871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53" y="1609"/>
                  <a:pt x="1609" y="1252"/>
                  <a:pt x="1609" y="804"/>
                </a:cubicBezTo>
                <a:cubicBezTo>
                  <a:pt x="1609" y="356"/>
                  <a:pt x="125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4" name="Google Shape;3804;p89"/>
          <p:cNvSpPr/>
          <p:nvPr/>
        </p:nvSpPr>
        <p:spPr>
          <a:xfrm>
            <a:off x="8769850" y="761441"/>
            <a:ext cx="62871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5" name="Google Shape;3805;p89"/>
          <p:cNvSpPr/>
          <p:nvPr/>
        </p:nvSpPr>
        <p:spPr>
          <a:xfrm>
            <a:off x="8646179" y="1288694"/>
            <a:ext cx="62480" cy="62870"/>
          </a:xfrm>
          <a:custGeom>
            <a:rect b="b" l="l" r="r" t="t"/>
            <a:pathLst>
              <a:path extrusionOk="0" h="1610" w="1600">
                <a:moveTo>
                  <a:pt x="805" y="1"/>
                </a:moveTo>
                <a:cubicBezTo>
                  <a:pt x="357" y="1"/>
                  <a:pt x="1" y="357"/>
                  <a:pt x="1" y="805"/>
                </a:cubicBezTo>
                <a:cubicBezTo>
                  <a:pt x="1" y="1243"/>
                  <a:pt x="357" y="1609"/>
                  <a:pt x="805" y="1609"/>
                </a:cubicBezTo>
                <a:cubicBezTo>
                  <a:pt x="1243" y="1609"/>
                  <a:pt x="1600" y="1243"/>
                  <a:pt x="1600" y="805"/>
                </a:cubicBezTo>
                <a:cubicBezTo>
                  <a:pt x="1600" y="35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6" name="Google Shape;3806;p89"/>
          <p:cNvSpPr/>
          <p:nvPr/>
        </p:nvSpPr>
        <p:spPr>
          <a:xfrm>
            <a:off x="8646179" y="1183337"/>
            <a:ext cx="62480" cy="62870"/>
          </a:xfrm>
          <a:custGeom>
            <a:rect b="b" l="l" r="r" t="t"/>
            <a:pathLst>
              <a:path extrusionOk="0" h="1610" w="1600">
                <a:moveTo>
                  <a:pt x="805" y="0"/>
                </a:moveTo>
                <a:cubicBezTo>
                  <a:pt x="357" y="0"/>
                  <a:pt x="1" y="357"/>
                  <a:pt x="1" y="805"/>
                </a:cubicBezTo>
                <a:cubicBezTo>
                  <a:pt x="1" y="1242"/>
                  <a:pt x="357" y="1609"/>
                  <a:pt x="805" y="1609"/>
                </a:cubicBezTo>
                <a:cubicBezTo>
                  <a:pt x="1243" y="1609"/>
                  <a:pt x="1600" y="1242"/>
                  <a:pt x="1600" y="805"/>
                </a:cubicBezTo>
                <a:cubicBezTo>
                  <a:pt x="1600" y="35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7" name="Google Shape;3807;p89"/>
          <p:cNvSpPr/>
          <p:nvPr/>
        </p:nvSpPr>
        <p:spPr>
          <a:xfrm>
            <a:off x="8646179" y="1077551"/>
            <a:ext cx="62480" cy="62870"/>
          </a:xfrm>
          <a:custGeom>
            <a:rect b="b" l="l" r="r" t="t"/>
            <a:pathLst>
              <a:path extrusionOk="0" h="1610" w="160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0" y="1253"/>
                  <a:pt x="1600" y="805"/>
                </a:cubicBezTo>
                <a:cubicBezTo>
                  <a:pt x="160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8" name="Google Shape;3808;p89"/>
          <p:cNvSpPr/>
          <p:nvPr/>
        </p:nvSpPr>
        <p:spPr>
          <a:xfrm>
            <a:off x="8646179" y="972194"/>
            <a:ext cx="62480" cy="62870"/>
          </a:xfrm>
          <a:custGeom>
            <a:rect b="b" l="l" r="r" t="t"/>
            <a:pathLst>
              <a:path extrusionOk="0" h="1610" w="160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43" y="1609"/>
                  <a:pt x="1600" y="1253"/>
                  <a:pt x="1600" y="805"/>
                </a:cubicBezTo>
                <a:cubicBezTo>
                  <a:pt x="1600" y="36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9" name="Google Shape;3809;p89"/>
          <p:cNvSpPr/>
          <p:nvPr/>
        </p:nvSpPr>
        <p:spPr>
          <a:xfrm>
            <a:off x="8646179" y="866837"/>
            <a:ext cx="62480" cy="62831"/>
          </a:xfrm>
          <a:custGeom>
            <a:rect b="b" l="l" r="r" t="t"/>
            <a:pathLst>
              <a:path extrusionOk="0" h="1609" w="160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43" y="1609"/>
                  <a:pt x="1600" y="1252"/>
                  <a:pt x="1600" y="804"/>
                </a:cubicBezTo>
                <a:cubicBezTo>
                  <a:pt x="1600" y="356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0" name="Google Shape;3810;p89"/>
          <p:cNvSpPr/>
          <p:nvPr/>
        </p:nvSpPr>
        <p:spPr>
          <a:xfrm>
            <a:off x="8646179" y="761441"/>
            <a:ext cx="62480" cy="62871"/>
          </a:xfrm>
          <a:custGeom>
            <a:rect b="b" l="l" r="r" t="t"/>
            <a:pathLst>
              <a:path extrusionOk="0" h="1610" w="160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0" y="1253"/>
                  <a:pt x="1600" y="805"/>
                </a:cubicBezTo>
                <a:cubicBezTo>
                  <a:pt x="160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1" name="Google Shape;3811;p89"/>
          <p:cNvSpPr/>
          <p:nvPr/>
        </p:nvSpPr>
        <p:spPr>
          <a:xfrm>
            <a:off x="8522117" y="1288694"/>
            <a:ext cx="62871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57"/>
                  <a:pt x="1" y="805"/>
                </a:cubicBezTo>
                <a:cubicBezTo>
                  <a:pt x="1" y="1243"/>
                  <a:pt x="357" y="1609"/>
                  <a:pt x="805" y="1609"/>
                </a:cubicBezTo>
                <a:cubicBezTo>
                  <a:pt x="1243" y="1609"/>
                  <a:pt x="1610" y="1243"/>
                  <a:pt x="1610" y="805"/>
                </a:cubicBezTo>
                <a:cubicBezTo>
                  <a:pt x="1610" y="35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2" name="Google Shape;3812;p89"/>
          <p:cNvSpPr/>
          <p:nvPr/>
        </p:nvSpPr>
        <p:spPr>
          <a:xfrm>
            <a:off x="8522117" y="1183337"/>
            <a:ext cx="62871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57"/>
                  <a:pt x="1" y="805"/>
                </a:cubicBezTo>
                <a:cubicBezTo>
                  <a:pt x="1" y="1242"/>
                  <a:pt x="357" y="1609"/>
                  <a:pt x="805" y="1609"/>
                </a:cubicBezTo>
                <a:cubicBezTo>
                  <a:pt x="1243" y="1609"/>
                  <a:pt x="1610" y="1242"/>
                  <a:pt x="1610" y="805"/>
                </a:cubicBezTo>
                <a:cubicBezTo>
                  <a:pt x="1610" y="35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3" name="Google Shape;3813;p89"/>
          <p:cNvSpPr/>
          <p:nvPr/>
        </p:nvSpPr>
        <p:spPr>
          <a:xfrm>
            <a:off x="8522117" y="1077551"/>
            <a:ext cx="62871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10" y="1253"/>
                  <a:pt x="1610" y="805"/>
                </a:cubicBezTo>
                <a:cubicBezTo>
                  <a:pt x="161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4" name="Google Shape;3814;p89"/>
          <p:cNvSpPr/>
          <p:nvPr/>
        </p:nvSpPr>
        <p:spPr>
          <a:xfrm>
            <a:off x="8522117" y="972194"/>
            <a:ext cx="62871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43" y="1609"/>
                  <a:pt x="1610" y="1253"/>
                  <a:pt x="1610" y="805"/>
                </a:cubicBezTo>
                <a:cubicBezTo>
                  <a:pt x="1610" y="36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5" name="Google Shape;3815;p89"/>
          <p:cNvSpPr/>
          <p:nvPr/>
        </p:nvSpPr>
        <p:spPr>
          <a:xfrm>
            <a:off x="8522117" y="866837"/>
            <a:ext cx="62871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43" y="1609"/>
                  <a:pt x="1610" y="1252"/>
                  <a:pt x="1610" y="804"/>
                </a:cubicBezTo>
                <a:cubicBezTo>
                  <a:pt x="1610" y="356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6" name="Google Shape;3816;p89"/>
          <p:cNvSpPr/>
          <p:nvPr/>
        </p:nvSpPr>
        <p:spPr>
          <a:xfrm>
            <a:off x="8522117" y="761441"/>
            <a:ext cx="62871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10" y="1253"/>
                  <a:pt x="1610" y="805"/>
                </a:cubicBezTo>
                <a:cubicBezTo>
                  <a:pt x="161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7" name="Google Shape;3817;p89"/>
          <p:cNvSpPr/>
          <p:nvPr/>
        </p:nvSpPr>
        <p:spPr>
          <a:xfrm rot="10800000">
            <a:off x="8448585" y="4433583"/>
            <a:ext cx="704228" cy="704228"/>
          </a:xfrm>
          <a:custGeom>
            <a:rect b="b" l="l" r="r" t="t"/>
            <a:pathLst>
              <a:path extrusionOk="0" h="18034" w="18034">
                <a:moveTo>
                  <a:pt x="0" y="0"/>
                </a:moveTo>
                <a:lnTo>
                  <a:pt x="0" y="18033"/>
                </a:lnTo>
                <a:lnTo>
                  <a:pt x="18033" y="18033"/>
                </a:lnTo>
                <a:lnTo>
                  <a:pt x="1803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8" name="Google Shape;3818;p89"/>
          <p:cNvSpPr/>
          <p:nvPr/>
        </p:nvSpPr>
        <p:spPr>
          <a:xfrm rot="10800000">
            <a:off x="8448585" y="4433192"/>
            <a:ext cx="352348" cy="352309"/>
          </a:xfrm>
          <a:custGeom>
            <a:rect b="b" l="l" r="r" t="t"/>
            <a:pathLst>
              <a:path extrusionOk="0" h="9022" w="9023">
                <a:moveTo>
                  <a:pt x="1060" y="0"/>
                </a:moveTo>
                <a:cubicBezTo>
                  <a:pt x="479" y="0"/>
                  <a:pt x="1" y="468"/>
                  <a:pt x="1" y="1059"/>
                </a:cubicBezTo>
                <a:lnTo>
                  <a:pt x="1" y="7953"/>
                </a:lnTo>
                <a:cubicBezTo>
                  <a:pt x="1" y="8543"/>
                  <a:pt x="479" y="9022"/>
                  <a:pt x="1060" y="9022"/>
                </a:cubicBezTo>
                <a:lnTo>
                  <a:pt x="7953" y="9022"/>
                </a:lnTo>
                <a:cubicBezTo>
                  <a:pt x="8544" y="9022"/>
                  <a:pt x="9022" y="8543"/>
                  <a:pt x="9022" y="7953"/>
                </a:cubicBezTo>
                <a:lnTo>
                  <a:pt x="9022" y="1059"/>
                </a:lnTo>
                <a:cubicBezTo>
                  <a:pt x="9022" y="468"/>
                  <a:pt x="8544" y="0"/>
                  <a:pt x="795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9" name="Google Shape;3819;p89"/>
          <p:cNvSpPr/>
          <p:nvPr/>
        </p:nvSpPr>
        <p:spPr>
          <a:xfrm rot="10800000">
            <a:off x="8801675" y="4786282"/>
            <a:ext cx="351138" cy="351528"/>
          </a:xfrm>
          <a:custGeom>
            <a:rect b="b" l="l" r="r" t="t"/>
            <a:pathLst>
              <a:path extrusionOk="0" h="9002" w="8992">
                <a:moveTo>
                  <a:pt x="0" y="0"/>
                </a:moveTo>
                <a:lnTo>
                  <a:pt x="0" y="9002"/>
                </a:lnTo>
                <a:lnTo>
                  <a:pt x="7046" y="9002"/>
                </a:lnTo>
                <a:cubicBezTo>
                  <a:pt x="8116" y="9002"/>
                  <a:pt x="8991" y="8126"/>
                  <a:pt x="8991" y="7057"/>
                </a:cubicBezTo>
                <a:lnTo>
                  <a:pt x="899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0" name="Google Shape;3820;p89"/>
          <p:cNvSpPr/>
          <p:nvPr/>
        </p:nvSpPr>
        <p:spPr>
          <a:xfrm>
            <a:off x="8448563" y="3728594"/>
            <a:ext cx="704228" cy="704618"/>
          </a:xfrm>
          <a:custGeom>
            <a:rect b="b" l="l" r="r" t="t"/>
            <a:pathLst>
              <a:path extrusionOk="0" h="18044" w="18034">
                <a:moveTo>
                  <a:pt x="1" y="0"/>
                </a:moveTo>
                <a:lnTo>
                  <a:pt x="1" y="18044"/>
                </a:lnTo>
                <a:lnTo>
                  <a:pt x="18034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1" name="Google Shape;3821;p89"/>
          <p:cNvSpPr/>
          <p:nvPr/>
        </p:nvSpPr>
        <p:spPr>
          <a:xfrm>
            <a:off x="8414785" y="3729492"/>
            <a:ext cx="771823" cy="702822"/>
          </a:xfrm>
          <a:custGeom>
            <a:rect b="b" l="l" r="r" t="t"/>
            <a:pathLst>
              <a:path extrusionOk="0" h="17998" w="19765">
                <a:moveTo>
                  <a:pt x="9882" y="0"/>
                </a:moveTo>
                <a:cubicBezTo>
                  <a:pt x="7578" y="0"/>
                  <a:pt x="5275" y="879"/>
                  <a:pt x="3513" y="2635"/>
                </a:cubicBezTo>
                <a:cubicBezTo>
                  <a:pt x="0" y="6148"/>
                  <a:pt x="0" y="11850"/>
                  <a:pt x="3513" y="15363"/>
                </a:cubicBezTo>
                <a:cubicBezTo>
                  <a:pt x="5275" y="17119"/>
                  <a:pt x="7578" y="17998"/>
                  <a:pt x="9882" y="17998"/>
                </a:cubicBezTo>
                <a:cubicBezTo>
                  <a:pt x="12186" y="17998"/>
                  <a:pt x="14490" y="17119"/>
                  <a:pt x="16251" y="15363"/>
                </a:cubicBezTo>
                <a:cubicBezTo>
                  <a:pt x="19764" y="11850"/>
                  <a:pt x="19764" y="6148"/>
                  <a:pt x="16251" y="2635"/>
                </a:cubicBezTo>
                <a:cubicBezTo>
                  <a:pt x="14490" y="879"/>
                  <a:pt x="12186" y="0"/>
                  <a:pt x="988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2" name="Google Shape;3822;p89"/>
          <p:cNvSpPr/>
          <p:nvPr/>
        </p:nvSpPr>
        <p:spPr>
          <a:xfrm>
            <a:off x="8569853" y="3850664"/>
            <a:ext cx="460087" cy="460478"/>
          </a:xfrm>
          <a:custGeom>
            <a:rect b="b" l="l" r="r" t="t"/>
            <a:pathLst>
              <a:path extrusionOk="0" h="11792" w="11782">
                <a:moveTo>
                  <a:pt x="5886" y="0"/>
                </a:moveTo>
                <a:cubicBezTo>
                  <a:pt x="2637" y="0"/>
                  <a:pt x="0" y="2638"/>
                  <a:pt x="0" y="5896"/>
                </a:cubicBezTo>
                <a:cubicBezTo>
                  <a:pt x="0" y="9154"/>
                  <a:pt x="2637" y="11792"/>
                  <a:pt x="5886" y="11792"/>
                </a:cubicBezTo>
                <a:cubicBezTo>
                  <a:pt x="9144" y="11792"/>
                  <a:pt x="11781" y="9154"/>
                  <a:pt x="11781" y="5896"/>
                </a:cubicBezTo>
                <a:cubicBezTo>
                  <a:pt x="11781" y="2638"/>
                  <a:pt x="9144" y="0"/>
                  <a:pt x="58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3" name="Google Shape;3823;p89"/>
          <p:cNvSpPr/>
          <p:nvPr/>
        </p:nvSpPr>
        <p:spPr>
          <a:xfrm>
            <a:off x="8459401" y="352716"/>
            <a:ext cx="351528" cy="39"/>
          </a:xfrm>
          <a:custGeom>
            <a:rect b="b" l="l" r="r" t="t"/>
            <a:pathLst>
              <a:path extrusionOk="0" fill="none" h="1" w="9002">
                <a:moveTo>
                  <a:pt x="1" y="0"/>
                </a:moveTo>
                <a:lnTo>
                  <a:pt x="900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4" name="Google Shape;3824;p89"/>
          <p:cNvSpPr/>
          <p:nvPr/>
        </p:nvSpPr>
        <p:spPr>
          <a:xfrm>
            <a:off x="8480879" y="352716"/>
            <a:ext cx="330051" cy="120118"/>
          </a:xfrm>
          <a:custGeom>
            <a:rect b="b" l="l" r="r" t="t"/>
            <a:pathLst>
              <a:path extrusionOk="0" fill="none" h="3076" w="8452">
                <a:moveTo>
                  <a:pt x="1" y="3075"/>
                </a:moveTo>
                <a:lnTo>
                  <a:pt x="845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5" name="Google Shape;3825;p89"/>
          <p:cNvSpPr/>
          <p:nvPr/>
        </p:nvSpPr>
        <p:spPr>
          <a:xfrm>
            <a:off x="8541719" y="352716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0" y="5784"/>
                </a:moveTo>
                <a:lnTo>
                  <a:pt x="6894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6" name="Google Shape;3826;p89"/>
          <p:cNvSpPr/>
          <p:nvPr/>
        </p:nvSpPr>
        <p:spPr>
          <a:xfrm>
            <a:off x="8635166" y="352716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0" y="7790"/>
                </a:moveTo>
                <a:lnTo>
                  <a:pt x="4501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7" name="Google Shape;3827;p89"/>
          <p:cNvSpPr/>
          <p:nvPr/>
        </p:nvSpPr>
        <p:spPr>
          <a:xfrm>
            <a:off x="8750090" y="352716"/>
            <a:ext cx="60840" cy="345944"/>
          </a:xfrm>
          <a:custGeom>
            <a:rect b="b" l="l" r="r" t="t"/>
            <a:pathLst>
              <a:path extrusionOk="0" fill="none" h="8859" w="1558">
                <a:moveTo>
                  <a:pt x="0" y="8859"/>
                </a:moveTo>
                <a:lnTo>
                  <a:pt x="1558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8" name="Google Shape;3828;p89"/>
          <p:cNvSpPr/>
          <p:nvPr/>
        </p:nvSpPr>
        <p:spPr>
          <a:xfrm>
            <a:off x="8810930" y="352716"/>
            <a:ext cx="61269" cy="345944"/>
          </a:xfrm>
          <a:custGeom>
            <a:rect b="b" l="l" r="r" t="t"/>
            <a:pathLst>
              <a:path extrusionOk="0" fill="none" h="8859" w="1569">
                <a:moveTo>
                  <a:pt x="1568" y="885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9" name="Google Shape;3829;p89"/>
          <p:cNvSpPr/>
          <p:nvPr/>
        </p:nvSpPr>
        <p:spPr>
          <a:xfrm>
            <a:off x="8810930" y="352716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4501" y="779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0" name="Google Shape;3830;p89"/>
          <p:cNvSpPr/>
          <p:nvPr/>
        </p:nvSpPr>
        <p:spPr>
          <a:xfrm>
            <a:off x="8810930" y="352716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6894" y="578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1" name="Google Shape;3831;p89"/>
          <p:cNvSpPr/>
          <p:nvPr/>
        </p:nvSpPr>
        <p:spPr>
          <a:xfrm>
            <a:off x="8810930" y="352716"/>
            <a:ext cx="330441" cy="120118"/>
          </a:xfrm>
          <a:custGeom>
            <a:rect b="b" l="l" r="r" t="t"/>
            <a:pathLst>
              <a:path extrusionOk="0" fill="none" h="3076" w="8462">
                <a:moveTo>
                  <a:pt x="8462" y="3075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2" name="Google Shape;3832;p89"/>
          <p:cNvSpPr/>
          <p:nvPr/>
        </p:nvSpPr>
        <p:spPr>
          <a:xfrm>
            <a:off x="8810930" y="352716"/>
            <a:ext cx="351528" cy="39"/>
          </a:xfrm>
          <a:custGeom>
            <a:rect b="b" l="l" r="r" t="t"/>
            <a:pathLst>
              <a:path extrusionOk="0" fill="none" h="1" w="9002">
                <a:moveTo>
                  <a:pt x="9001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3" name="Google Shape;3833;p89"/>
          <p:cNvSpPr/>
          <p:nvPr/>
        </p:nvSpPr>
        <p:spPr>
          <a:xfrm>
            <a:off x="8810930" y="232208"/>
            <a:ext cx="330441" cy="120547"/>
          </a:xfrm>
          <a:custGeom>
            <a:rect b="b" l="l" r="r" t="t"/>
            <a:pathLst>
              <a:path extrusionOk="0" fill="none" h="3087" w="8462">
                <a:moveTo>
                  <a:pt x="8462" y="1"/>
                </a:moveTo>
                <a:lnTo>
                  <a:pt x="0" y="3086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4" name="Google Shape;3834;p89"/>
          <p:cNvSpPr/>
          <p:nvPr/>
        </p:nvSpPr>
        <p:spPr>
          <a:xfrm>
            <a:off x="8810930" y="126460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0"/>
                </a:moveTo>
                <a:lnTo>
                  <a:pt x="0" y="5794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5" name="Google Shape;3835;p89"/>
          <p:cNvSpPr/>
          <p:nvPr/>
        </p:nvSpPr>
        <p:spPr>
          <a:xfrm>
            <a:off x="8810930" y="48126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1"/>
                </a:moveTo>
                <a:lnTo>
                  <a:pt x="0" y="780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6" name="Google Shape;3836;p89"/>
          <p:cNvSpPr/>
          <p:nvPr/>
        </p:nvSpPr>
        <p:spPr>
          <a:xfrm>
            <a:off x="8810930" y="6382"/>
            <a:ext cx="61269" cy="346374"/>
          </a:xfrm>
          <a:custGeom>
            <a:rect b="b" l="l" r="r" t="t"/>
            <a:pathLst>
              <a:path extrusionOk="0" fill="none" h="8870" w="1569">
                <a:moveTo>
                  <a:pt x="1568" y="0"/>
                </a:moveTo>
                <a:lnTo>
                  <a:pt x="0" y="8869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7" name="Google Shape;3837;p89"/>
          <p:cNvSpPr/>
          <p:nvPr/>
        </p:nvSpPr>
        <p:spPr>
          <a:xfrm>
            <a:off x="8750090" y="6382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1025">
            <a:solidFill>
              <a:srgbClr val="262B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8" name="Google Shape;3838;p89"/>
          <p:cNvSpPr/>
          <p:nvPr/>
        </p:nvSpPr>
        <p:spPr>
          <a:xfrm>
            <a:off x="8750090" y="6382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9" name="Google Shape;3839;p89"/>
          <p:cNvSpPr/>
          <p:nvPr/>
        </p:nvSpPr>
        <p:spPr>
          <a:xfrm>
            <a:off x="8635166" y="48126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7800"/>
                </a:moveTo>
                <a:lnTo>
                  <a:pt x="0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0" name="Google Shape;3840;p89"/>
          <p:cNvSpPr/>
          <p:nvPr/>
        </p:nvSpPr>
        <p:spPr>
          <a:xfrm>
            <a:off x="8541719" y="126460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579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1" name="Google Shape;3841;p89"/>
          <p:cNvSpPr/>
          <p:nvPr/>
        </p:nvSpPr>
        <p:spPr>
          <a:xfrm>
            <a:off x="8480879" y="232208"/>
            <a:ext cx="330051" cy="120547"/>
          </a:xfrm>
          <a:custGeom>
            <a:rect b="b" l="l" r="r" t="t"/>
            <a:pathLst>
              <a:path extrusionOk="0" fill="none" h="3087" w="8452">
                <a:moveTo>
                  <a:pt x="8452" y="3086"/>
                </a:moveTo>
                <a:lnTo>
                  <a:pt x="1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2" name="Google Shape;3842;p89"/>
          <p:cNvSpPr/>
          <p:nvPr/>
        </p:nvSpPr>
        <p:spPr>
          <a:xfrm rot="5400000">
            <a:off x="8623419" y="3200116"/>
            <a:ext cx="704657" cy="352348"/>
          </a:xfrm>
          <a:custGeom>
            <a:rect b="b" l="l" r="r" t="t"/>
            <a:pathLst>
              <a:path extrusionOk="0" h="9023" w="18045">
                <a:moveTo>
                  <a:pt x="9012" y="0"/>
                </a:moveTo>
                <a:lnTo>
                  <a:pt x="9012" y="11"/>
                </a:lnTo>
                <a:lnTo>
                  <a:pt x="1" y="11"/>
                </a:lnTo>
                <a:lnTo>
                  <a:pt x="1" y="184"/>
                </a:lnTo>
                <a:cubicBezTo>
                  <a:pt x="1" y="5071"/>
                  <a:pt x="3962" y="9022"/>
                  <a:pt x="8839" y="9022"/>
                </a:cubicBezTo>
                <a:lnTo>
                  <a:pt x="9012" y="9022"/>
                </a:lnTo>
                <a:cubicBezTo>
                  <a:pt x="9012" y="8869"/>
                  <a:pt x="9012" y="8717"/>
                  <a:pt x="9022" y="8564"/>
                </a:cubicBezTo>
                <a:cubicBezTo>
                  <a:pt x="9134" y="6252"/>
                  <a:pt x="10122" y="4175"/>
                  <a:pt x="11649" y="2648"/>
                </a:cubicBezTo>
                <a:cubicBezTo>
                  <a:pt x="13289" y="1019"/>
                  <a:pt x="15549" y="0"/>
                  <a:pt x="1804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3" name="Google Shape;3843;p89"/>
          <p:cNvSpPr/>
          <p:nvPr/>
        </p:nvSpPr>
        <p:spPr>
          <a:xfrm flipH="1" rot="5400000">
            <a:off x="7745584" y="704387"/>
            <a:ext cx="352309" cy="352309"/>
          </a:xfrm>
          <a:custGeom>
            <a:rect b="b" l="l" r="r" t="t"/>
            <a:pathLst>
              <a:path extrusionOk="0" h="9022" w="9022">
                <a:moveTo>
                  <a:pt x="0" y="0"/>
                </a:moveTo>
                <a:cubicBezTo>
                  <a:pt x="0" y="4979"/>
                  <a:pt x="4043" y="9022"/>
                  <a:pt x="9022" y="9022"/>
                </a:cubicBezTo>
                <a:lnTo>
                  <a:pt x="90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4" name="Google Shape;3844;p89"/>
          <p:cNvSpPr/>
          <p:nvPr/>
        </p:nvSpPr>
        <p:spPr>
          <a:xfrm flipH="1" rot="5400000">
            <a:off x="8097874" y="704758"/>
            <a:ext cx="351919" cy="351958"/>
          </a:xfrm>
          <a:custGeom>
            <a:rect b="b" l="l" r="r" t="t"/>
            <a:pathLst>
              <a:path extrusionOk="0" h="9013" w="9012">
                <a:moveTo>
                  <a:pt x="0" y="1"/>
                </a:moveTo>
                <a:lnTo>
                  <a:pt x="0" y="9012"/>
                </a:lnTo>
                <a:lnTo>
                  <a:pt x="9012" y="9012"/>
                </a:lnTo>
                <a:cubicBezTo>
                  <a:pt x="9012" y="4033"/>
                  <a:pt x="4979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5" name="Google Shape;3845;p89"/>
          <p:cNvSpPr/>
          <p:nvPr/>
        </p:nvSpPr>
        <p:spPr>
          <a:xfrm flipH="1" rot="5400000">
            <a:off x="8098264" y="1056676"/>
            <a:ext cx="351958" cy="351919"/>
          </a:xfrm>
          <a:custGeom>
            <a:rect b="b" l="l" r="r" t="t"/>
            <a:pathLst>
              <a:path extrusionOk="0" h="9012" w="9013">
                <a:moveTo>
                  <a:pt x="1" y="0"/>
                </a:moveTo>
                <a:cubicBezTo>
                  <a:pt x="1" y="4980"/>
                  <a:pt x="4043" y="9012"/>
                  <a:pt x="9012" y="9012"/>
                </a:cubicBezTo>
                <a:lnTo>
                  <a:pt x="901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6" name="Google Shape;3846;p89"/>
          <p:cNvSpPr/>
          <p:nvPr/>
        </p:nvSpPr>
        <p:spPr>
          <a:xfrm>
            <a:off x="7735577" y="4435025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7" name="Google Shape;3847;p89"/>
          <p:cNvSpPr/>
          <p:nvPr/>
        </p:nvSpPr>
        <p:spPr>
          <a:xfrm>
            <a:off x="7735577" y="4496256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8" name="Google Shape;3848;p89"/>
          <p:cNvSpPr/>
          <p:nvPr/>
        </p:nvSpPr>
        <p:spPr>
          <a:xfrm>
            <a:off x="7735577" y="4557486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9" name="Google Shape;3849;p89"/>
          <p:cNvSpPr/>
          <p:nvPr/>
        </p:nvSpPr>
        <p:spPr>
          <a:xfrm>
            <a:off x="7735577" y="4618717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0" name="Google Shape;3850;p89"/>
          <p:cNvSpPr/>
          <p:nvPr/>
        </p:nvSpPr>
        <p:spPr>
          <a:xfrm>
            <a:off x="7735577" y="4679947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1" name="Google Shape;3851;p89"/>
          <p:cNvSpPr/>
          <p:nvPr/>
        </p:nvSpPr>
        <p:spPr>
          <a:xfrm>
            <a:off x="7735577" y="4741177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2" name="Google Shape;3852;p89"/>
          <p:cNvSpPr/>
          <p:nvPr/>
        </p:nvSpPr>
        <p:spPr>
          <a:xfrm>
            <a:off x="7735577" y="4802447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3" name="Google Shape;3853;p89"/>
          <p:cNvSpPr/>
          <p:nvPr/>
        </p:nvSpPr>
        <p:spPr>
          <a:xfrm>
            <a:off x="7735577" y="4863677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4" name="Google Shape;3854;p89"/>
          <p:cNvSpPr/>
          <p:nvPr/>
        </p:nvSpPr>
        <p:spPr>
          <a:xfrm>
            <a:off x="7735577" y="4924908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5" name="Google Shape;3855;p89"/>
          <p:cNvSpPr/>
          <p:nvPr/>
        </p:nvSpPr>
        <p:spPr>
          <a:xfrm>
            <a:off x="7735577" y="4986138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6" name="Google Shape;3856;p89"/>
          <p:cNvSpPr/>
          <p:nvPr/>
        </p:nvSpPr>
        <p:spPr>
          <a:xfrm>
            <a:off x="7735577" y="5047369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7" name="Google Shape;3857;p89"/>
          <p:cNvSpPr/>
          <p:nvPr/>
        </p:nvSpPr>
        <p:spPr>
          <a:xfrm>
            <a:off x="7735577" y="5108989"/>
            <a:ext cx="704228" cy="30264"/>
          </a:xfrm>
          <a:custGeom>
            <a:rect b="b" l="l" r="r" t="t"/>
            <a:pathLst>
              <a:path extrusionOk="0" h="775" w="18034">
                <a:moveTo>
                  <a:pt x="1" y="1"/>
                </a:moveTo>
                <a:lnTo>
                  <a:pt x="1" y="774"/>
                </a:lnTo>
                <a:lnTo>
                  <a:pt x="18034" y="774"/>
                </a:lnTo>
                <a:lnTo>
                  <a:pt x="180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8" name="Google Shape;3858;p89"/>
          <p:cNvSpPr/>
          <p:nvPr/>
        </p:nvSpPr>
        <p:spPr>
          <a:xfrm>
            <a:off x="727000" y="542825"/>
            <a:ext cx="7704000" cy="40611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9" name="Google Shape;3859;p89"/>
          <p:cNvSpPr/>
          <p:nvPr/>
        </p:nvSpPr>
        <p:spPr>
          <a:xfrm>
            <a:off x="7034887" y="-4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0" name="Google Shape;3860;p89"/>
          <p:cNvSpPr/>
          <p:nvPr/>
        </p:nvSpPr>
        <p:spPr>
          <a:xfrm>
            <a:off x="7034887" y="61226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1" name="Google Shape;3861;p89"/>
          <p:cNvSpPr/>
          <p:nvPr/>
        </p:nvSpPr>
        <p:spPr>
          <a:xfrm>
            <a:off x="7034887" y="122456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2" name="Google Shape;3862;p89"/>
          <p:cNvSpPr/>
          <p:nvPr/>
        </p:nvSpPr>
        <p:spPr>
          <a:xfrm>
            <a:off x="7034887" y="183687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3" name="Google Shape;3863;p89"/>
          <p:cNvSpPr/>
          <p:nvPr/>
        </p:nvSpPr>
        <p:spPr>
          <a:xfrm>
            <a:off x="7034887" y="244917"/>
            <a:ext cx="703837" cy="30693"/>
          </a:xfrm>
          <a:custGeom>
            <a:rect b="b" l="l" r="r" t="t"/>
            <a:pathLst>
              <a:path extrusionOk="0" h="786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4" name="Google Shape;3864;p89"/>
          <p:cNvSpPr/>
          <p:nvPr/>
        </p:nvSpPr>
        <p:spPr>
          <a:xfrm>
            <a:off x="7383659" y="4787531"/>
            <a:ext cx="351958" cy="351919"/>
          </a:xfrm>
          <a:custGeom>
            <a:rect b="b" l="l" r="r" t="t"/>
            <a:pathLst>
              <a:path extrusionOk="0" h="9012" w="9013">
                <a:moveTo>
                  <a:pt x="1060" y="1"/>
                </a:moveTo>
                <a:cubicBezTo>
                  <a:pt x="469" y="1"/>
                  <a:pt x="1" y="469"/>
                  <a:pt x="1" y="1060"/>
                </a:cubicBezTo>
                <a:lnTo>
                  <a:pt x="1" y="7953"/>
                </a:lnTo>
                <a:cubicBezTo>
                  <a:pt x="1" y="8544"/>
                  <a:pt x="469" y="9012"/>
                  <a:pt x="1060" y="9012"/>
                </a:cubicBezTo>
                <a:lnTo>
                  <a:pt x="7953" y="9012"/>
                </a:lnTo>
                <a:cubicBezTo>
                  <a:pt x="8544" y="9012"/>
                  <a:pt x="9012" y="8544"/>
                  <a:pt x="9012" y="7953"/>
                </a:cubicBezTo>
                <a:lnTo>
                  <a:pt x="9012" y="1060"/>
                </a:lnTo>
                <a:cubicBezTo>
                  <a:pt x="9012" y="469"/>
                  <a:pt x="8544" y="1"/>
                  <a:pt x="795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5" name="Google Shape;3865;p8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66" name="Google Shape;3866;p89"/>
          <p:cNvSpPr txBox="1"/>
          <p:nvPr>
            <p:ph idx="1" type="subTitle"/>
          </p:nvPr>
        </p:nvSpPr>
        <p:spPr>
          <a:xfrm>
            <a:off x="4178970" y="2421749"/>
            <a:ext cx="2945100" cy="13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867" name="Google Shape;3867;p89"/>
          <p:cNvSpPr txBox="1"/>
          <p:nvPr>
            <p:ph idx="2" type="subTitle"/>
          </p:nvPr>
        </p:nvSpPr>
        <p:spPr>
          <a:xfrm>
            <a:off x="713225" y="2421749"/>
            <a:ext cx="2945100" cy="13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868" name="Google Shape;3868;p89"/>
          <p:cNvSpPr txBox="1"/>
          <p:nvPr>
            <p:ph idx="3" type="subTitle"/>
          </p:nvPr>
        </p:nvSpPr>
        <p:spPr>
          <a:xfrm>
            <a:off x="713225" y="1997175"/>
            <a:ext cx="2945100" cy="4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3869" name="Google Shape;3869;p89"/>
          <p:cNvSpPr txBox="1"/>
          <p:nvPr>
            <p:ph idx="4" type="subTitle"/>
          </p:nvPr>
        </p:nvSpPr>
        <p:spPr>
          <a:xfrm>
            <a:off x="4178970" y="1997175"/>
            <a:ext cx="2945100" cy="4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3870" name="Google Shape;3870;p8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71" name="Shape 3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Google Shape;3872;p90"/>
          <p:cNvSpPr/>
          <p:nvPr/>
        </p:nvSpPr>
        <p:spPr>
          <a:xfrm>
            <a:off x="8791684" y="391"/>
            <a:ext cx="351919" cy="351958"/>
          </a:xfrm>
          <a:custGeom>
            <a:rect b="b" l="l" r="r" t="t"/>
            <a:pathLst>
              <a:path extrusionOk="0" h="9013" w="9012">
                <a:moveTo>
                  <a:pt x="0" y="1"/>
                </a:moveTo>
                <a:lnTo>
                  <a:pt x="0" y="9012"/>
                </a:lnTo>
                <a:lnTo>
                  <a:pt x="9012" y="9012"/>
                </a:lnTo>
                <a:cubicBezTo>
                  <a:pt x="9012" y="4033"/>
                  <a:pt x="4979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3" name="Google Shape;3873;p90"/>
          <p:cNvSpPr/>
          <p:nvPr/>
        </p:nvSpPr>
        <p:spPr>
          <a:xfrm>
            <a:off x="8439765" y="0"/>
            <a:ext cx="351958" cy="351919"/>
          </a:xfrm>
          <a:custGeom>
            <a:rect b="b" l="l" r="r" t="t"/>
            <a:pathLst>
              <a:path extrusionOk="0" h="9012" w="9013">
                <a:moveTo>
                  <a:pt x="1" y="0"/>
                </a:moveTo>
                <a:cubicBezTo>
                  <a:pt x="1" y="4980"/>
                  <a:pt x="4043" y="9012"/>
                  <a:pt x="9012" y="9012"/>
                </a:cubicBezTo>
                <a:lnTo>
                  <a:pt x="901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4" name="Google Shape;3874;p90"/>
          <p:cNvSpPr/>
          <p:nvPr/>
        </p:nvSpPr>
        <p:spPr>
          <a:xfrm>
            <a:off x="7735577" y="0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5" name="Google Shape;3875;p90"/>
          <p:cNvSpPr/>
          <p:nvPr/>
        </p:nvSpPr>
        <p:spPr>
          <a:xfrm>
            <a:off x="7735577" y="61231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6" name="Google Shape;3876;p90"/>
          <p:cNvSpPr/>
          <p:nvPr/>
        </p:nvSpPr>
        <p:spPr>
          <a:xfrm>
            <a:off x="7735577" y="122461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7" name="Google Shape;3877;p90"/>
          <p:cNvSpPr/>
          <p:nvPr/>
        </p:nvSpPr>
        <p:spPr>
          <a:xfrm>
            <a:off x="7735577" y="183692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8" name="Google Shape;3878;p90"/>
          <p:cNvSpPr/>
          <p:nvPr/>
        </p:nvSpPr>
        <p:spPr>
          <a:xfrm>
            <a:off x="7735577" y="244922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9" name="Google Shape;3879;p90"/>
          <p:cNvSpPr/>
          <p:nvPr/>
        </p:nvSpPr>
        <p:spPr>
          <a:xfrm>
            <a:off x="7735577" y="306152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0" name="Google Shape;3880;p90"/>
          <p:cNvSpPr/>
          <p:nvPr/>
        </p:nvSpPr>
        <p:spPr>
          <a:xfrm>
            <a:off x="7031388" y="0"/>
            <a:ext cx="704228" cy="704618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lnTo>
                  <a:pt x="0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1" name="Google Shape;3881;p90"/>
          <p:cNvSpPr/>
          <p:nvPr/>
        </p:nvSpPr>
        <p:spPr>
          <a:xfrm rot="-5400000">
            <a:off x="198" y="-1"/>
            <a:ext cx="704228" cy="704618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cubicBezTo>
                  <a:pt x="0" y="9969"/>
                  <a:pt x="8075" y="18044"/>
                  <a:pt x="18033" y="18044"/>
                </a:cubicBezTo>
                <a:lnTo>
                  <a:pt x="1803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2" name="Google Shape;3882;p90"/>
          <p:cNvSpPr/>
          <p:nvPr/>
        </p:nvSpPr>
        <p:spPr>
          <a:xfrm>
            <a:off x="8791684" y="352310"/>
            <a:ext cx="352309" cy="352309"/>
          </a:xfrm>
          <a:custGeom>
            <a:rect b="b" l="l" r="r" t="t"/>
            <a:pathLst>
              <a:path extrusionOk="0" h="9022" w="9022">
                <a:moveTo>
                  <a:pt x="0" y="0"/>
                </a:moveTo>
                <a:cubicBezTo>
                  <a:pt x="0" y="4979"/>
                  <a:pt x="4043" y="9022"/>
                  <a:pt x="9022" y="9022"/>
                </a:cubicBezTo>
                <a:lnTo>
                  <a:pt x="90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3" name="Google Shape;3883;p90"/>
          <p:cNvSpPr/>
          <p:nvPr/>
        </p:nvSpPr>
        <p:spPr>
          <a:xfrm>
            <a:off x="7735577" y="367422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4" name="Google Shape;3884;p90"/>
          <p:cNvSpPr/>
          <p:nvPr/>
        </p:nvSpPr>
        <p:spPr>
          <a:xfrm>
            <a:off x="7735577" y="428652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5" name="Google Shape;3885;p90"/>
          <p:cNvSpPr/>
          <p:nvPr/>
        </p:nvSpPr>
        <p:spPr>
          <a:xfrm>
            <a:off x="7735577" y="489883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6" name="Google Shape;3886;p90"/>
          <p:cNvSpPr/>
          <p:nvPr/>
        </p:nvSpPr>
        <p:spPr>
          <a:xfrm>
            <a:off x="7735577" y="551113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7" name="Google Shape;3887;p90"/>
          <p:cNvSpPr/>
          <p:nvPr/>
        </p:nvSpPr>
        <p:spPr>
          <a:xfrm>
            <a:off x="7735577" y="612344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8" name="Google Shape;3888;p90"/>
          <p:cNvSpPr/>
          <p:nvPr/>
        </p:nvSpPr>
        <p:spPr>
          <a:xfrm>
            <a:off x="7735577" y="673964"/>
            <a:ext cx="704228" cy="30264"/>
          </a:xfrm>
          <a:custGeom>
            <a:rect b="b" l="l" r="r" t="t"/>
            <a:pathLst>
              <a:path extrusionOk="0" h="775" w="18034">
                <a:moveTo>
                  <a:pt x="1" y="1"/>
                </a:moveTo>
                <a:lnTo>
                  <a:pt x="1" y="774"/>
                </a:lnTo>
                <a:lnTo>
                  <a:pt x="18034" y="774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9" name="Google Shape;3889;p90"/>
          <p:cNvSpPr/>
          <p:nvPr/>
        </p:nvSpPr>
        <p:spPr>
          <a:xfrm>
            <a:off x="7383659" y="352506"/>
            <a:ext cx="351958" cy="351919"/>
          </a:xfrm>
          <a:custGeom>
            <a:rect b="b" l="l" r="r" t="t"/>
            <a:pathLst>
              <a:path extrusionOk="0" h="9012" w="9013">
                <a:moveTo>
                  <a:pt x="1060" y="1"/>
                </a:moveTo>
                <a:cubicBezTo>
                  <a:pt x="469" y="1"/>
                  <a:pt x="1" y="469"/>
                  <a:pt x="1" y="1060"/>
                </a:cubicBezTo>
                <a:lnTo>
                  <a:pt x="1" y="7953"/>
                </a:lnTo>
                <a:cubicBezTo>
                  <a:pt x="1" y="8544"/>
                  <a:pt x="469" y="9012"/>
                  <a:pt x="1060" y="9012"/>
                </a:cubicBezTo>
                <a:lnTo>
                  <a:pt x="7953" y="9012"/>
                </a:lnTo>
                <a:cubicBezTo>
                  <a:pt x="8544" y="9012"/>
                  <a:pt x="9012" y="8544"/>
                  <a:pt x="9012" y="7953"/>
                </a:cubicBezTo>
                <a:lnTo>
                  <a:pt x="9012" y="1060"/>
                </a:lnTo>
                <a:cubicBezTo>
                  <a:pt x="9012" y="469"/>
                  <a:pt x="8544" y="1"/>
                  <a:pt x="795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0" name="Google Shape;3890;p90"/>
          <p:cNvSpPr/>
          <p:nvPr/>
        </p:nvSpPr>
        <p:spPr>
          <a:xfrm>
            <a:off x="727000" y="542825"/>
            <a:ext cx="7704000" cy="40611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1" name="Google Shape;3891;p9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92" name="Google Shape;3892;p9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93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p91"/>
          <p:cNvSpPr/>
          <p:nvPr/>
        </p:nvSpPr>
        <p:spPr>
          <a:xfrm>
            <a:off x="8433598" y="704596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5" name="Google Shape;3895;p91"/>
          <p:cNvSpPr/>
          <p:nvPr/>
        </p:nvSpPr>
        <p:spPr>
          <a:xfrm>
            <a:off x="8433598" y="765826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6" name="Google Shape;3896;p91"/>
          <p:cNvSpPr/>
          <p:nvPr/>
        </p:nvSpPr>
        <p:spPr>
          <a:xfrm>
            <a:off x="8433598" y="827056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7" name="Google Shape;3897;p91"/>
          <p:cNvSpPr/>
          <p:nvPr/>
        </p:nvSpPr>
        <p:spPr>
          <a:xfrm>
            <a:off x="8433598" y="888287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8" name="Google Shape;3898;p91"/>
          <p:cNvSpPr/>
          <p:nvPr/>
        </p:nvSpPr>
        <p:spPr>
          <a:xfrm>
            <a:off x="8433598" y="949517"/>
            <a:ext cx="703837" cy="30693"/>
          </a:xfrm>
          <a:custGeom>
            <a:rect b="b" l="l" r="r" t="t"/>
            <a:pathLst>
              <a:path extrusionOk="0" h="786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9" name="Google Shape;3899;p91"/>
          <p:cNvSpPr/>
          <p:nvPr/>
        </p:nvSpPr>
        <p:spPr>
          <a:xfrm>
            <a:off x="8433598" y="1010787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0" name="Google Shape;3900;p91"/>
          <p:cNvSpPr/>
          <p:nvPr/>
        </p:nvSpPr>
        <p:spPr>
          <a:xfrm>
            <a:off x="8433598" y="1072017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1" name="Google Shape;3901;p91"/>
          <p:cNvSpPr/>
          <p:nvPr/>
        </p:nvSpPr>
        <p:spPr>
          <a:xfrm>
            <a:off x="8433598" y="1133247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2" name="Google Shape;3902;p91"/>
          <p:cNvSpPr/>
          <p:nvPr/>
        </p:nvSpPr>
        <p:spPr>
          <a:xfrm>
            <a:off x="8433598" y="1194087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3" name="Google Shape;3903;p91"/>
          <p:cNvSpPr/>
          <p:nvPr/>
        </p:nvSpPr>
        <p:spPr>
          <a:xfrm>
            <a:off x="8433598" y="1255708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4" name="Google Shape;3904;p91"/>
          <p:cNvSpPr/>
          <p:nvPr/>
        </p:nvSpPr>
        <p:spPr>
          <a:xfrm>
            <a:off x="8433598" y="1316548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5" name="Google Shape;3905;p91"/>
          <p:cNvSpPr/>
          <p:nvPr/>
        </p:nvSpPr>
        <p:spPr>
          <a:xfrm>
            <a:off x="8433598" y="1377778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6" name="Google Shape;3906;p91"/>
          <p:cNvSpPr/>
          <p:nvPr/>
        </p:nvSpPr>
        <p:spPr>
          <a:xfrm>
            <a:off x="8433207" y="1408394"/>
            <a:ext cx="704228" cy="704618"/>
          </a:xfrm>
          <a:custGeom>
            <a:rect b="b" l="l" r="r" t="t"/>
            <a:pathLst>
              <a:path extrusionOk="0" h="18044" w="18034">
                <a:moveTo>
                  <a:pt x="1" y="0"/>
                </a:moveTo>
                <a:lnTo>
                  <a:pt x="1" y="18044"/>
                </a:lnTo>
                <a:lnTo>
                  <a:pt x="18034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7" name="Google Shape;3907;p91"/>
          <p:cNvSpPr/>
          <p:nvPr/>
        </p:nvSpPr>
        <p:spPr>
          <a:xfrm>
            <a:off x="8399429" y="1409292"/>
            <a:ext cx="771823" cy="702822"/>
          </a:xfrm>
          <a:custGeom>
            <a:rect b="b" l="l" r="r" t="t"/>
            <a:pathLst>
              <a:path extrusionOk="0" h="17998" w="19765">
                <a:moveTo>
                  <a:pt x="9882" y="0"/>
                </a:moveTo>
                <a:cubicBezTo>
                  <a:pt x="7578" y="0"/>
                  <a:pt x="5275" y="879"/>
                  <a:pt x="3513" y="2635"/>
                </a:cubicBezTo>
                <a:cubicBezTo>
                  <a:pt x="0" y="6148"/>
                  <a:pt x="0" y="11850"/>
                  <a:pt x="3513" y="15363"/>
                </a:cubicBezTo>
                <a:cubicBezTo>
                  <a:pt x="5275" y="17119"/>
                  <a:pt x="7578" y="17998"/>
                  <a:pt x="9882" y="17998"/>
                </a:cubicBezTo>
                <a:cubicBezTo>
                  <a:pt x="12186" y="17998"/>
                  <a:pt x="14490" y="17119"/>
                  <a:pt x="16251" y="15363"/>
                </a:cubicBezTo>
                <a:cubicBezTo>
                  <a:pt x="19764" y="11850"/>
                  <a:pt x="19764" y="6148"/>
                  <a:pt x="16251" y="2635"/>
                </a:cubicBezTo>
                <a:cubicBezTo>
                  <a:pt x="14490" y="879"/>
                  <a:pt x="12186" y="0"/>
                  <a:pt x="988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8" name="Google Shape;3908;p91"/>
          <p:cNvSpPr/>
          <p:nvPr/>
        </p:nvSpPr>
        <p:spPr>
          <a:xfrm>
            <a:off x="8554497" y="1530464"/>
            <a:ext cx="460087" cy="460478"/>
          </a:xfrm>
          <a:custGeom>
            <a:rect b="b" l="l" r="r" t="t"/>
            <a:pathLst>
              <a:path extrusionOk="0" h="11792" w="11782">
                <a:moveTo>
                  <a:pt x="5886" y="0"/>
                </a:moveTo>
                <a:cubicBezTo>
                  <a:pt x="2637" y="0"/>
                  <a:pt x="0" y="2638"/>
                  <a:pt x="0" y="5896"/>
                </a:cubicBezTo>
                <a:cubicBezTo>
                  <a:pt x="0" y="9154"/>
                  <a:pt x="2637" y="11792"/>
                  <a:pt x="5886" y="11792"/>
                </a:cubicBezTo>
                <a:cubicBezTo>
                  <a:pt x="9144" y="11792"/>
                  <a:pt x="11781" y="9154"/>
                  <a:pt x="11781" y="5896"/>
                </a:cubicBezTo>
                <a:cubicBezTo>
                  <a:pt x="11781" y="2638"/>
                  <a:pt x="9144" y="0"/>
                  <a:pt x="588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9" name="Google Shape;3909;p91"/>
          <p:cNvSpPr/>
          <p:nvPr/>
        </p:nvSpPr>
        <p:spPr>
          <a:xfrm>
            <a:off x="8450800" y="352716"/>
            <a:ext cx="351528" cy="39"/>
          </a:xfrm>
          <a:custGeom>
            <a:rect b="b" l="l" r="r" t="t"/>
            <a:pathLst>
              <a:path extrusionOk="0" fill="none" h="1" w="9002">
                <a:moveTo>
                  <a:pt x="1" y="0"/>
                </a:moveTo>
                <a:lnTo>
                  <a:pt x="900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0" name="Google Shape;3910;p91"/>
          <p:cNvSpPr/>
          <p:nvPr/>
        </p:nvSpPr>
        <p:spPr>
          <a:xfrm>
            <a:off x="8472278" y="352716"/>
            <a:ext cx="330051" cy="120118"/>
          </a:xfrm>
          <a:custGeom>
            <a:rect b="b" l="l" r="r" t="t"/>
            <a:pathLst>
              <a:path extrusionOk="0" fill="none" h="3076" w="8452">
                <a:moveTo>
                  <a:pt x="1" y="3075"/>
                </a:moveTo>
                <a:lnTo>
                  <a:pt x="845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1" name="Google Shape;3911;p91"/>
          <p:cNvSpPr/>
          <p:nvPr/>
        </p:nvSpPr>
        <p:spPr>
          <a:xfrm>
            <a:off x="8533118" y="352716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0" y="5784"/>
                </a:moveTo>
                <a:lnTo>
                  <a:pt x="6894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2" name="Google Shape;3912;p91"/>
          <p:cNvSpPr/>
          <p:nvPr/>
        </p:nvSpPr>
        <p:spPr>
          <a:xfrm>
            <a:off x="8626564" y="352716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0" y="7790"/>
                </a:moveTo>
                <a:lnTo>
                  <a:pt x="4501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3" name="Google Shape;3913;p91"/>
          <p:cNvSpPr/>
          <p:nvPr/>
        </p:nvSpPr>
        <p:spPr>
          <a:xfrm>
            <a:off x="8741488" y="352716"/>
            <a:ext cx="60840" cy="345944"/>
          </a:xfrm>
          <a:custGeom>
            <a:rect b="b" l="l" r="r" t="t"/>
            <a:pathLst>
              <a:path extrusionOk="0" fill="none" h="8859" w="1558">
                <a:moveTo>
                  <a:pt x="0" y="8859"/>
                </a:moveTo>
                <a:lnTo>
                  <a:pt x="1558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4" name="Google Shape;3914;p91"/>
          <p:cNvSpPr/>
          <p:nvPr/>
        </p:nvSpPr>
        <p:spPr>
          <a:xfrm>
            <a:off x="8802328" y="352716"/>
            <a:ext cx="61269" cy="345944"/>
          </a:xfrm>
          <a:custGeom>
            <a:rect b="b" l="l" r="r" t="t"/>
            <a:pathLst>
              <a:path extrusionOk="0" fill="none" h="8859" w="1569">
                <a:moveTo>
                  <a:pt x="1568" y="885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5" name="Google Shape;3915;p91"/>
          <p:cNvSpPr/>
          <p:nvPr/>
        </p:nvSpPr>
        <p:spPr>
          <a:xfrm>
            <a:off x="8802328" y="352716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4501" y="779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6" name="Google Shape;3916;p91"/>
          <p:cNvSpPr/>
          <p:nvPr/>
        </p:nvSpPr>
        <p:spPr>
          <a:xfrm>
            <a:off x="8802328" y="352716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6894" y="578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7" name="Google Shape;3917;p91"/>
          <p:cNvSpPr/>
          <p:nvPr/>
        </p:nvSpPr>
        <p:spPr>
          <a:xfrm>
            <a:off x="8802328" y="352716"/>
            <a:ext cx="330441" cy="120118"/>
          </a:xfrm>
          <a:custGeom>
            <a:rect b="b" l="l" r="r" t="t"/>
            <a:pathLst>
              <a:path extrusionOk="0" fill="none" h="3076" w="8462">
                <a:moveTo>
                  <a:pt x="8462" y="3075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8" name="Google Shape;3918;p91"/>
          <p:cNvSpPr/>
          <p:nvPr/>
        </p:nvSpPr>
        <p:spPr>
          <a:xfrm>
            <a:off x="8802328" y="352716"/>
            <a:ext cx="351528" cy="39"/>
          </a:xfrm>
          <a:custGeom>
            <a:rect b="b" l="l" r="r" t="t"/>
            <a:pathLst>
              <a:path extrusionOk="0" fill="none" h="1" w="9002">
                <a:moveTo>
                  <a:pt x="9001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9" name="Google Shape;3919;p91"/>
          <p:cNvSpPr/>
          <p:nvPr/>
        </p:nvSpPr>
        <p:spPr>
          <a:xfrm>
            <a:off x="8802328" y="232208"/>
            <a:ext cx="330441" cy="120547"/>
          </a:xfrm>
          <a:custGeom>
            <a:rect b="b" l="l" r="r" t="t"/>
            <a:pathLst>
              <a:path extrusionOk="0" fill="none" h="3087" w="8462">
                <a:moveTo>
                  <a:pt x="8462" y="1"/>
                </a:moveTo>
                <a:lnTo>
                  <a:pt x="0" y="3086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0" name="Google Shape;3920;p91"/>
          <p:cNvSpPr/>
          <p:nvPr/>
        </p:nvSpPr>
        <p:spPr>
          <a:xfrm>
            <a:off x="8802328" y="126460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0"/>
                </a:moveTo>
                <a:lnTo>
                  <a:pt x="0" y="5794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1" name="Google Shape;3921;p91"/>
          <p:cNvSpPr/>
          <p:nvPr/>
        </p:nvSpPr>
        <p:spPr>
          <a:xfrm>
            <a:off x="8802328" y="48126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1"/>
                </a:moveTo>
                <a:lnTo>
                  <a:pt x="0" y="780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2" name="Google Shape;3922;p91"/>
          <p:cNvSpPr/>
          <p:nvPr/>
        </p:nvSpPr>
        <p:spPr>
          <a:xfrm>
            <a:off x="8802328" y="6382"/>
            <a:ext cx="61269" cy="346374"/>
          </a:xfrm>
          <a:custGeom>
            <a:rect b="b" l="l" r="r" t="t"/>
            <a:pathLst>
              <a:path extrusionOk="0" fill="none" h="8870" w="1569">
                <a:moveTo>
                  <a:pt x="1568" y="0"/>
                </a:moveTo>
                <a:lnTo>
                  <a:pt x="0" y="8869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3" name="Google Shape;3923;p91"/>
          <p:cNvSpPr/>
          <p:nvPr/>
        </p:nvSpPr>
        <p:spPr>
          <a:xfrm>
            <a:off x="8741488" y="6382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1025">
            <a:solidFill>
              <a:srgbClr val="262B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4" name="Google Shape;3924;p91"/>
          <p:cNvSpPr/>
          <p:nvPr/>
        </p:nvSpPr>
        <p:spPr>
          <a:xfrm>
            <a:off x="8741488" y="6382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5" name="Google Shape;3925;p91"/>
          <p:cNvSpPr/>
          <p:nvPr/>
        </p:nvSpPr>
        <p:spPr>
          <a:xfrm>
            <a:off x="8626564" y="48126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7800"/>
                </a:moveTo>
                <a:lnTo>
                  <a:pt x="0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6" name="Google Shape;3926;p91"/>
          <p:cNvSpPr/>
          <p:nvPr/>
        </p:nvSpPr>
        <p:spPr>
          <a:xfrm>
            <a:off x="8533118" y="126460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579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7" name="Google Shape;3927;p91"/>
          <p:cNvSpPr/>
          <p:nvPr/>
        </p:nvSpPr>
        <p:spPr>
          <a:xfrm>
            <a:off x="8472278" y="232208"/>
            <a:ext cx="330051" cy="120547"/>
          </a:xfrm>
          <a:custGeom>
            <a:rect b="b" l="l" r="r" t="t"/>
            <a:pathLst>
              <a:path extrusionOk="0" fill="none" h="3087" w="8452">
                <a:moveTo>
                  <a:pt x="8452" y="3086"/>
                </a:moveTo>
                <a:lnTo>
                  <a:pt x="1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8" name="Google Shape;3928;p91"/>
          <p:cNvSpPr/>
          <p:nvPr/>
        </p:nvSpPr>
        <p:spPr>
          <a:xfrm>
            <a:off x="7728093" y="407"/>
            <a:ext cx="704618" cy="704228"/>
          </a:xfrm>
          <a:custGeom>
            <a:rect b="b" l="l" r="r" t="t"/>
            <a:pathLst>
              <a:path extrusionOk="0" h="18034" w="18044">
                <a:moveTo>
                  <a:pt x="0" y="1"/>
                </a:moveTo>
                <a:lnTo>
                  <a:pt x="0" y="18034"/>
                </a:lnTo>
                <a:lnTo>
                  <a:pt x="18044" y="18034"/>
                </a:lnTo>
                <a:lnTo>
                  <a:pt x="180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9" name="Google Shape;3929;p91"/>
          <p:cNvSpPr/>
          <p:nvPr/>
        </p:nvSpPr>
        <p:spPr>
          <a:xfrm>
            <a:off x="7728874" y="1227"/>
            <a:ext cx="703056" cy="703017"/>
          </a:xfrm>
          <a:custGeom>
            <a:rect b="b" l="l" r="r" t="t"/>
            <a:pathLst>
              <a:path extrusionOk="0" h="18003" w="18004">
                <a:moveTo>
                  <a:pt x="9002" y="0"/>
                </a:moveTo>
                <a:cubicBezTo>
                  <a:pt x="4033" y="0"/>
                  <a:pt x="1" y="4022"/>
                  <a:pt x="1" y="9001"/>
                </a:cubicBezTo>
                <a:cubicBezTo>
                  <a:pt x="1" y="13970"/>
                  <a:pt x="4033" y="18002"/>
                  <a:pt x="9002" y="18002"/>
                </a:cubicBezTo>
                <a:cubicBezTo>
                  <a:pt x="13971" y="18002"/>
                  <a:pt x="18003" y="13970"/>
                  <a:pt x="18003" y="9001"/>
                </a:cubicBezTo>
                <a:cubicBezTo>
                  <a:pt x="18003" y="4022"/>
                  <a:pt x="13971" y="0"/>
                  <a:pt x="900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0" name="Google Shape;3930;p91"/>
          <p:cNvSpPr/>
          <p:nvPr/>
        </p:nvSpPr>
        <p:spPr>
          <a:xfrm>
            <a:off x="7828686" y="122282"/>
            <a:ext cx="505034" cy="460478"/>
          </a:xfrm>
          <a:custGeom>
            <a:rect b="b" l="l" r="r" t="t"/>
            <a:pathLst>
              <a:path extrusionOk="0" h="11792" w="12933">
                <a:moveTo>
                  <a:pt x="6466" y="1"/>
                </a:moveTo>
                <a:cubicBezTo>
                  <a:pt x="4959" y="1"/>
                  <a:pt x="3452" y="576"/>
                  <a:pt x="2302" y="1726"/>
                </a:cubicBezTo>
                <a:cubicBezTo>
                  <a:pt x="1" y="4028"/>
                  <a:pt x="1" y="7765"/>
                  <a:pt x="2302" y="10066"/>
                </a:cubicBezTo>
                <a:cubicBezTo>
                  <a:pt x="3452" y="11216"/>
                  <a:pt x="4959" y="11792"/>
                  <a:pt x="6466" y="11792"/>
                </a:cubicBezTo>
                <a:cubicBezTo>
                  <a:pt x="7973" y="11792"/>
                  <a:pt x="9480" y="11216"/>
                  <a:pt x="10631" y="10066"/>
                </a:cubicBezTo>
                <a:cubicBezTo>
                  <a:pt x="12932" y="7765"/>
                  <a:pt x="12932" y="4028"/>
                  <a:pt x="10631" y="1726"/>
                </a:cubicBezTo>
                <a:cubicBezTo>
                  <a:pt x="9480" y="576"/>
                  <a:pt x="7973" y="1"/>
                  <a:pt x="646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1" name="Google Shape;3931;p91"/>
          <p:cNvSpPr/>
          <p:nvPr/>
        </p:nvSpPr>
        <p:spPr>
          <a:xfrm>
            <a:off x="8791662" y="2112971"/>
            <a:ext cx="351958" cy="351958"/>
          </a:xfrm>
          <a:custGeom>
            <a:rect b="b" l="l" r="r" t="t"/>
            <a:pathLst>
              <a:path extrusionOk="0" h="9013" w="9013">
                <a:moveTo>
                  <a:pt x="1650" y="1"/>
                </a:moveTo>
                <a:cubicBezTo>
                  <a:pt x="734" y="1"/>
                  <a:pt x="1" y="744"/>
                  <a:pt x="1" y="1660"/>
                </a:cubicBezTo>
                <a:lnTo>
                  <a:pt x="1" y="7363"/>
                </a:lnTo>
                <a:cubicBezTo>
                  <a:pt x="1" y="8279"/>
                  <a:pt x="734" y="9012"/>
                  <a:pt x="1650" y="9012"/>
                </a:cubicBezTo>
                <a:lnTo>
                  <a:pt x="7363" y="9012"/>
                </a:lnTo>
                <a:cubicBezTo>
                  <a:pt x="8269" y="9012"/>
                  <a:pt x="9012" y="8279"/>
                  <a:pt x="9012" y="7363"/>
                </a:cubicBezTo>
                <a:lnTo>
                  <a:pt x="9012" y="1660"/>
                </a:lnTo>
                <a:cubicBezTo>
                  <a:pt x="9012" y="744"/>
                  <a:pt x="8269" y="1"/>
                  <a:pt x="73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2" name="Google Shape;3932;p91"/>
          <p:cNvSpPr/>
          <p:nvPr/>
        </p:nvSpPr>
        <p:spPr>
          <a:xfrm>
            <a:off x="7023464" y="216"/>
            <a:ext cx="704657" cy="352348"/>
          </a:xfrm>
          <a:custGeom>
            <a:rect b="b" l="l" r="r" t="t"/>
            <a:pathLst>
              <a:path extrusionOk="0" h="9023" w="18045">
                <a:moveTo>
                  <a:pt x="9012" y="0"/>
                </a:moveTo>
                <a:lnTo>
                  <a:pt x="9012" y="11"/>
                </a:lnTo>
                <a:lnTo>
                  <a:pt x="1" y="11"/>
                </a:lnTo>
                <a:lnTo>
                  <a:pt x="1" y="184"/>
                </a:lnTo>
                <a:cubicBezTo>
                  <a:pt x="1" y="5071"/>
                  <a:pt x="3962" y="9022"/>
                  <a:pt x="8839" y="9022"/>
                </a:cubicBezTo>
                <a:lnTo>
                  <a:pt x="9012" y="9022"/>
                </a:lnTo>
                <a:cubicBezTo>
                  <a:pt x="9012" y="8869"/>
                  <a:pt x="9012" y="8717"/>
                  <a:pt x="9022" y="8564"/>
                </a:cubicBezTo>
                <a:cubicBezTo>
                  <a:pt x="9134" y="6252"/>
                  <a:pt x="10122" y="4175"/>
                  <a:pt x="11649" y="2648"/>
                </a:cubicBezTo>
                <a:cubicBezTo>
                  <a:pt x="13289" y="1019"/>
                  <a:pt x="15549" y="0"/>
                  <a:pt x="1804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3" name="Google Shape;3933;p91"/>
          <p:cNvSpPr/>
          <p:nvPr/>
        </p:nvSpPr>
        <p:spPr>
          <a:xfrm>
            <a:off x="7551158" y="334402"/>
            <a:ext cx="430" cy="17963"/>
          </a:xfrm>
          <a:custGeom>
            <a:rect b="b" l="l" r="r" t="t"/>
            <a:pathLst>
              <a:path extrusionOk="0" h="460" w="11">
                <a:moveTo>
                  <a:pt x="10" y="1"/>
                </a:moveTo>
                <a:cubicBezTo>
                  <a:pt x="0" y="154"/>
                  <a:pt x="0" y="306"/>
                  <a:pt x="0" y="459"/>
                </a:cubicBezTo>
                <a:lnTo>
                  <a:pt x="10" y="459"/>
                </a:lnTo>
                <a:lnTo>
                  <a:pt x="10" y="1"/>
                </a:lnTo>
                <a:close/>
              </a:path>
            </a:pathLst>
          </a:custGeom>
          <a:solidFill>
            <a:srgbClr val="769B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4" name="Google Shape;3934;p91"/>
          <p:cNvSpPr/>
          <p:nvPr/>
        </p:nvSpPr>
        <p:spPr>
          <a:xfrm>
            <a:off x="8791684" y="4787335"/>
            <a:ext cx="352309" cy="352309"/>
          </a:xfrm>
          <a:custGeom>
            <a:rect b="b" l="l" r="r" t="t"/>
            <a:pathLst>
              <a:path extrusionOk="0" h="9022" w="9022">
                <a:moveTo>
                  <a:pt x="0" y="0"/>
                </a:moveTo>
                <a:cubicBezTo>
                  <a:pt x="0" y="4979"/>
                  <a:pt x="4043" y="9022"/>
                  <a:pt x="9022" y="9022"/>
                </a:cubicBezTo>
                <a:lnTo>
                  <a:pt x="90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5" name="Google Shape;3935;p91"/>
          <p:cNvSpPr/>
          <p:nvPr/>
        </p:nvSpPr>
        <p:spPr>
          <a:xfrm>
            <a:off x="8791684" y="4435416"/>
            <a:ext cx="351919" cy="351958"/>
          </a:xfrm>
          <a:custGeom>
            <a:rect b="b" l="l" r="r" t="t"/>
            <a:pathLst>
              <a:path extrusionOk="0" h="9013" w="9012">
                <a:moveTo>
                  <a:pt x="0" y="1"/>
                </a:moveTo>
                <a:lnTo>
                  <a:pt x="0" y="9012"/>
                </a:lnTo>
                <a:lnTo>
                  <a:pt x="9012" y="9012"/>
                </a:lnTo>
                <a:cubicBezTo>
                  <a:pt x="9012" y="4033"/>
                  <a:pt x="4979" y="1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6" name="Google Shape;3936;p91"/>
          <p:cNvSpPr/>
          <p:nvPr/>
        </p:nvSpPr>
        <p:spPr>
          <a:xfrm>
            <a:off x="8439765" y="4435025"/>
            <a:ext cx="351958" cy="351919"/>
          </a:xfrm>
          <a:custGeom>
            <a:rect b="b" l="l" r="r" t="t"/>
            <a:pathLst>
              <a:path extrusionOk="0" h="9012" w="9013">
                <a:moveTo>
                  <a:pt x="1" y="0"/>
                </a:moveTo>
                <a:cubicBezTo>
                  <a:pt x="1" y="4980"/>
                  <a:pt x="4043" y="9012"/>
                  <a:pt x="9012" y="9012"/>
                </a:cubicBezTo>
                <a:lnTo>
                  <a:pt x="90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7" name="Google Shape;3937;p91"/>
          <p:cNvSpPr/>
          <p:nvPr/>
        </p:nvSpPr>
        <p:spPr>
          <a:xfrm>
            <a:off x="7735577" y="4435025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8" name="Google Shape;3938;p91"/>
          <p:cNvSpPr/>
          <p:nvPr/>
        </p:nvSpPr>
        <p:spPr>
          <a:xfrm>
            <a:off x="7735577" y="4496256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9" name="Google Shape;3939;p91"/>
          <p:cNvSpPr/>
          <p:nvPr/>
        </p:nvSpPr>
        <p:spPr>
          <a:xfrm>
            <a:off x="7735577" y="4557486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0" name="Google Shape;3940;p91"/>
          <p:cNvSpPr/>
          <p:nvPr/>
        </p:nvSpPr>
        <p:spPr>
          <a:xfrm>
            <a:off x="7735577" y="4618717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1" name="Google Shape;3941;p91"/>
          <p:cNvSpPr/>
          <p:nvPr/>
        </p:nvSpPr>
        <p:spPr>
          <a:xfrm>
            <a:off x="7735577" y="4679947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2" name="Google Shape;3942;p91"/>
          <p:cNvSpPr/>
          <p:nvPr/>
        </p:nvSpPr>
        <p:spPr>
          <a:xfrm>
            <a:off x="7735577" y="4741177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3" name="Google Shape;3943;p91"/>
          <p:cNvSpPr/>
          <p:nvPr/>
        </p:nvSpPr>
        <p:spPr>
          <a:xfrm>
            <a:off x="7735577" y="4802447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4" name="Google Shape;3944;p91"/>
          <p:cNvSpPr/>
          <p:nvPr/>
        </p:nvSpPr>
        <p:spPr>
          <a:xfrm>
            <a:off x="7735577" y="4863677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5" name="Google Shape;3945;p91"/>
          <p:cNvSpPr/>
          <p:nvPr/>
        </p:nvSpPr>
        <p:spPr>
          <a:xfrm>
            <a:off x="7735577" y="4924908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6" name="Google Shape;3946;p91"/>
          <p:cNvSpPr/>
          <p:nvPr/>
        </p:nvSpPr>
        <p:spPr>
          <a:xfrm>
            <a:off x="7735577" y="4986138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7" name="Google Shape;3947;p91"/>
          <p:cNvSpPr/>
          <p:nvPr/>
        </p:nvSpPr>
        <p:spPr>
          <a:xfrm>
            <a:off x="7735577" y="5047369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948" name="Google Shape;3948;p91"/>
          <p:cNvSpPr/>
          <p:nvPr/>
        </p:nvSpPr>
        <p:spPr>
          <a:xfrm>
            <a:off x="7031388" y="4435025"/>
            <a:ext cx="704228" cy="704618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lnTo>
                  <a:pt x="0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9" name="Google Shape;3949;p91"/>
          <p:cNvSpPr/>
          <p:nvPr/>
        </p:nvSpPr>
        <p:spPr>
          <a:xfrm rot="5400000">
            <a:off x="6327199" y="4435025"/>
            <a:ext cx="704228" cy="704618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cubicBezTo>
                  <a:pt x="0" y="9969"/>
                  <a:pt x="8075" y="18044"/>
                  <a:pt x="18033" y="18044"/>
                </a:cubicBezTo>
                <a:lnTo>
                  <a:pt x="1803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0" name="Google Shape;3950;p91"/>
          <p:cNvSpPr/>
          <p:nvPr/>
        </p:nvSpPr>
        <p:spPr>
          <a:xfrm>
            <a:off x="7383659" y="4787531"/>
            <a:ext cx="351958" cy="351919"/>
          </a:xfrm>
          <a:custGeom>
            <a:rect b="b" l="l" r="r" t="t"/>
            <a:pathLst>
              <a:path extrusionOk="0" h="9012" w="9013">
                <a:moveTo>
                  <a:pt x="1060" y="1"/>
                </a:moveTo>
                <a:cubicBezTo>
                  <a:pt x="469" y="1"/>
                  <a:pt x="1" y="469"/>
                  <a:pt x="1" y="1060"/>
                </a:cubicBezTo>
                <a:lnTo>
                  <a:pt x="1" y="7953"/>
                </a:lnTo>
                <a:cubicBezTo>
                  <a:pt x="1" y="8544"/>
                  <a:pt x="469" y="9012"/>
                  <a:pt x="1060" y="9012"/>
                </a:cubicBezTo>
                <a:lnTo>
                  <a:pt x="7953" y="9012"/>
                </a:lnTo>
                <a:cubicBezTo>
                  <a:pt x="8544" y="9012"/>
                  <a:pt x="9012" y="8544"/>
                  <a:pt x="9012" y="7953"/>
                </a:cubicBezTo>
                <a:lnTo>
                  <a:pt x="9012" y="1060"/>
                </a:lnTo>
                <a:cubicBezTo>
                  <a:pt x="9012" y="469"/>
                  <a:pt x="8544" y="1"/>
                  <a:pt x="795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1" name="Google Shape;3951;p91"/>
          <p:cNvSpPr/>
          <p:nvPr/>
        </p:nvSpPr>
        <p:spPr>
          <a:xfrm>
            <a:off x="7735577" y="5114949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952" name="Google Shape;3952;p91"/>
          <p:cNvSpPr txBox="1"/>
          <p:nvPr>
            <p:ph type="title"/>
          </p:nvPr>
        </p:nvSpPr>
        <p:spPr>
          <a:xfrm>
            <a:off x="713225" y="676950"/>
            <a:ext cx="4533600" cy="123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953" name="Google Shape;3953;p91"/>
          <p:cNvSpPr txBox="1"/>
          <p:nvPr>
            <p:ph idx="1" type="subTitle"/>
          </p:nvPr>
        </p:nvSpPr>
        <p:spPr>
          <a:xfrm>
            <a:off x="713225" y="1972200"/>
            <a:ext cx="45336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Open Sans"/>
              <a:buAutoNum type="arabicPeriod"/>
              <a:defRPr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/>
        </p:txBody>
      </p:sp>
      <p:sp>
        <p:nvSpPr>
          <p:cNvPr id="3954" name="Google Shape;3954;p91"/>
          <p:cNvSpPr/>
          <p:nvPr>
            <p:ph idx="2" type="pic"/>
          </p:nvPr>
        </p:nvSpPr>
        <p:spPr>
          <a:xfrm>
            <a:off x="5823000" y="704625"/>
            <a:ext cx="2607900" cy="3730500"/>
          </a:xfrm>
          <a:prstGeom prst="rect">
            <a:avLst/>
          </a:prstGeom>
          <a:noFill/>
          <a:ln>
            <a:noFill/>
          </a:ln>
        </p:spPr>
      </p:sp>
      <p:sp>
        <p:nvSpPr>
          <p:cNvPr id="3955" name="Google Shape;3955;p9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56" name="Shape 3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7" name="Google Shape;3957;p92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58" name="Google Shape;3958;p92"/>
          <p:cNvSpPr/>
          <p:nvPr/>
        </p:nvSpPr>
        <p:spPr>
          <a:xfrm>
            <a:off x="8406348" y="550971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9" name="Google Shape;3959;p92"/>
          <p:cNvSpPr/>
          <p:nvPr/>
        </p:nvSpPr>
        <p:spPr>
          <a:xfrm>
            <a:off x="8406348" y="612201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0" name="Google Shape;3960;p92"/>
          <p:cNvSpPr/>
          <p:nvPr/>
        </p:nvSpPr>
        <p:spPr>
          <a:xfrm>
            <a:off x="8406348" y="673431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1" name="Google Shape;3961;p92"/>
          <p:cNvSpPr/>
          <p:nvPr/>
        </p:nvSpPr>
        <p:spPr>
          <a:xfrm>
            <a:off x="8406348" y="734662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2" name="Google Shape;3962;p92"/>
          <p:cNvSpPr/>
          <p:nvPr/>
        </p:nvSpPr>
        <p:spPr>
          <a:xfrm>
            <a:off x="8406348" y="795892"/>
            <a:ext cx="703837" cy="30693"/>
          </a:xfrm>
          <a:custGeom>
            <a:rect b="b" l="l" r="r" t="t"/>
            <a:pathLst>
              <a:path extrusionOk="0" h="786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3" name="Google Shape;3963;p92"/>
          <p:cNvSpPr/>
          <p:nvPr/>
        </p:nvSpPr>
        <p:spPr>
          <a:xfrm>
            <a:off x="8406348" y="857162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4" name="Google Shape;3964;p92"/>
          <p:cNvSpPr/>
          <p:nvPr/>
        </p:nvSpPr>
        <p:spPr>
          <a:xfrm>
            <a:off x="8406348" y="918392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5" name="Google Shape;3965;p92"/>
          <p:cNvSpPr/>
          <p:nvPr/>
        </p:nvSpPr>
        <p:spPr>
          <a:xfrm>
            <a:off x="8406348" y="979622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6" name="Google Shape;3966;p92"/>
          <p:cNvSpPr/>
          <p:nvPr/>
        </p:nvSpPr>
        <p:spPr>
          <a:xfrm>
            <a:off x="8406348" y="1040462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7" name="Google Shape;3967;p92"/>
          <p:cNvSpPr/>
          <p:nvPr/>
        </p:nvSpPr>
        <p:spPr>
          <a:xfrm>
            <a:off x="8406348" y="1102083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8" name="Google Shape;3968;p92"/>
          <p:cNvSpPr/>
          <p:nvPr/>
        </p:nvSpPr>
        <p:spPr>
          <a:xfrm>
            <a:off x="8406348" y="1162923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9" name="Google Shape;3969;p92"/>
          <p:cNvSpPr/>
          <p:nvPr/>
        </p:nvSpPr>
        <p:spPr>
          <a:xfrm>
            <a:off x="8406348" y="1224153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0" name="Google Shape;3970;p92"/>
          <p:cNvSpPr/>
          <p:nvPr/>
        </p:nvSpPr>
        <p:spPr>
          <a:xfrm>
            <a:off x="8405957" y="1254769"/>
            <a:ext cx="704228" cy="704618"/>
          </a:xfrm>
          <a:custGeom>
            <a:rect b="b" l="l" r="r" t="t"/>
            <a:pathLst>
              <a:path extrusionOk="0" h="18044" w="18034">
                <a:moveTo>
                  <a:pt x="1" y="0"/>
                </a:moveTo>
                <a:lnTo>
                  <a:pt x="1" y="18044"/>
                </a:lnTo>
                <a:lnTo>
                  <a:pt x="18034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1" name="Google Shape;3971;p92"/>
          <p:cNvSpPr/>
          <p:nvPr/>
        </p:nvSpPr>
        <p:spPr>
          <a:xfrm>
            <a:off x="8372179" y="1255667"/>
            <a:ext cx="771823" cy="702822"/>
          </a:xfrm>
          <a:custGeom>
            <a:rect b="b" l="l" r="r" t="t"/>
            <a:pathLst>
              <a:path extrusionOk="0" h="17998" w="19765">
                <a:moveTo>
                  <a:pt x="9882" y="0"/>
                </a:moveTo>
                <a:cubicBezTo>
                  <a:pt x="7578" y="0"/>
                  <a:pt x="5275" y="879"/>
                  <a:pt x="3513" y="2635"/>
                </a:cubicBezTo>
                <a:cubicBezTo>
                  <a:pt x="0" y="6148"/>
                  <a:pt x="0" y="11850"/>
                  <a:pt x="3513" y="15363"/>
                </a:cubicBezTo>
                <a:cubicBezTo>
                  <a:pt x="5275" y="17119"/>
                  <a:pt x="7578" y="17998"/>
                  <a:pt x="9882" y="17998"/>
                </a:cubicBezTo>
                <a:cubicBezTo>
                  <a:pt x="12186" y="17998"/>
                  <a:pt x="14490" y="17119"/>
                  <a:pt x="16251" y="15363"/>
                </a:cubicBezTo>
                <a:cubicBezTo>
                  <a:pt x="19764" y="11850"/>
                  <a:pt x="19764" y="6148"/>
                  <a:pt x="16251" y="2635"/>
                </a:cubicBezTo>
                <a:cubicBezTo>
                  <a:pt x="14490" y="879"/>
                  <a:pt x="12186" y="0"/>
                  <a:pt x="9882" y="0"/>
                </a:cubicBezTo>
                <a:close/>
              </a:path>
            </a:pathLst>
          </a:custGeom>
          <a:solidFill>
            <a:srgbClr val="F4F0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2" name="Google Shape;3972;p92"/>
          <p:cNvSpPr/>
          <p:nvPr/>
        </p:nvSpPr>
        <p:spPr>
          <a:xfrm>
            <a:off x="8527247" y="1376839"/>
            <a:ext cx="460087" cy="460478"/>
          </a:xfrm>
          <a:custGeom>
            <a:rect b="b" l="l" r="r" t="t"/>
            <a:pathLst>
              <a:path extrusionOk="0" h="11792" w="11782">
                <a:moveTo>
                  <a:pt x="5886" y="0"/>
                </a:moveTo>
                <a:cubicBezTo>
                  <a:pt x="2637" y="0"/>
                  <a:pt x="0" y="2638"/>
                  <a:pt x="0" y="5896"/>
                </a:cubicBezTo>
                <a:cubicBezTo>
                  <a:pt x="0" y="9154"/>
                  <a:pt x="2637" y="11792"/>
                  <a:pt x="5886" y="11792"/>
                </a:cubicBezTo>
                <a:cubicBezTo>
                  <a:pt x="9144" y="11792"/>
                  <a:pt x="11781" y="9154"/>
                  <a:pt x="11781" y="5896"/>
                </a:cubicBezTo>
                <a:cubicBezTo>
                  <a:pt x="11781" y="2638"/>
                  <a:pt x="9144" y="0"/>
                  <a:pt x="588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3" name="Google Shape;3973;p92"/>
          <p:cNvSpPr/>
          <p:nvPr/>
        </p:nvSpPr>
        <p:spPr>
          <a:xfrm>
            <a:off x="8423550" y="199091"/>
            <a:ext cx="351528" cy="39"/>
          </a:xfrm>
          <a:custGeom>
            <a:rect b="b" l="l" r="r" t="t"/>
            <a:pathLst>
              <a:path extrusionOk="0" fill="none" h="1" w="9002">
                <a:moveTo>
                  <a:pt x="1" y="0"/>
                </a:moveTo>
                <a:lnTo>
                  <a:pt x="900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4" name="Google Shape;3974;p92"/>
          <p:cNvSpPr/>
          <p:nvPr/>
        </p:nvSpPr>
        <p:spPr>
          <a:xfrm>
            <a:off x="8445028" y="199091"/>
            <a:ext cx="330051" cy="120118"/>
          </a:xfrm>
          <a:custGeom>
            <a:rect b="b" l="l" r="r" t="t"/>
            <a:pathLst>
              <a:path extrusionOk="0" fill="none" h="3076" w="8452">
                <a:moveTo>
                  <a:pt x="1" y="3075"/>
                </a:moveTo>
                <a:lnTo>
                  <a:pt x="845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5" name="Google Shape;3975;p92"/>
          <p:cNvSpPr/>
          <p:nvPr/>
        </p:nvSpPr>
        <p:spPr>
          <a:xfrm>
            <a:off x="8505868" y="199091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0" y="5784"/>
                </a:moveTo>
                <a:lnTo>
                  <a:pt x="6894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6" name="Google Shape;3976;p92"/>
          <p:cNvSpPr/>
          <p:nvPr/>
        </p:nvSpPr>
        <p:spPr>
          <a:xfrm>
            <a:off x="8599314" y="199091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0" y="7790"/>
                </a:moveTo>
                <a:lnTo>
                  <a:pt x="4501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7" name="Google Shape;3977;p92"/>
          <p:cNvSpPr/>
          <p:nvPr/>
        </p:nvSpPr>
        <p:spPr>
          <a:xfrm>
            <a:off x="8714238" y="199091"/>
            <a:ext cx="60840" cy="345944"/>
          </a:xfrm>
          <a:custGeom>
            <a:rect b="b" l="l" r="r" t="t"/>
            <a:pathLst>
              <a:path extrusionOk="0" fill="none" h="8859" w="1558">
                <a:moveTo>
                  <a:pt x="0" y="8859"/>
                </a:moveTo>
                <a:lnTo>
                  <a:pt x="1558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8" name="Google Shape;3978;p92"/>
          <p:cNvSpPr/>
          <p:nvPr/>
        </p:nvSpPr>
        <p:spPr>
          <a:xfrm>
            <a:off x="8775078" y="199091"/>
            <a:ext cx="61269" cy="345944"/>
          </a:xfrm>
          <a:custGeom>
            <a:rect b="b" l="l" r="r" t="t"/>
            <a:pathLst>
              <a:path extrusionOk="0" fill="none" h="8859" w="1569">
                <a:moveTo>
                  <a:pt x="1568" y="885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9" name="Google Shape;3979;p92"/>
          <p:cNvSpPr/>
          <p:nvPr/>
        </p:nvSpPr>
        <p:spPr>
          <a:xfrm>
            <a:off x="8775078" y="199091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4501" y="779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0" name="Google Shape;3980;p92"/>
          <p:cNvSpPr/>
          <p:nvPr/>
        </p:nvSpPr>
        <p:spPr>
          <a:xfrm>
            <a:off x="8775078" y="199091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6894" y="578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1" name="Google Shape;3981;p92"/>
          <p:cNvSpPr/>
          <p:nvPr/>
        </p:nvSpPr>
        <p:spPr>
          <a:xfrm>
            <a:off x="8775078" y="199091"/>
            <a:ext cx="330441" cy="120118"/>
          </a:xfrm>
          <a:custGeom>
            <a:rect b="b" l="l" r="r" t="t"/>
            <a:pathLst>
              <a:path extrusionOk="0" fill="none" h="3076" w="8462">
                <a:moveTo>
                  <a:pt x="8462" y="3075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2" name="Google Shape;3982;p92"/>
          <p:cNvSpPr/>
          <p:nvPr/>
        </p:nvSpPr>
        <p:spPr>
          <a:xfrm>
            <a:off x="8775078" y="199091"/>
            <a:ext cx="351528" cy="39"/>
          </a:xfrm>
          <a:custGeom>
            <a:rect b="b" l="l" r="r" t="t"/>
            <a:pathLst>
              <a:path extrusionOk="0" fill="none" h="1" w="9002">
                <a:moveTo>
                  <a:pt x="9001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3" name="Google Shape;3983;p92"/>
          <p:cNvSpPr/>
          <p:nvPr/>
        </p:nvSpPr>
        <p:spPr>
          <a:xfrm>
            <a:off x="8775078" y="78583"/>
            <a:ext cx="330441" cy="120547"/>
          </a:xfrm>
          <a:custGeom>
            <a:rect b="b" l="l" r="r" t="t"/>
            <a:pathLst>
              <a:path extrusionOk="0" fill="none" h="3087" w="8462">
                <a:moveTo>
                  <a:pt x="8462" y="1"/>
                </a:moveTo>
                <a:lnTo>
                  <a:pt x="0" y="3086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4" name="Google Shape;3984;p92"/>
          <p:cNvSpPr/>
          <p:nvPr/>
        </p:nvSpPr>
        <p:spPr>
          <a:xfrm>
            <a:off x="8775078" y="-27165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0"/>
                </a:moveTo>
                <a:lnTo>
                  <a:pt x="0" y="5794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5" name="Google Shape;3985;p92"/>
          <p:cNvSpPr/>
          <p:nvPr/>
        </p:nvSpPr>
        <p:spPr>
          <a:xfrm>
            <a:off x="8775078" y="-105499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1"/>
                </a:moveTo>
                <a:lnTo>
                  <a:pt x="0" y="780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6" name="Google Shape;3986;p92"/>
          <p:cNvSpPr/>
          <p:nvPr/>
        </p:nvSpPr>
        <p:spPr>
          <a:xfrm>
            <a:off x="8775078" y="-147243"/>
            <a:ext cx="61269" cy="346374"/>
          </a:xfrm>
          <a:custGeom>
            <a:rect b="b" l="l" r="r" t="t"/>
            <a:pathLst>
              <a:path extrusionOk="0" fill="none" h="8870" w="1569">
                <a:moveTo>
                  <a:pt x="1568" y="0"/>
                </a:moveTo>
                <a:lnTo>
                  <a:pt x="0" y="8869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7" name="Google Shape;3987;p92"/>
          <p:cNvSpPr/>
          <p:nvPr/>
        </p:nvSpPr>
        <p:spPr>
          <a:xfrm>
            <a:off x="8714238" y="-147243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1025">
            <a:solidFill>
              <a:srgbClr val="262B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8" name="Google Shape;3988;p92"/>
          <p:cNvSpPr/>
          <p:nvPr/>
        </p:nvSpPr>
        <p:spPr>
          <a:xfrm>
            <a:off x="8714238" y="-147243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9" name="Google Shape;3989;p92"/>
          <p:cNvSpPr/>
          <p:nvPr/>
        </p:nvSpPr>
        <p:spPr>
          <a:xfrm>
            <a:off x="8599314" y="-105499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7800"/>
                </a:moveTo>
                <a:lnTo>
                  <a:pt x="0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0" name="Google Shape;3990;p92"/>
          <p:cNvSpPr/>
          <p:nvPr/>
        </p:nvSpPr>
        <p:spPr>
          <a:xfrm>
            <a:off x="8505868" y="-27165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579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1" name="Google Shape;3991;p92"/>
          <p:cNvSpPr/>
          <p:nvPr/>
        </p:nvSpPr>
        <p:spPr>
          <a:xfrm>
            <a:off x="8445028" y="78583"/>
            <a:ext cx="330051" cy="120547"/>
          </a:xfrm>
          <a:custGeom>
            <a:rect b="b" l="l" r="r" t="t"/>
            <a:pathLst>
              <a:path extrusionOk="0" fill="none" h="3087" w="8452">
                <a:moveTo>
                  <a:pt x="8452" y="3086"/>
                </a:moveTo>
                <a:lnTo>
                  <a:pt x="1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2" name="Google Shape;3992;p92"/>
          <p:cNvSpPr/>
          <p:nvPr/>
        </p:nvSpPr>
        <p:spPr>
          <a:xfrm>
            <a:off x="7700843" y="-153218"/>
            <a:ext cx="704618" cy="704228"/>
          </a:xfrm>
          <a:custGeom>
            <a:rect b="b" l="l" r="r" t="t"/>
            <a:pathLst>
              <a:path extrusionOk="0" h="18034" w="18044">
                <a:moveTo>
                  <a:pt x="0" y="1"/>
                </a:moveTo>
                <a:lnTo>
                  <a:pt x="0" y="18034"/>
                </a:lnTo>
                <a:lnTo>
                  <a:pt x="18044" y="18034"/>
                </a:lnTo>
                <a:lnTo>
                  <a:pt x="1804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3" name="Google Shape;3993;p92"/>
          <p:cNvSpPr/>
          <p:nvPr/>
        </p:nvSpPr>
        <p:spPr>
          <a:xfrm>
            <a:off x="7701624" y="-152398"/>
            <a:ext cx="703056" cy="703017"/>
          </a:xfrm>
          <a:custGeom>
            <a:rect b="b" l="l" r="r" t="t"/>
            <a:pathLst>
              <a:path extrusionOk="0" h="18003" w="18004">
                <a:moveTo>
                  <a:pt x="9002" y="0"/>
                </a:moveTo>
                <a:cubicBezTo>
                  <a:pt x="4033" y="0"/>
                  <a:pt x="1" y="4022"/>
                  <a:pt x="1" y="9001"/>
                </a:cubicBezTo>
                <a:cubicBezTo>
                  <a:pt x="1" y="13970"/>
                  <a:pt x="4033" y="18002"/>
                  <a:pt x="9002" y="18002"/>
                </a:cubicBezTo>
                <a:cubicBezTo>
                  <a:pt x="13971" y="18002"/>
                  <a:pt x="18003" y="13970"/>
                  <a:pt x="18003" y="9001"/>
                </a:cubicBezTo>
                <a:cubicBezTo>
                  <a:pt x="18003" y="4022"/>
                  <a:pt x="13971" y="0"/>
                  <a:pt x="900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4" name="Google Shape;3994;p92"/>
          <p:cNvSpPr/>
          <p:nvPr/>
        </p:nvSpPr>
        <p:spPr>
          <a:xfrm>
            <a:off x="7801436" y="-31343"/>
            <a:ext cx="505034" cy="460478"/>
          </a:xfrm>
          <a:custGeom>
            <a:rect b="b" l="l" r="r" t="t"/>
            <a:pathLst>
              <a:path extrusionOk="0" h="11792" w="12933">
                <a:moveTo>
                  <a:pt x="6466" y="1"/>
                </a:moveTo>
                <a:cubicBezTo>
                  <a:pt x="4959" y="1"/>
                  <a:pt x="3452" y="576"/>
                  <a:pt x="2302" y="1726"/>
                </a:cubicBezTo>
                <a:cubicBezTo>
                  <a:pt x="1" y="4028"/>
                  <a:pt x="1" y="7765"/>
                  <a:pt x="2302" y="10066"/>
                </a:cubicBezTo>
                <a:cubicBezTo>
                  <a:pt x="3452" y="11216"/>
                  <a:pt x="4959" y="11792"/>
                  <a:pt x="6466" y="11792"/>
                </a:cubicBezTo>
                <a:cubicBezTo>
                  <a:pt x="7973" y="11792"/>
                  <a:pt x="9480" y="11216"/>
                  <a:pt x="10631" y="10066"/>
                </a:cubicBezTo>
                <a:cubicBezTo>
                  <a:pt x="12932" y="7765"/>
                  <a:pt x="12932" y="4028"/>
                  <a:pt x="10631" y="1726"/>
                </a:cubicBezTo>
                <a:cubicBezTo>
                  <a:pt x="9480" y="576"/>
                  <a:pt x="7973" y="1"/>
                  <a:pt x="646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5" name="Google Shape;3995;p92"/>
          <p:cNvSpPr/>
          <p:nvPr/>
        </p:nvSpPr>
        <p:spPr>
          <a:xfrm>
            <a:off x="8764412" y="1959346"/>
            <a:ext cx="351958" cy="351958"/>
          </a:xfrm>
          <a:custGeom>
            <a:rect b="b" l="l" r="r" t="t"/>
            <a:pathLst>
              <a:path extrusionOk="0" h="9013" w="9013">
                <a:moveTo>
                  <a:pt x="1650" y="1"/>
                </a:moveTo>
                <a:cubicBezTo>
                  <a:pt x="734" y="1"/>
                  <a:pt x="1" y="744"/>
                  <a:pt x="1" y="1660"/>
                </a:cubicBezTo>
                <a:lnTo>
                  <a:pt x="1" y="7363"/>
                </a:lnTo>
                <a:cubicBezTo>
                  <a:pt x="1" y="8279"/>
                  <a:pt x="734" y="9012"/>
                  <a:pt x="1650" y="9012"/>
                </a:cubicBezTo>
                <a:lnTo>
                  <a:pt x="7363" y="9012"/>
                </a:lnTo>
                <a:cubicBezTo>
                  <a:pt x="8269" y="9012"/>
                  <a:pt x="9012" y="8279"/>
                  <a:pt x="9012" y="7363"/>
                </a:cubicBezTo>
                <a:lnTo>
                  <a:pt x="9012" y="1660"/>
                </a:lnTo>
                <a:cubicBezTo>
                  <a:pt x="9012" y="744"/>
                  <a:pt x="8269" y="1"/>
                  <a:pt x="73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6" name="Google Shape;3996;p92"/>
          <p:cNvSpPr/>
          <p:nvPr/>
        </p:nvSpPr>
        <p:spPr>
          <a:xfrm>
            <a:off x="6996214" y="-153409"/>
            <a:ext cx="704657" cy="352348"/>
          </a:xfrm>
          <a:custGeom>
            <a:rect b="b" l="l" r="r" t="t"/>
            <a:pathLst>
              <a:path extrusionOk="0" h="9023" w="18045">
                <a:moveTo>
                  <a:pt x="9012" y="0"/>
                </a:moveTo>
                <a:lnTo>
                  <a:pt x="9012" y="11"/>
                </a:lnTo>
                <a:lnTo>
                  <a:pt x="1" y="11"/>
                </a:lnTo>
                <a:lnTo>
                  <a:pt x="1" y="184"/>
                </a:lnTo>
                <a:cubicBezTo>
                  <a:pt x="1" y="5071"/>
                  <a:pt x="3962" y="9022"/>
                  <a:pt x="8839" y="9022"/>
                </a:cubicBezTo>
                <a:lnTo>
                  <a:pt x="9012" y="9022"/>
                </a:lnTo>
                <a:cubicBezTo>
                  <a:pt x="9012" y="8869"/>
                  <a:pt x="9012" y="8717"/>
                  <a:pt x="9022" y="8564"/>
                </a:cubicBezTo>
                <a:cubicBezTo>
                  <a:pt x="9134" y="6252"/>
                  <a:pt x="10122" y="4175"/>
                  <a:pt x="11649" y="2648"/>
                </a:cubicBezTo>
                <a:cubicBezTo>
                  <a:pt x="13289" y="1019"/>
                  <a:pt x="15549" y="0"/>
                  <a:pt x="1804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7" name="Google Shape;3997;p92"/>
          <p:cNvSpPr/>
          <p:nvPr/>
        </p:nvSpPr>
        <p:spPr>
          <a:xfrm>
            <a:off x="7523908" y="180777"/>
            <a:ext cx="430" cy="17963"/>
          </a:xfrm>
          <a:custGeom>
            <a:rect b="b" l="l" r="r" t="t"/>
            <a:pathLst>
              <a:path extrusionOk="0" h="460" w="11">
                <a:moveTo>
                  <a:pt x="10" y="1"/>
                </a:moveTo>
                <a:cubicBezTo>
                  <a:pt x="0" y="154"/>
                  <a:pt x="0" y="306"/>
                  <a:pt x="0" y="459"/>
                </a:cubicBezTo>
                <a:lnTo>
                  <a:pt x="10" y="459"/>
                </a:lnTo>
                <a:lnTo>
                  <a:pt x="10" y="1"/>
                </a:lnTo>
                <a:close/>
              </a:path>
            </a:pathLst>
          </a:custGeom>
          <a:solidFill>
            <a:srgbClr val="769B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8" name="Google Shape;3998;p92"/>
          <p:cNvSpPr/>
          <p:nvPr/>
        </p:nvSpPr>
        <p:spPr>
          <a:xfrm>
            <a:off x="2464684" y="4956310"/>
            <a:ext cx="352309" cy="352309"/>
          </a:xfrm>
          <a:custGeom>
            <a:rect b="b" l="l" r="r" t="t"/>
            <a:pathLst>
              <a:path extrusionOk="0" h="9022" w="9022">
                <a:moveTo>
                  <a:pt x="0" y="0"/>
                </a:moveTo>
                <a:cubicBezTo>
                  <a:pt x="0" y="4979"/>
                  <a:pt x="4043" y="9022"/>
                  <a:pt x="9022" y="9022"/>
                </a:cubicBezTo>
                <a:lnTo>
                  <a:pt x="90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9" name="Google Shape;3999;p92"/>
          <p:cNvSpPr/>
          <p:nvPr/>
        </p:nvSpPr>
        <p:spPr>
          <a:xfrm>
            <a:off x="2464684" y="4604391"/>
            <a:ext cx="351919" cy="351958"/>
          </a:xfrm>
          <a:custGeom>
            <a:rect b="b" l="l" r="r" t="t"/>
            <a:pathLst>
              <a:path extrusionOk="0" h="9013" w="9012">
                <a:moveTo>
                  <a:pt x="0" y="1"/>
                </a:moveTo>
                <a:lnTo>
                  <a:pt x="0" y="9012"/>
                </a:lnTo>
                <a:lnTo>
                  <a:pt x="9012" y="9012"/>
                </a:lnTo>
                <a:cubicBezTo>
                  <a:pt x="9012" y="4033"/>
                  <a:pt x="4979" y="1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0" name="Google Shape;4000;p92"/>
          <p:cNvSpPr/>
          <p:nvPr/>
        </p:nvSpPr>
        <p:spPr>
          <a:xfrm>
            <a:off x="2112765" y="4604000"/>
            <a:ext cx="351958" cy="351919"/>
          </a:xfrm>
          <a:custGeom>
            <a:rect b="b" l="l" r="r" t="t"/>
            <a:pathLst>
              <a:path extrusionOk="0" h="9012" w="9013">
                <a:moveTo>
                  <a:pt x="1" y="0"/>
                </a:moveTo>
                <a:cubicBezTo>
                  <a:pt x="1" y="4980"/>
                  <a:pt x="4043" y="9012"/>
                  <a:pt x="9012" y="9012"/>
                </a:cubicBezTo>
                <a:lnTo>
                  <a:pt x="90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1" name="Google Shape;4001;p92"/>
          <p:cNvSpPr/>
          <p:nvPr/>
        </p:nvSpPr>
        <p:spPr>
          <a:xfrm>
            <a:off x="1408577" y="4604000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2" name="Google Shape;4002;p92"/>
          <p:cNvSpPr/>
          <p:nvPr/>
        </p:nvSpPr>
        <p:spPr>
          <a:xfrm>
            <a:off x="1408577" y="4665231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3" name="Google Shape;4003;p92"/>
          <p:cNvSpPr/>
          <p:nvPr/>
        </p:nvSpPr>
        <p:spPr>
          <a:xfrm>
            <a:off x="1408577" y="4726461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4" name="Google Shape;4004;p92"/>
          <p:cNvSpPr/>
          <p:nvPr/>
        </p:nvSpPr>
        <p:spPr>
          <a:xfrm>
            <a:off x="1408577" y="4787692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5" name="Google Shape;4005;p92"/>
          <p:cNvSpPr/>
          <p:nvPr/>
        </p:nvSpPr>
        <p:spPr>
          <a:xfrm>
            <a:off x="1408577" y="4848922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6" name="Google Shape;4006;p92"/>
          <p:cNvSpPr/>
          <p:nvPr/>
        </p:nvSpPr>
        <p:spPr>
          <a:xfrm>
            <a:off x="1408577" y="4910152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7" name="Google Shape;4007;p92"/>
          <p:cNvSpPr/>
          <p:nvPr/>
        </p:nvSpPr>
        <p:spPr>
          <a:xfrm>
            <a:off x="1408577" y="4971422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8" name="Google Shape;4008;p92"/>
          <p:cNvSpPr/>
          <p:nvPr/>
        </p:nvSpPr>
        <p:spPr>
          <a:xfrm>
            <a:off x="1408577" y="5032652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9" name="Google Shape;4009;p92"/>
          <p:cNvSpPr/>
          <p:nvPr/>
        </p:nvSpPr>
        <p:spPr>
          <a:xfrm>
            <a:off x="1408577" y="5093883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0" name="Google Shape;4010;p92"/>
          <p:cNvSpPr/>
          <p:nvPr/>
        </p:nvSpPr>
        <p:spPr>
          <a:xfrm>
            <a:off x="1408577" y="5155113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1" name="Google Shape;4011;p92"/>
          <p:cNvSpPr/>
          <p:nvPr/>
        </p:nvSpPr>
        <p:spPr>
          <a:xfrm>
            <a:off x="1408577" y="5216344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012" name="Google Shape;4012;p92"/>
          <p:cNvSpPr/>
          <p:nvPr/>
        </p:nvSpPr>
        <p:spPr>
          <a:xfrm>
            <a:off x="704388" y="4604000"/>
            <a:ext cx="704228" cy="704618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lnTo>
                  <a:pt x="0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3" name="Google Shape;4013;p92"/>
          <p:cNvSpPr/>
          <p:nvPr/>
        </p:nvSpPr>
        <p:spPr>
          <a:xfrm rot="5400000">
            <a:off x="199" y="4604000"/>
            <a:ext cx="704228" cy="704618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cubicBezTo>
                  <a:pt x="0" y="9969"/>
                  <a:pt x="8075" y="18044"/>
                  <a:pt x="18033" y="18044"/>
                </a:cubicBezTo>
                <a:lnTo>
                  <a:pt x="1803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4" name="Google Shape;4014;p92"/>
          <p:cNvSpPr/>
          <p:nvPr/>
        </p:nvSpPr>
        <p:spPr>
          <a:xfrm>
            <a:off x="1056659" y="4956506"/>
            <a:ext cx="351958" cy="351919"/>
          </a:xfrm>
          <a:custGeom>
            <a:rect b="b" l="l" r="r" t="t"/>
            <a:pathLst>
              <a:path extrusionOk="0" h="9012" w="9013">
                <a:moveTo>
                  <a:pt x="1060" y="1"/>
                </a:moveTo>
                <a:cubicBezTo>
                  <a:pt x="469" y="1"/>
                  <a:pt x="1" y="469"/>
                  <a:pt x="1" y="1060"/>
                </a:cubicBezTo>
                <a:lnTo>
                  <a:pt x="1" y="7953"/>
                </a:lnTo>
                <a:cubicBezTo>
                  <a:pt x="1" y="8544"/>
                  <a:pt x="469" y="9012"/>
                  <a:pt x="1060" y="9012"/>
                </a:cubicBezTo>
                <a:lnTo>
                  <a:pt x="7953" y="9012"/>
                </a:lnTo>
                <a:cubicBezTo>
                  <a:pt x="8544" y="9012"/>
                  <a:pt x="9012" y="8544"/>
                  <a:pt x="9012" y="7953"/>
                </a:cubicBezTo>
                <a:lnTo>
                  <a:pt x="9012" y="1060"/>
                </a:lnTo>
                <a:cubicBezTo>
                  <a:pt x="9012" y="469"/>
                  <a:pt x="8544" y="1"/>
                  <a:pt x="795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5" name="Google Shape;4015;p92"/>
          <p:cNvSpPr/>
          <p:nvPr/>
        </p:nvSpPr>
        <p:spPr>
          <a:xfrm>
            <a:off x="1408577" y="5283924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016" name="Google Shape;4016;p9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17" name="Shape 4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8" name="Google Shape;4018;p93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19" name="Google Shape;4019;p93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020" name="Google Shape;4020;p93"/>
          <p:cNvSpPr/>
          <p:nvPr/>
        </p:nvSpPr>
        <p:spPr>
          <a:xfrm flipH="1" rot="-5400000">
            <a:off x="90" y="3704624"/>
            <a:ext cx="385883" cy="386051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lnTo>
                  <a:pt x="0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1" name="Google Shape;4021;p93"/>
          <p:cNvSpPr/>
          <p:nvPr/>
        </p:nvSpPr>
        <p:spPr>
          <a:xfrm flipH="1" rot="10800000">
            <a:off x="113" y="3318741"/>
            <a:ext cx="385837" cy="386096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cubicBezTo>
                  <a:pt x="0" y="9969"/>
                  <a:pt x="8075" y="18044"/>
                  <a:pt x="18033" y="18044"/>
                </a:cubicBezTo>
                <a:lnTo>
                  <a:pt x="1803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2" name="Google Shape;4022;p93"/>
          <p:cNvSpPr/>
          <p:nvPr/>
        </p:nvSpPr>
        <p:spPr>
          <a:xfrm flipH="1" rot="-5400000">
            <a:off x="375765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3" name="Google Shape;4023;p93"/>
          <p:cNvSpPr/>
          <p:nvPr/>
        </p:nvSpPr>
        <p:spPr>
          <a:xfrm flipH="1" rot="-5400000">
            <a:off x="436996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4" name="Google Shape;4024;p93"/>
          <p:cNvSpPr/>
          <p:nvPr/>
        </p:nvSpPr>
        <p:spPr>
          <a:xfrm flipH="1" rot="-5400000">
            <a:off x="498226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5" name="Google Shape;4025;p93"/>
          <p:cNvSpPr/>
          <p:nvPr/>
        </p:nvSpPr>
        <p:spPr>
          <a:xfrm flipH="1" rot="-5400000">
            <a:off x="559456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6" name="Google Shape;4026;p93"/>
          <p:cNvSpPr/>
          <p:nvPr/>
        </p:nvSpPr>
        <p:spPr>
          <a:xfrm flipH="1" rot="-5400000">
            <a:off x="620706" y="4768231"/>
            <a:ext cx="703837" cy="30693"/>
          </a:xfrm>
          <a:custGeom>
            <a:rect b="b" l="l" r="r" t="t"/>
            <a:pathLst>
              <a:path extrusionOk="0" h="786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7" name="Google Shape;4027;p93"/>
          <p:cNvSpPr/>
          <p:nvPr/>
        </p:nvSpPr>
        <p:spPr>
          <a:xfrm flipH="1" rot="-5400000">
            <a:off x="681956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8" name="Google Shape;4028;p93"/>
          <p:cNvSpPr/>
          <p:nvPr/>
        </p:nvSpPr>
        <p:spPr>
          <a:xfrm flipH="1" rot="-5400000">
            <a:off x="743187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9" name="Google Shape;4029;p93"/>
          <p:cNvSpPr/>
          <p:nvPr/>
        </p:nvSpPr>
        <p:spPr>
          <a:xfrm flipH="1" rot="-5400000">
            <a:off x="804222" y="4768446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0" name="Google Shape;4030;p93"/>
          <p:cNvSpPr/>
          <p:nvPr/>
        </p:nvSpPr>
        <p:spPr>
          <a:xfrm flipH="1" rot="-5400000">
            <a:off x="865257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1" name="Google Shape;4031;p93"/>
          <p:cNvSpPr/>
          <p:nvPr/>
        </p:nvSpPr>
        <p:spPr>
          <a:xfrm flipH="1" rot="-5400000">
            <a:off x="926683" y="4768446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2" name="Google Shape;4032;p93"/>
          <p:cNvSpPr/>
          <p:nvPr/>
        </p:nvSpPr>
        <p:spPr>
          <a:xfrm flipH="1" rot="-5400000">
            <a:off x="987718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3" name="Google Shape;4033;p93"/>
          <p:cNvSpPr/>
          <p:nvPr/>
        </p:nvSpPr>
        <p:spPr>
          <a:xfrm flipH="1" rot="-5400000">
            <a:off x="1048948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4" name="Google Shape;4034;p93"/>
          <p:cNvSpPr/>
          <p:nvPr/>
        </p:nvSpPr>
        <p:spPr>
          <a:xfrm flipH="1" rot="-5400000">
            <a:off x="338332" y="4068874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5" y="14002"/>
                </a:lnTo>
                <a:lnTo>
                  <a:pt x="78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5" name="Google Shape;4035;p93"/>
          <p:cNvSpPr/>
          <p:nvPr/>
        </p:nvSpPr>
        <p:spPr>
          <a:xfrm flipH="1" rot="-5400000">
            <a:off x="338332" y="4005908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6" name="Google Shape;4036;p93"/>
          <p:cNvSpPr/>
          <p:nvPr/>
        </p:nvSpPr>
        <p:spPr>
          <a:xfrm flipH="1" rot="-5400000">
            <a:off x="338332" y="3942942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7" name="Google Shape;4037;p93"/>
          <p:cNvSpPr/>
          <p:nvPr/>
        </p:nvSpPr>
        <p:spPr>
          <a:xfrm flipH="1" rot="-5400000">
            <a:off x="338332" y="3879977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8" name="Google Shape;4038;p93"/>
          <p:cNvSpPr/>
          <p:nvPr/>
        </p:nvSpPr>
        <p:spPr>
          <a:xfrm flipH="1" rot="-5400000">
            <a:off x="338332" y="3817011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9" name="Google Shape;4039;p93"/>
          <p:cNvSpPr/>
          <p:nvPr/>
        </p:nvSpPr>
        <p:spPr>
          <a:xfrm flipH="1" rot="-5400000">
            <a:off x="338332" y="3754045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0" name="Google Shape;4040;p93"/>
          <p:cNvSpPr/>
          <p:nvPr/>
        </p:nvSpPr>
        <p:spPr>
          <a:xfrm flipH="1" rot="-5400000">
            <a:off x="1416350" y="4431074"/>
            <a:ext cx="704228" cy="704618"/>
          </a:xfrm>
          <a:custGeom>
            <a:rect b="b" l="l" r="r" t="t"/>
            <a:pathLst>
              <a:path extrusionOk="0" h="18044" w="18034">
                <a:moveTo>
                  <a:pt x="1" y="0"/>
                </a:moveTo>
                <a:lnTo>
                  <a:pt x="1" y="18044"/>
                </a:lnTo>
                <a:lnTo>
                  <a:pt x="18034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1" name="Google Shape;4041;p93"/>
          <p:cNvSpPr/>
          <p:nvPr/>
        </p:nvSpPr>
        <p:spPr>
          <a:xfrm flipH="1" rot="-5400000">
            <a:off x="1382552" y="4431991"/>
            <a:ext cx="771823" cy="702822"/>
          </a:xfrm>
          <a:custGeom>
            <a:rect b="b" l="l" r="r" t="t"/>
            <a:pathLst>
              <a:path extrusionOk="0" h="17998" w="19765">
                <a:moveTo>
                  <a:pt x="9882" y="0"/>
                </a:moveTo>
                <a:cubicBezTo>
                  <a:pt x="7578" y="0"/>
                  <a:pt x="5275" y="879"/>
                  <a:pt x="3513" y="2635"/>
                </a:cubicBezTo>
                <a:cubicBezTo>
                  <a:pt x="0" y="6148"/>
                  <a:pt x="0" y="11850"/>
                  <a:pt x="3513" y="15363"/>
                </a:cubicBezTo>
                <a:cubicBezTo>
                  <a:pt x="5275" y="17119"/>
                  <a:pt x="7578" y="17998"/>
                  <a:pt x="9882" y="17998"/>
                </a:cubicBezTo>
                <a:cubicBezTo>
                  <a:pt x="12186" y="17998"/>
                  <a:pt x="14490" y="17119"/>
                  <a:pt x="16251" y="15363"/>
                </a:cubicBezTo>
                <a:cubicBezTo>
                  <a:pt x="19764" y="11850"/>
                  <a:pt x="19764" y="6148"/>
                  <a:pt x="16251" y="2635"/>
                </a:cubicBezTo>
                <a:cubicBezTo>
                  <a:pt x="14490" y="879"/>
                  <a:pt x="12186" y="0"/>
                  <a:pt x="9882" y="0"/>
                </a:cubicBezTo>
                <a:close/>
              </a:path>
            </a:pathLst>
          </a:custGeom>
          <a:solidFill>
            <a:srgbClr val="F4F0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2" name="Google Shape;4042;p93"/>
          <p:cNvSpPr/>
          <p:nvPr/>
        </p:nvSpPr>
        <p:spPr>
          <a:xfrm flipH="1" rot="-5400000">
            <a:off x="1538420" y="4552363"/>
            <a:ext cx="460087" cy="460478"/>
          </a:xfrm>
          <a:custGeom>
            <a:rect b="b" l="l" r="r" t="t"/>
            <a:pathLst>
              <a:path extrusionOk="0" h="11792" w="11782">
                <a:moveTo>
                  <a:pt x="5886" y="0"/>
                </a:moveTo>
                <a:cubicBezTo>
                  <a:pt x="2637" y="0"/>
                  <a:pt x="0" y="2638"/>
                  <a:pt x="0" y="5896"/>
                </a:cubicBezTo>
                <a:cubicBezTo>
                  <a:pt x="0" y="9154"/>
                  <a:pt x="2637" y="11792"/>
                  <a:pt x="5886" y="11792"/>
                </a:cubicBezTo>
                <a:cubicBezTo>
                  <a:pt x="9144" y="11792"/>
                  <a:pt x="11781" y="9154"/>
                  <a:pt x="11781" y="5896"/>
                </a:cubicBezTo>
                <a:cubicBezTo>
                  <a:pt x="11781" y="2638"/>
                  <a:pt x="9144" y="0"/>
                  <a:pt x="588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3" name="Google Shape;4043;p93"/>
          <p:cNvSpPr/>
          <p:nvPr/>
        </p:nvSpPr>
        <p:spPr>
          <a:xfrm flipH="1" rot="-5400000">
            <a:off x="184733" y="4607404"/>
            <a:ext cx="351528" cy="39"/>
          </a:xfrm>
          <a:custGeom>
            <a:rect b="b" l="l" r="r" t="t"/>
            <a:pathLst>
              <a:path extrusionOk="0" fill="none" h="1" w="9002">
                <a:moveTo>
                  <a:pt x="1" y="0"/>
                </a:moveTo>
                <a:lnTo>
                  <a:pt x="900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4" name="Google Shape;4044;p93"/>
          <p:cNvSpPr/>
          <p:nvPr/>
        </p:nvSpPr>
        <p:spPr>
          <a:xfrm flipH="1" rot="-5400000">
            <a:off x="255511" y="4558103"/>
            <a:ext cx="330051" cy="120118"/>
          </a:xfrm>
          <a:custGeom>
            <a:rect b="b" l="l" r="r" t="t"/>
            <a:pathLst>
              <a:path extrusionOk="0" fill="none" h="3076" w="8452">
                <a:moveTo>
                  <a:pt x="1" y="3075"/>
                </a:moveTo>
                <a:lnTo>
                  <a:pt x="845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5" name="Google Shape;4045;p93"/>
          <p:cNvSpPr/>
          <p:nvPr/>
        </p:nvSpPr>
        <p:spPr>
          <a:xfrm flipH="1" rot="-5400000">
            <a:off x="338804" y="4535650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0" y="5784"/>
                </a:moveTo>
                <a:lnTo>
                  <a:pt x="6894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6" name="Google Shape;4046;p93"/>
          <p:cNvSpPr/>
          <p:nvPr/>
        </p:nvSpPr>
        <p:spPr>
          <a:xfrm flipH="1" rot="-5400000">
            <a:off x="424695" y="4543206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0" y="7790"/>
                </a:moveTo>
                <a:lnTo>
                  <a:pt x="4501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7" name="Google Shape;4047;p93"/>
          <p:cNvSpPr/>
          <p:nvPr/>
        </p:nvSpPr>
        <p:spPr>
          <a:xfrm flipH="1" rot="-5400000">
            <a:off x="503029" y="4579796"/>
            <a:ext cx="60840" cy="345944"/>
          </a:xfrm>
          <a:custGeom>
            <a:rect b="b" l="l" r="r" t="t"/>
            <a:pathLst>
              <a:path extrusionOk="0" fill="none" h="8859" w="1558">
                <a:moveTo>
                  <a:pt x="0" y="8859"/>
                </a:moveTo>
                <a:lnTo>
                  <a:pt x="1558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8" name="Google Shape;4048;p93"/>
          <p:cNvSpPr/>
          <p:nvPr/>
        </p:nvSpPr>
        <p:spPr>
          <a:xfrm flipH="1" rot="-5400000">
            <a:off x="502814" y="4640850"/>
            <a:ext cx="61269" cy="345944"/>
          </a:xfrm>
          <a:custGeom>
            <a:rect b="b" l="l" r="r" t="t"/>
            <a:pathLst>
              <a:path extrusionOk="0" fill="none" h="8859" w="1569">
                <a:moveTo>
                  <a:pt x="1568" y="885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9" name="Google Shape;4049;p93"/>
          <p:cNvSpPr/>
          <p:nvPr/>
        </p:nvSpPr>
        <p:spPr>
          <a:xfrm flipH="1" rot="-5400000">
            <a:off x="424695" y="4718970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4501" y="779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0" name="Google Shape;4050;p93"/>
          <p:cNvSpPr/>
          <p:nvPr/>
        </p:nvSpPr>
        <p:spPr>
          <a:xfrm flipH="1" rot="-5400000">
            <a:off x="338804" y="4804860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6894" y="578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1" name="Google Shape;4051;p93"/>
          <p:cNvSpPr/>
          <p:nvPr/>
        </p:nvSpPr>
        <p:spPr>
          <a:xfrm flipH="1" rot="-5400000">
            <a:off x="255315" y="4888349"/>
            <a:ext cx="330441" cy="120118"/>
          </a:xfrm>
          <a:custGeom>
            <a:rect b="b" l="l" r="r" t="t"/>
            <a:pathLst>
              <a:path extrusionOk="0" fill="none" h="3076" w="8462">
                <a:moveTo>
                  <a:pt x="8462" y="3075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2" name="Google Shape;4052;p93"/>
          <p:cNvSpPr/>
          <p:nvPr/>
        </p:nvSpPr>
        <p:spPr>
          <a:xfrm flipH="1" rot="-5400000">
            <a:off x="184733" y="4958932"/>
            <a:ext cx="351528" cy="39"/>
          </a:xfrm>
          <a:custGeom>
            <a:rect b="b" l="l" r="r" t="t"/>
            <a:pathLst>
              <a:path extrusionOk="0" fill="none" h="1" w="9002">
                <a:moveTo>
                  <a:pt x="9001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3" name="Google Shape;4053;p93"/>
          <p:cNvSpPr/>
          <p:nvPr/>
        </p:nvSpPr>
        <p:spPr>
          <a:xfrm flipH="1" rot="-5400000">
            <a:off x="135022" y="4888134"/>
            <a:ext cx="330441" cy="120547"/>
          </a:xfrm>
          <a:custGeom>
            <a:rect b="b" l="l" r="r" t="t"/>
            <a:pathLst>
              <a:path extrusionOk="0" fill="none" h="3087" w="8462">
                <a:moveTo>
                  <a:pt x="8462" y="1"/>
                </a:moveTo>
                <a:lnTo>
                  <a:pt x="0" y="3086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4" name="Google Shape;4054;p93"/>
          <p:cNvSpPr/>
          <p:nvPr/>
        </p:nvSpPr>
        <p:spPr>
          <a:xfrm flipH="1" rot="-5400000">
            <a:off x="112763" y="4804646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0"/>
                </a:moveTo>
                <a:lnTo>
                  <a:pt x="0" y="5794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5" name="Google Shape;4055;p93"/>
          <p:cNvSpPr/>
          <p:nvPr/>
        </p:nvSpPr>
        <p:spPr>
          <a:xfrm flipH="1" rot="-5400000">
            <a:off x="120320" y="4718755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1"/>
                </a:moveTo>
                <a:lnTo>
                  <a:pt x="0" y="780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6" name="Google Shape;4056;p93"/>
          <p:cNvSpPr/>
          <p:nvPr/>
        </p:nvSpPr>
        <p:spPr>
          <a:xfrm flipH="1" rot="-5400000">
            <a:off x="156695" y="4640636"/>
            <a:ext cx="61269" cy="346374"/>
          </a:xfrm>
          <a:custGeom>
            <a:rect b="b" l="l" r="r" t="t"/>
            <a:pathLst>
              <a:path extrusionOk="0" fill="none" h="8870" w="1569">
                <a:moveTo>
                  <a:pt x="1568" y="0"/>
                </a:moveTo>
                <a:lnTo>
                  <a:pt x="0" y="8869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7" name="Google Shape;4057;p93"/>
          <p:cNvSpPr/>
          <p:nvPr/>
        </p:nvSpPr>
        <p:spPr>
          <a:xfrm flipH="1" rot="-5400000">
            <a:off x="156909" y="4579581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8" name="Google Shape;4058;p93"/>
          <p:cNvSpPr/>
          <p:nvPr/>
        </p:nvSpPr>
        <p:spPr>
          <a:xfrm flipH="1" rot="-5400000">
            <a:off x="156909" y="4579581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9" name="Google Shape;4059;p93"/>
          <p:cNvSpPr/>
          <p:nvPr/>
        </p:nvSpPr>
        <p:spPr>
          <a:xfrm flipH="1" rot="-5400000">
            <a:off x="120320" y="4542991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7800"/>
                </a:moveTo>
                <a:lnTo>
                  <a:pt x="0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0" name="Google Shape;4060;p93"/>
          <p:cNvSpPr/>
          <p:nvPr/>
        </p:nvSpPr>
        <p:spPr>
          <a:xfrm flipH="1" rot="-5400000">
            <a:off x="112763" y="4535435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579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1" name="Google Shape;4061;p93"/>
          <p:cNvSpPr/>
          <p:nvPr/>
        </p:nvSpPr>
        <p:spPr>
          <a:xfrm flipH="1" rot="-5400000">
            <a:off x="135217" y="4557889"/>
            <a:ext cx="330051" cy="120547"/>
          </a:xfrm>
          <a:custGeom>
            <a:rect b="b" l="l" r="r" t="t"/>
            <a:pathLst>
              <a:path extrusionOk="0" fill="none" h="3087" w="8452">
                <a:moveTo>
                  <a:pt x="8452" y="3086"/>
                </a:moveTo>
                <a:lnTo>
                  <a:pt x="1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2" name="Google Shape;4062;p93"/>
          <p:cNvSpPr/>
          <p:nvPr/>
        </p:nvSpPr>
        <p:spPr>
          <a:xfrm flipH="1" rot="-5400000">
            <a:off x="2120757" y="4782980"/>
            <a:ext cx="351958" cy="351958"/>
          </a:xfrm>
          <a:custGeom>
            <a:rect b="b" l="l" r="r" t="t"/>
            <a:pathLst>
              <a:path extrusionOk="0" h="9013" w="9013">
                <a:moveTo>
                  <a:pt x="1650" y="1"/>
                </a:moveTo>
                <a:cubicBezTo>
                  <a:pt x="734" y="1"/>
                  <a:pt x="1" y="744"/>
                  <a:pt x="1" y="1660"/>
                </a:cubicBezTo>
                <a:lnTo>
                  <a:pt x="1" y="7363"/>
                </a:lnTo>
                <a:cubicBezTo>
                  <a:pt x="1" y="8279"/>
                  <a:pt x="734" y="9012"/>
                  <a:pt x="1650" y="9012"/>
                </a:cubicBezTo>
                <a:lnTo>
                  <a:pt x="7363" y="9012"/>
                </a:lnTo>
                <a:cubicBezTo>
                  <a:pt x="8269" y="9012"/>
                  <a:pt x="9012" y="8279"/>
                  <a:pt x="9012" y="7363"/>
                </a:cubicBezTo>
                <a:lnTo>
                  <a:pt x="9012" y="1660"/>
                </a:lnTo>
                <a:cubicBezTo>
                  <a:pt x="9012" y="744"/>
                  <a:pt x="8269" y="1"/>
                  <a:pt x="73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3" name="Google Shape;4063;p93"/>
          <p:cNvSpPr/>
          <p:nvPr/>
        </p:nvSpPr>
        <p:spPr>
          <a:xfrm>
            <a:off x="7745296" y="407"/>
            <a:ext cx="704618" cy="704228"/>
          </a:xfrm>
          <a:custGeom>
            <a:rect b="b" l="l" r="r" t="t"/>
            <a:pathLst>
              <a:path extrusionOk="0" h="18034" w="18044">
                <a:moveTo>
                  <a:pt x="0" y="1"/>
                </a:moveTo>
                <a:lnTo>
                  <a:pt x="0" y="18034"/>
                </a:lnTo>
                <a:lnTo>
                  <a:pt x="18044" y="18034"/>
                </a:lnTo>
                <a:lnTo>
                  <a:pt x="1804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4" name="Google Shape;4064;p93"/>
          <p:cNvSpPr/>
          <p:nvPr/>
        </p:nvSpPr>
        <p:spPr>
          <a:xfrm>
            <a:off x="7746077" y="1227"/>
            <a:ext cx="703056" cy="703017"/>
          </a:xfrm>
          <a:custGeom>
            <a:rect b="b" l="l" r="r" t="t"/>
            <a:pathLst>
              <a:path extrusionOk="0" h="18003" w="18004">
                <a:moveTo>
                  <a:pt x="9002" y="0"/>
                </a:moveTo>
                <a:cubicBezTo>
                  <a:pt x="4033" y="0"/>
                  <a:pt x="1" y="4022"/>
                  <a:pt x="1" y="9001"/>
                </a:cubicBezTo>
                <a:cubicBezTo>
                  <a:pt x="1" y="13970"/>
                  <a:pt x="4033" y="18002"/>
                  <a:pt x="9002" y="18002"/>
                </a:cubicBezTo>
                <a:cubicBezTo>
                  <a:pt x="13971" y="18002"/>
                  <a:pt x="18003" y="13970"/>
                  <a:pt x="18003" y="9001"/>
                </a:cubicBezTo>
                <a:cubicBezTo>
                  <a:pt x="18003" y="4022"/>
                  <a:pt x="13971" y="0"/>
                  <a:pt x="900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5" name="Google Shape;4065;p93"/>
          <p:cNvSpPr/>
          <p:nvPr/>
        </p:nvSpPr>
        <p:spPr>
          <a:xfrm>
            <a:off x="7845889" y="122282"/>
            <a:ext cx="505034" cy="460478"/>
          </a:xfrm>
          <a:custGeom>
            <a:rect b="b" l="l" r="r" t="t"/>
            <a:pathLst>
              <a:path extrusionOk="0" h="11792" w="12933">
                <a:moveTo>
                  <a:pt x="6466" y="1"/>
                </a:moveTo>
                <a:cubicBezTo>
                  <a:pt x="4959" y="1"/>
                  <a:pt x="3452" y="576"/>
                  <a:pt x="2302" y="1726"/>
                </a:cubicBezTo>
                <a:cubicBezTo>
                  <a:pt x="1" y="4028"/>
                  <a:pt x="1" y="7765"/>
                  <a:pt x="2302" y="10066"/>
                </a:cubicBezTo>
                <a:cubicBezTo>
                  <a:pt x="3452" y="11216"/>
                  <a:pt x="4959" y="11792"/>
                  <a:pt x="6466" y="11792"/>
                </a:cubicBezTo>
                <a:cubicBezTo>
                  <a:pt x="7973" y="11792"/>
                  <a:pt x="9480" y="11216"/>
                  <a:pt x="10631" y="10066"/>
                </a:cubicBezTo>
                <a:cubicBezTo>
                  <a:pt x="12932" y="7765"/>
                  <a:pt x="12932" y="4028"/>
                  <a:pt x="10631" y="1726"/>
                </a:cubicBezTo>
                <a:cubicBezTo>
                  <a:pt x="9480" y="576"/>
                  <a:pt x="7973" y="1"/>
                  <a:pt x="646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6" name="Google Shape;4066;p93"/>
          <p:cNvSpPr/>
          <p:nvPr/>
        </p:nvSpPr>
        <p:spPr>
          <a:xfrm>
            <a:off x="9027078" y="1190699"/>
            <a:ext cx="62480" cy="62870"/>
          </a:xfrm>
          <a:custGeom>
            <a:rect b="b" l="l" r="r" t="t"/>
            <a:pathLst>
              <a:path extrusionOk="0" h="1610" w="1600">
                <a:moveTo>
                  <a:pt x="805" y="1"/>
                </a:moveTo>
                <a:cubicBezTo>
                  <a:pt x="357" y="1"/>
                  <a:pt x="1" y="357"/>
                  <a:pt x="1" y="805"/>
                </a:cubicBezTo>
                <a:cubicBezTo>
                  <a:pt x="1" y="1243"/>
                  <a:pt x="357" y="1609"/>
                  <a:pt x="805" y="1609"/>
                </a:cubicBezTo>
                <a:cubicBezTo>
                  <a:pt x="1243" y="1609"/>
                  <a:pt x="1600" y="1243"/>
                  <a:pt x="1600" y="805"/>
                </a:cubicBezTo>
                <a:cubicBezTo>
                  <a:pt x="1600" y="35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7" name="Google Shape;4067;p93"/>
          <p:cNvSpPr/>
          <p:nvPr/>
        </p:nvSpPr>
        <p:spPr>
          <a:xfrm>
            <a:off x="9027078" y="1085342"/>
            <a:ext cx="62480" cy="62870"/>
          </a:xfrm>
          <a:custGeom>
            <a:rect b="b" l="l" r="r" t="t"/>
            <a:pathLst>
              <a:path extrusionOk="0" h="1610" w="1600">
                <a:moveTo>
                  <a:pt x="805" y="0"/>
                </a:moveTo>
                <a:cubicBezTo>
                  <a:pt x="357" y="0"/>
                  <a:pt x="1" y="357"/>
                  <a:pt x="1" y="805"/>
                </a:cubicBezTo>
                <a:cubicBezTo>
                  <a:pt x="1" y="1242"/>
                  <a:pt x="357" y="1609"/>
                  <a:pt x="805" y="1609"/>
                </a:cubicBezTo>
                <a:cubicBezTo>
                  <a:pt x="1243" y="1609"/>
                  <a:pt x="1600" y="1242"/>
                  <a:pt x="1600" y="805"/>
                </a:cubicBezTo>
                <a:cubicBezTo>
                  <a:pt x="1600" y="35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8" name="Google Shape;4068;p93"/>
          <p:cNvSpPr/>
          <p:nvPr/>
        </p:nvSpPr>
        <p:spPr>
          <a:xfrm>
            <a:off x="9027078" y="979555"/>
            <a:ext cx="62480" cy="62870"/>
          </a:xfrm>
          <a:custGeom>
            <a:rect b="b" l="l" r="r" t="t"/>
            <a:pathLst>
              <a:path extrusionOk="0" h="1610" w="160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0" y="1253"/>
                  <a:pt x="1600" y="805"/>
                </a:cubicBezTo>
                <a:cubicBezTo>
                  <a:pt x="160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9" name="Google Shape;4069;p93"/>
          <p:cNvSpPr/>
          <p:nvPr/>
        </p:nvSpPr>
        <p:spPr>
          <a:xfrm>
            <a:off x="9027078" y="874198"/>
            <a:ext cx="62480" cy="62870"/>
          </a:xfrm>
          <a:custGeom>
            <a:rect b="b" l="l" r="r" t="t"/>
            <a:pathLst>
              <a:path extrusionOk="0" h="1610" w="160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43" y="1609"/>
                  <a:pt x="1600" y="1253"/>
                  <a:pt x="1600" y="805"/>
                </a:cubicBezTo>
                <a:cubicBezTo>
                  <a:pt x="1600" y="36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0" name="Google Shape;4070;p93"/>
          <p:cNvSpPr/>
          <p:nvPr/>
        </p:nvSpPr>
        <p:spPr>
          <a:xfrm>
            <a:off x="9027078" y="768842"/>
            <a:ext cx="62480" cy="62831"/>
          </a:xfrm>
          <a:custGeom>
            <a:rect b="b" l="l" r="r" t="t"/>
            <a:pathLst>
              <a:path extrusionOk="0" h="1609" w="160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43" y="1609"/>
                  <a:pt x="1600" y="1252"/>
                  <a:pt x="1600" y="804"/>
                </a:cubicBezTo>
                <a:cubicBezTo>
                  <a:pt x="1600" y="356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1" name="Google Shape;4071;p93"/>
          <p:cNvSpPr/>
          <p:nvPr/>
        </p:nvSpPr>
        <p:spPr>
          <a:xfrm>
            <a:off x="8903016" y="1190699"/>
            <a:ext cx="62871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57"/>
                  <a:pt x="1" y="805"/>
                </a:cubicBezTo>
                <a:cubicBezTo>
                  <a:pt x="1" y="1243"/>
                  <a:pt x="357" y="1609"/>
                  <a:pt x="805" y="1609"/>
                </a:cubicBezTo>
                <a:cubicBezTo>
                  <a:pt x="1243" y="1609"/>
                  <a:pt x="1610" y="1243"/>
                  <a:pt x="1610" y="805"/>
                </a:cubicBezTo>
                <a:cubicBezTo>
                  <a:pt x="1610" y="35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2" name="Google Shape;4072;p93"/>
          <p:cNvSpPr/>
          <p:nvPr/>
        </p:nvSpPr>
        <p:spPr>
          <a:xfrm>
            <a:off x="8903016" y="1085342"/>
            <a:ext cx="62871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57"/>
                  <a:pt x="1" y="805"/>
                </a:cubicBezTo>
                <a:cubicBezTo>
                  <a:pt x="1" y="1242"/>
                  <a:pt x="357" y="1609"/>
                  <a:pt x="805" y="1609"/>
                </a:cubicBezTo>
                <a:cubicBezTo>
                  <a:pt x="1243" y="1609"/>
                  <a:pt x="1610" y="1242"/>
                  <a:pt x="1610" y="805"/>
                </a:cubicBezTo>
                <a:cubicBezTo>
                  <a:pt x="1610" y="35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3" name="Google Shape;4073;p93"/>
          <p:cNvSpPr/>
          <p:nvPr/>
        </p:nvSpPr>
        <p:spPr>
          <a:xfrm>
            <a:off x="8903016" y="979555"/>
            <a:ext cx="62871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10" y="1253"/>
                  <a:pt x="1610" y="805"/>
                </a:cubicBezTo>
                <a:cubicBezTo>
                  <a:pt x="161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4" name="Google Shape;4074;p93"/>
          <p:cNvSpPr/>
          <p:nvPr/>
        </p:nvSpPr>
        <p:spPr>
          <a:xfrm>
            <a:off x="8903016" y="874198"/>
            <a:ext cx="62871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43" y="1609"/>
                  <a:pt x="1610" y="1253"/>
                  <a:pt x="1610" y="805"/>
                </a:cubicBezTo>
                <a:cubicBezTo>
                  <a:pt x="1610" y="36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5" name="Google Shape;4075;p93"/>
          <p:cNvSpPr/>
          <p:nvPr/>
        </p:nvSpPr>
        <p:spPr>
          <a:xfrm>
            <a:off x="8903016" y="768842"/>
            <a:ext cx="62871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43" y="1609"/>
                  <a:pt x="1610" y="1252"/>
                  <a:pt x="1610" y="804"/>
                </a:cubicBezTo>
                <a:cubicBezTo>
                  <a:pt x="1610" y="356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6" name="Google Shape;4076;p93"/>
          <p:cNvSpPr/>
          <p:nvPr/>
        </p:nvSpPr>
        <p:spPr>
          <a:xfrm>
            <a:off x="8449562" y="382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7" name="Google Shape;4077;p93"/>
          <p:cNvSpPr/>
          <p:nvPr/>
        </p:nvSpPr>
        <p:spPr>
          <a:xfrm>
            <a:off x="8449562" y="61222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8" name="Google Shape;4078;p93"/>
          <p:cNvSpPr/>
          <p:nvPr/>
        </p:nvSpPr>
        <p:spPr>
          <a:xfrm>
            <a:off x="8449875" y="122477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9" name="Google Shape;4079;p93"/>
          <p:cNvSpPr/>
          <p:nvPr/>
        </p:nvSpPr>
        <p:spPr>
          <a:xfrm>
            <a:off x="8449875" y="184098"/>
            <a:ext cx="703837" cy="30264"/>
          </a:xfrm>
          <a:custGeom>
            <a:rect b="b" l="l" r="r" t="t"/>
            <a:pathLst>
              <a:path extrusionOk="0" h="775" w="18024">
                <a:moveTo>
                  <a:pt x="1" y="1"/>
                </a:moveTo>
                <a:lnTo>
                  <a:pt x="1" y="775"/>
                </a:lnTo>
                <a:lnTo>
                  <a:pt x="18024" y="775"/>
                </a:lnTo>
                <a:lnTo>
                  <a:pt x="180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0" name="Google Shape;4080;p93"/>
          <p:cNvSpPr/>
          <p:nvPr/>
        </p:nvSpPr>
        <p:spPr>
          <a:xfrm>
            <a:off x="8449875" y="244938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1" name="Google Shape;4081;p93"/>
          <p:cNvSpPr/>
          <p:nvPr/>
        </p:nvSpPr>
        <p:spPr>
          <a:xfrm>
            <a:off x="8449875" y="306168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2" name="Google Shape;4082;p93"/>
          <p:cNvSpPr/>
          <p:nvPr/>
        </p:nvSpPr>
        <p:spPr>
          <a:xfrm>
            <a:off x="8449875" y="367438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3" name="Google Shape;4083;p93"/>
          <p:cNvSpPr/>
          <p:nvPr/>
        </p:nvSpPr>
        <p:spPr>
          <a:xfrm>
            <a:off x="8449875" y="428668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4" name="Google Shape;4084;p93"/>
          <p:cNvSpPr/>
          <p:nvPr/>
        </p:nvSpPr>
        <p:spPr>
          <a:xfrm>
            <a:off x="8449875" y="489899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5" name="Google Shape;4085;p93"/>
          <p:cNvSpPr/>
          <p:nvPr/>
        </p:nvSpPr>
        <p:spPr>
          <a:xfrm>
            <a:off x="8449875" y="551129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6" name="Google Shape;4086;p93"/>
          <p:cNvSpPr/>
          <p:nvPr/>
        </p:nvSpPr>
        <p:spPr>
          <a:xfrm>
            <a:off x="8449875" y="612359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7" name="Google Shape;4087;p93"/>
          <p:cNvSpPr/>
          <p:nvPr/>
        </p:nvSpPr>
        <p:spPr>
          <a:xfrm>
            <a:off x="8449875" y="673590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8" name="Google Shape;4088;p93"/>
          <p:cNvSpPr/>
          <p:nvPr/>
        </p:nvSpPr>
        <p:spPr>
          <a:xfrm>
            <a:off x="7040667" y="216"/>
            <a:ext cx="704657" cy="352348"/>
          </a:xfrm>
          <a:custGeom>
            <a:rect b="b" l="l" r="r" t="t"/>
            <a:pathLst>
              <a:path extrusionOk="0" h="9023" w="18045">
                <a:moveTo>
                  <a:pt x="9012" y="0"/>
                </a:moveTo>
                <a:lnTo>
                  <a:pt x="9012" y="11"/>
                </a:lnTo>
                <a:lnTo>
                  <a:pt x="1" y="11"/>
                </a:lnTo>
                <a:lnTo>
                  <a:pt x="1" y="184"/>
                </a:lnTo>
                <a:cubicBezTo>
                  <a:pt x="1" y="5071"/>
                  <a:pt x="3962" y="9022"/>
                  <a:pt x="8839" y="9022"/>
                </a:cubicBezTo>
                <a:lnTo>
                  <a:pt x="9012" y="9022"/>
                </a:lnTo>
                <a:cubicBezTo>
                  <a:pt x="9012" y="8869"/>
                  <a:pt x="9012" y="8717"/>
                  <a:pt x="9022" y="8564"/>
                </a:cubicBezTo>
                <a:cubicBezTo>
                  <a:pt x="9134" y="6252"/>
                  <a:pt x="10122" y="4175"/>
                  <a:pt x="11649" y="2648"/>
                </a:cubicBezTo>
                <a:cubicBezTo>
                  <a:pt x="13289" y="1019"/>
                  <a:pt x="15549" y="0"/>
                  <a:pt x="1804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9" name="Google Shape;4089;p93"/>
          <p:cNvSpPr/>
          <p:nvPr/>
        </p:nvSpPr>
        <p:spPr>
          <a:xfrm>
            <a:off x="7568360" y="334402"/>
            <a:ext cx="430" cy="17963"/>
          </a:xfrm>
          <a:custGeom>
            <a:rect b="b" l="l" r="r" t="t"/>
            <a:pathLst>
              <a:path extrusionOk="0" h="460" w="11">
                <a:moveTo>
                  <a:pt x="10" y="1"/>
                </a:moveTo>
                <a:cubicBezTo>
                  <a:pt x="0" y="154"/>
                  <a:pt x="0" y="306"/>
                  <a:pt x="0" y="459"/>
                </a:cubicBezTo>
                <a:lnTo>
                  <a:pt x="10" y="459"/>
                </a:lnTo>
                <a:lnTo>
                  <a:pt x="10" y="1"/>
                </a:lnTo>
                <a:close/>
              </a:path>
            </a:pathLst>
          </a:custGeom>
          <a:solidFill>
            <a:srgbClr val="769B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0" name="Google Shape;4090;p9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91" name="Shape 4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2" name="Google Shape;4092;p94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093" name="Google Shape;4093;p94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94" name="Google Shape;4094;p9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095" name="Shape 4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" name="Google Shape;4096;p95"/>
          <p:cNvSpPr/>
          <p:nvPr/>
        </p:nvSpPr>
        <p:spPr>
          <a:xfrm>
            <a:off x="8791684" y="4787335"/>
            <a:ext cx="352309" cy="352309"/>
          </a:xfrm>
          <a:custGeom>
            <a:rect b="b" l="l" r="r" t="t"/>
            <a:pathLst>
              <a:path extrusionOk="0" h="9022" w="9022">
                <a:moveTo>
                  <a:pt x="0" y="0"/>
                </a:moveTo>
                <a:cubicBezTo>
                  <a:pt x="0" y="4979"/>
                  <a:pt x="4043" y="9022"/>
                  <a:pt x="9022" y="9022"/>
                </a:cubicBezTo>
                <a:lnTo>
                  <a:pt x="90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7" name="Google Shape;4097;p95"/>
          <p:cNvSpPr/>
          <p:nvPr/>
        </p:nvSpPr>
        <p:spPr>
          <a:xfrm>
            <a:off x="8791684" y="4435416"/>
            <a:ext cx="351919" cy="351958"/>
          </a:xfrm>
          <a:custGeom>
            <a:rect b="b" l="l" r="r" t="t"/>
            <a:pathLst>
              <a:path extrusionOk="0" h="9013" w="9012">
                <a:moveTo>
                  <a:pt x="0" y="1"/>
                </a:moveTo>
                <a:lnTo>
                  <a:pt x="0" y="9012"/>
                </a:lnTo>
                <a:lnTo>
                  <a:pt x="9012" y="9012"/>
                </a:lnTo>
                <a:cubicBezTo>
                  <a:pt x="9012" y="4033"/>
                  <a:pt x="4979" y="1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8" name="Google Shape;4098;p95"/>
          <p:cNvSpPr/>
          <p:nvPr/>
        </p:nvSpPr>
        <p:spPr>
          <a:xfrm>
            <a:off x="8439765" y="4435025"/>
            <a:ext cx="351958" cy="351919"/>
          </a:xfrm>
          <a:custGeom>
            <a:rect b="b" l="l" r="r" t="t"/>
            <a:pathLst>
              <a:path extrusionOk="0" h="9012" w="9013">
                <a:moveTo>
                  <a:pt x="1" y="0"/>
                </a:moveTo>
                <a:cubicBezTo>
                  <a:pt x="1" y="4980"/>
                  <a:pt x="4043" y="9012"/>
                  <a:pt x="9012" y="9012"/>
                </a:cubicBezTo>
                <a:lnTo>
                  <a:pt x="90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9" name="Google Shape;4099;p95"/>
          <p:cNvSpPr/>
          <p:nvPr/>
        </p:nvSpPr>
        <p:spPr>
          <a:xfrm>
            <a:off x="7735577" y="4496256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0" name="Google Shape;4100;p95"/>
          <p:cNvSpPr/>
          <p:nvPr/>
        </p:nvSpPr>
        <p:spPr>
          <a:xfrm>
            <a:off x="7735577" y="4557486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1" name="Google Shape;4101;p95"/>
          <p:cNvSpPr/>
          <p:nvPr/>
        </p:nvSpPr>
        <p:spPr>
          <a:xfrm>
            <a:off x="7735577" y="4618717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2" name="Google Shape;4102;p95"/>
          <p:cNvSpPr/>
          <p:nvPr/>
        </p:nvSpPr>
        <p:spPr>
          <a:xfrm>
            <a:off x="7735577" y="4679947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3" name="Google Shape;4103;p95"/>
          <p:cNvSpPr/>
          <p:nvPr/>
        </p:nvSpPr>
        <p:spPr>
          <a:xfrm>
            <a:off x="7735577" y="4741177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4" name="Google Shape;4104;p95"/>
          <p:cNvSpPr/>
          <p:nvPr/>
        </p:nvSpPr>
        <p:spPr>
          <a:xfrm>
            <a:off x="7735577" y="4802447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5" name="Google Shape;4105;p95"/>
          <p:cNvSpPr/>
          <p:nvPr/>
        </p:nvSpPr>
        <p:spPr>
          <a:xfrm>
            <a:off x="7735577" y="4863677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6" name="Google Shape;4106;p95"/>
          <p:cNvSpPr/>
          <p:nvPr/>
        </p:nvSpPr>
        <p:spPr>
          <a:xfrm>
            <a:off x="7735577" y="4924908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7" name="Google Shape;4107;p95"/>
          <p:cNvSpPr/>
          <p:nvPr/>
        </p:nvSpPr>
        <p:spPr>
          <a:xfrm>
            <a:off x="7735577" y="4986138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8" name="Google Shape;4108;p95"/>
          <p:cNvSpPr/>
          <p:nvPr/>
        </p:nvSpPr>
        <p:spPr>
          <a:xfrm>
            <a:off x="7735577" y="5047369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4"/>
                </a:lnTo>
                <a:lnTo>
                  <a:pt x="18034" y="78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4109" name="Google Shape;4109;p95"/>
          <p:cNvSpPr/>
          <p:nvPr/>
        </p:nvSpPr>
        <p:spPr>
          <a:xfrm>
            <a:off x="7031388" y="4435025"/>
            <a:ext cx="704228" cy="704618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lnTo>
                  <a:pt x="0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0" name="Google Shape;4110;p95"/>
          <p:cNvSpPr/>
          <p:nvPr/>
        </p:nvSpPr>
        <p:spPr>
          <a:xfrm rot="5400000">
            <a:off x="6327199" y="4435025"/>
            <a:ext cx="704228" cy="704618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cubicBezTo>
                  <a:pt x="0" y="9969"/>
                  <a:pt x="8075" y="18044"/>
                  <a:pt x="18033" y="18044"/>
                </a:cubicBezTo>
                <a:lnTo>
                  <a:pt x="1803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1" name="Google Shape;4111;p95"/>
          <p:cNvSpPr/>
          <p:nvPr/>
        </p:nvSpPr>
        <p:spPr>
          <a:xfrm>
            <a:off x="7383659" y="4787531"/>
            <a:ext cx="351958" cy="351919"/>
          </a:xfrm>
          <a:custGeom>
            <a:rect b="b" l="l" r="r" t="t"/>
            <a:pathLst>
              <a:path extrusionOk="0" h="9012" w="9013">
                <a:moveTo>
                  <a:pt x="1060" y="1"/>
                </a:moveTo>
                <a:cubicBezTo>
                  <a:pt x="469" y="1"/>
                  <a:pt x="1" y="469"/>
                  <a:pt x="1" y="1060"/>
                </a:cubicBezTo>
                <a:lnTo>
                  <a:pt x="1" y="7953"/>
                </a:lnTo>
                <a:cubicBezTo>
                  <a:pt x="1" y="8544"/>
                  <a:pt x="469" y="9012"/>
                  <a:pt x="1060" y="9012"/>
                </a:cubicBezTo>
                <a:lnTo>
                  <a:pt x="7953" y="9012"/>
                </a:lnTo>
                <a:cubicBezTo>
                  <a:pt x="8544" y="9012"/>
                  <a:pt x="9012" y="8544"/>
                  <a:pt x="9012" y="7953"/>
                </a:cubicBezTo>
                <a:lnTo>
                  <a:pt x="9012" y="1060"/>
                </a:lnTo>
                <a:cubicBezTo>
                  <a:pt x="9012" y="469"/>
                  <a:pt x="8544" y="1"/>
                  <a:pt x="795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2" name="Google Shape;4112;p95"/>
          <p:cNvSpPr/>
          <p:nvPr/>
        </p:nvSpPr>
        <p:spPr>
          <a:xfrm>
            <a:off x="7732551" y="-8806"/>
            <a:ext cx="385883" cy="386051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lnTo>
                  <a:pt x="0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3" name="Google Shape;4113;p95"/>
          <p:cNvSpPr/>
          <p:nvPr/>
        </p:nvSpPr>
        <p:spPr>
          <a:xfrm rot="5400000">
            <a:off x="7346713" y="-8828"/>
            <a:ext cx="385837" cy="386096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cubicBezTo>
                  <a:pt x="0" y="9969"/>
                  <a:pt x="8075" y="18044"/>
                  <a:pt x="18033" y="18044"/>
                </a:cubicBezTo>
                <a:lnTo>
                  <a:pt x="1803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4" name="Google Shape;4114;p95"/>
          <p:cNvSpPr/>
          <p:nvPr/>
        </p:nvSpPr>
        <p:spPr>
          <a:xfrm>
            <a:off x="8433598" y="704596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5" name="Google Shape;4115;p95"/>
          <p:cNvSpPr/>
          <p:nvPr/>
        </p:nvSpPr>
        <p:spPr>
          <a:xfrm>
            <a:off x="8433598" y="765826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6" name="Google Shape;4116;p95"/>
          <p:cNvSpPr/>
          <p:nvPr/>
        </p:nvSpPr>
        <p:spPr>
          <a:xfrm>
            <a:off x="8433598" y="827056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7" name="Google Shape;4117;p95"/>
          <p:cNvSpPr/>
          <p:nvPr/>
        </p:nvSpPr>
        <p:spPr>
          <a:xfrm>
            <a:off x="8433598" y="888287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8" name="Google Shape;4118;p95"/>
          <p:cNvSpPr/>
          <p:nvPr/>
        </p:nvSpPr>
        <p:spPr>
          <a:xfrm>
            <a:off x="8433598" y="949517"/>
            <a:ext cx="703837" cy="30693"/>
          </a:xfrm>
          <a:custGeom>
            <a:rect b="b" l="l" r="r" t="t"/>
            <a:pathLst>
              <a:path extrusionOk="0" h="786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9" name="Google Shape;4119;p95"/>
          <p:cNvSpPr/>
          <p:nvPr/>
        </p:nvSpPr>
        <p:spPr>
          <a:xfrm>
            <a:off x="8433598" y="1010787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0" name="Google Shape;4120;p95"/>
          <p:cNvSpPr/>
          <p:nvPr/>
        </p:nvSpPr>
        <p:spPr>
          <a:xfrm>
            <a:off x="8433598" y="1072017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1" name="Google Shape;4121;p95"/>
          <p:cNvSpPr/>
          <p:nvPr/>
        </p:nvSpPr>
        <p:spPr>
          <a:xfrm>
            <a:off x="8433598" y="1133247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2" name="Google Shape;4122;p95"/>
          <p:cNvSpPr/>
          <p:nvPr/>
        </p:nvSpPr>
        <p:spPr>
          <a:xfrm>
            <a:off x="8433598" y="1194087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3" name="Google Shape;4123;p95"/>
          <p:cNvSpPr/>
          <p:nvPr/>
        </p:nvSpPr>
        <p:spPr>
          <a:xfrm>
            <a:off x="8433598" y="1255708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4" name="Google Shape;4124;p95"/>
          <p:cNvSpPr/>
          <p:nvPr/>
        </p:nvSpPr>
        <p:spPr>
          <a:xfrm>
            <a:off x="8433598" y="1316548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5" name="Google Shape;4125;p95"/>
          <p:cNvSpPr/>
          <p:nvPr/>
        </p:nvSpPr>
        <p:spPr>
          <a:xfrm>
            <a:off x="8433598" y="1377778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6" name="Google Shape;4126;p95"/>
          <p:cNvSpPr/>
          <p:nvPr/>
        </p:nvSpPr>
        <p:spPr>
          <a:xfrm>
            <a:off x="8401728" y="-1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5" y="14002"/>
                </a:lnTo>
                <a:lnTo>
                  <a:pt x="78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7" name="Google Shape;4127;p95"/>
          <p:cNvSpPr/>
          <p:nvPr/>
        </p:nvSpPr>
        <p:spPr>
          <a:xfrm>
            <a:off x="8338763" y="-1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8" name="Google Shape;4128;p95"/>
          <p:cNvSpPr/>
          <p:nvPr/>
        </p:nvSpPr>
        <p:spPr>
          <a:xfrm>
            <a:off x="8275797" y="-1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9" name="Google Shape;4129;p95"/>
          <p:cNvSpPr/>
          <p:nvPr/>
        </p:nvSpPr>
        <p:spPr>
          <a:xfrm>
            <a:off x="8212831" y="-1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0" name="Google Shape;4130;p95"/>
          <p:cNvSpPr/>
          <p:nvPr/>
        </p:nvSpPr>
        <p:spPr>
          <a:xfrm>
            <a:off x="8149866" y="-1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1" name="Google Shape;4131;p95"/>
          <p:cNvSpPr/>
          <p:nvPr/>
        </p:nvSpPr>
        <p:spPr>
          <a:xfrm>
            <a:off x="8086900" y="-1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2" name="Google Shape;4132;p95"/>
          <p:cNvSpPr/>
          <p:nvPr/>
        </p:nvSpPr>
        <p:spPr>
          <a:xfrm>
            <a:off x="8433207" y="1408394"/>
            <a:ext cx="704228" cy="704618"/>
          </a:xfrm>
          <a:custGeom>
            <a:rect b="b" l="l" r="r" t="t"/>
            <a:pathLst>
              <a:path extrusionOk="0" h="18044" w="18034">
                <a:moveTo>
                  <a:pt x="1" y="0"/>
                </a:moveTo>
                <a:lnTo>
                  <a:pt x="1" y="18044"/>
                </a:lnTo>
                <a:lnTo>
                  <a:pt x="18034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3" name="Google Shape;4133;p95"/>
          <p:cNvSpPr/>
          <p:nvPr/>
        </p:nvSpPr>
        <p:spPr>
          <a:xfrm>
            <a:off x="8399429" y="1409292"/>
            <a:ext cx="771823" cy="702822"/>
          </a:xfrm>
          <a:custGeom>
            <a:rect b="b" l="l" r="r" t="t"/>
            <a:pathLst>
              <a:path extrusionOk="0" h="17998" w="19765">
                <a:moveTo>
                  <a:pt x="9882" y="0"/>
                </a:moveTo>
                <a:cubicBezTo>
                  <a:pt x="7578" y="0"/>
                  <a:pt x="5275" y="879"/>
                  <a:pt x="3513" y="2635"/>
                </a:cubicBezTo>
                <a:cubicBezTo>
                  <a:pt x="0" y="6148"/>
                  <a:pt x="0" y="11850"/>
                  <a:pt x="3513" y="15363"/>
                </a:cubicBezTo>
                <a:cubicBezTo>
                  <a:pt x="5275" y="17119"/>
                  <a:pt x="7578" y="17998"/>
                  <a:pt x="9882" y="17998"/>
                </a:cubicBezTo>
                <a:cubicBezTo>
                  <a:pt x="12186" y="17998"/>
                  <a:pt x="14490" y="17119"/>
                  <a:pt x="16251" y="15363"/>
                </a:cubicBezTo>
                <a:cubicBezTo>
                  <a:pt x="19764" y="11850"/>
                  <a:pt x="19764" y="6148"/>
                  <a:pt x="16251" y="2635"/>
                </a:cubicBezTo>
                <a:cubicBezTo>
                  <a:pt x="14490" y="879"/>
                  <a:pt x="12186" y="0"/>
                  <a:pt x="988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4" name="Google Shape;4134;p95"/>
          <p:cNvSpPr/>
          <p:nvPr/>
        </p:nvSpPr>
        <p:spPr>
          <a:xfrm>
            <a:off x="8554497" y="1530464"/>
            <a:ext cx="460087" cy="460478"/>
          </a:xfrm>
          <a:custGeom>
            <a:rect b="b" l="l" r="r" t="t"/>
            <a:pathLst>
              <a:path extrusionOk="0" h="11792" w="11782">
                <a:moveTo>
                  <a:pt x="5886" y="0"/>
                </a:moveTo>
                <a:cubicBezTo>
                  <a:pt x="2637" y="0"/>
                  <a:pt x="0" y="2638"/>
                  <a:pt x="0" y="5896"/>
                </a:cubicBezTo>
                <a:cubicBezTo>
                  <a:pt x="0" y="9154"/>
                  <a:pt x="2637" y="11792"/>
                  <a:pt x="5886" y="11792"/>
                </a:cubicBezTo>
                <a:cubicBezTo>
                  <a:pt x="9144" y="11792"/>
                  <a:pt x="11781" y="9154"/>
                  <a:pt x="11781" y="5896"/>
                </a:cubicBezTo>
                <a:cubicBezTo>
                  <a:pt x="11781" y="2638"/>
                  <a:pt x="9144" y="0"/>
                  <a:pt x="588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5" name="Google Shape;4135;p95"/>
          <p:cNvSpPr/>
          <p:nvPr/>
        </p:nvSpPr>
        <p:spPr>
          <a:xfrm>
            <a:off x="8433598" y="352716"/>
            <a:ext cx="351528" cy="39"/>
          </a:xfrm>
          <a:custGeom>
            <a:rect b="b" l="l" r="r" t="t"/>
            <a:pathLst>
              <a:path extrusionOk="0" fill="none" h="1" w="9002">
                <a:moveTo>
                  <a:pt x="1" y="0"/>
                </a:moveTo>
                <a:lnTo>
                  <a:pt x="900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6" name="Google Shape;4136;p95"/>
          <p:cNvSpPr/>
          <p:nvPr/>
        </p:nvSpPr>
        <p:spPr>
          <a:xfrm>
            <a:off x="8455075" y="352716"/>
            <a:ext cx="330051" cy="120118"/>
          </a:xfrm>
          <a:custGeom>
            <a:rect b="b" l="l" r="r" t="t"/>
            <a:pathLst>
              <a:path extrusionOk="0" fill="none" h="3076" w="8452">
                <a:moveTo>
                  <a:pt x="1" y="3075"/>
                </a:moveTo>
                <a:lnTo>
                  <a:pt x="845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7" name="Google Shape;4137;p95"/>
          <p:cNvSpPr/>
          <p:nvPr/>
        </p:nvSpPr>
        <p:spPr>
          <a:xfrm>
            <a:off x="8515915" y="352716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0" y="5784"/>
                </a:moveTo>
                <a:lnTo>
                  <a:pt x="6894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8" name="Google Shape;4138;p95"/>
          <p:cNvSpPr/>
          <p:nvPr/>
        </p:nvSpPr>
        <p:spPr>
          <a:xfrm>
            <a:off x="8609362" y="352716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0" y="7790"/>
                </a:moveTo>
                <a:lnTo>
                  <a:pt x="4501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9" name="Google Shape;4139;p95"/>
          <p:cNvSpPr/>
          <p:nvPr/>
        </p:nvSpPr>
        <p:spPr>
          <a:xfrm>
            <a:off x="8724286" y="352716"/>
            <a:ext cx="60840" cy="345944"/>
          </a:xfrm>
          <a:custGeom>
            <a:rect b="b" l="l" r="r" t="t"/>
            <a:pathLst>
              <a:path extrusionOk="0" fill="none" h="8859" w="1558">
                <a:moveTo>
                  <a:pt x="0" y="8859"/>
                </a:moveTo>
                <a:lnTo>
                  <a:pt x="1558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0" name="Google Shape;4140;p95"/>
          <p:cNvSpPr/>
          <p:nvPr/>
        </p:nvSpPr>
        <p:spPr>
          <a:xfrm>
            <a:off x="8785126" y="352716"/>
            <a:ext cx="61269" cy="345944"/>
          </a:xfrm>
          <a:custGeom>
            <a:rect b="b" l="l" r="r" t="t"/>
            <a:pathLst>
              <a:path extrusionOk="0" fill="none" h="8859" w="1569">
                <a:moveTo>
                  <a:pt x="1568" y="885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1" name="Google Shape;4141;p95"/>
          <p:cNvSpPr/>
          <p:nvPr/>
        </p:nvSpPr>
        <p:spPr>
          <a:xfrm>
            <a:off x="8785126" y="352716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4501" y="779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2" name="Google Shape;4142;p95"/>
          <p:cNvSpPr/>
          <p:nvPr/>
        </p:nvSpPr>
        <p:spPr>
          <a:xfrm>
            <a:off x="8785126" y="352716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6894" y="578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3" name="Google Shape;4143;p95"/>
          <p:cNvSpPr/>
          <p:nvPr/>
        </p:nvSpPr>
        <p:spPr>
          <a:xfrm>
            <a:off x="8785126" y="352716"/>
            <a:ext cx="330441" cy="120118"/>
          </a:xfrm>
          <a:custGeom>
            <a:rect b="b" l="l" r="r" t="t"/>
            <a:pathLst>
              <a:path extrusionOk="0" fill="none" h="3076" w="8462">
                <a:moveTo>
                  <a:pt x="8462" y="3075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4" name="Google Shape;4144;p95"/>
          <p:cNvSpPr/>
          <p:nvPr/>
        </p:nvSpPr>
        <p:spPr>
          <a:xfrm>
            <a:off x="8785126" y="352716"/>
            <a:ext cx="351528" cy="39"/>
          </a:xfrm>
          <a:custGeom>
            <a:rect b="b" l="l" r="r" t="t"/>
            <a:pathLst>
              <a:path extrusionOk="0" fill="none" h="1" w="9002">
                <a:moveTo>
                  <a:pt x="9001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5" name="Google Shape;4145;p95"/>
          <p:cNvSpPr/>
          <p:nvPr/>
        </p:nvSpPr>
        <p:spPr>
          <a:xfrm>
            <a:off x="8785126" y="232208"/>
            <a:ext cx="330441" cy="120547"/>
          </a:xfrm>
          <a:custGeom>
            <a:rect b="b" l="l" r="r" t="t"/>
            <a:pathLst>
              <a:path extrusionOk="0" fill="none" h="3087" w="8462">
                <a:moveTo>
                  <a:pt x="8462" y="1"/>
                </a:moveTo>
                <a:lnTo>
                  <a:pt x="0" y="3086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6" name="Google Shape;4146;p95"/>
          <p:cNvSpPr/>
          <p:nvPr/>
        </p:nvSpPr>
        <p:spPr>
          <a:xfrm>
            <a:off x="8785126" y="126460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0"/>
                </a:moveTo>
                <a:lnTo>
                  <a:pt x="0" y="5794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7" name="Google Shape;4147;p95"/>
          <p:cNvSpPr/>
          <p:nvPr/>
        </p:nvSpPr>
        <p:spPr>
          <a:xfrm>
            <a:off x="8785126" y="48126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1"/>
                </a:moveTo>
                <a:lnTo>
                  <a:pt x="0" y="780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8" name="Google Shape;4148;p95"/>
          <p:cNvSpPr/>
          <p:nvPr/>
        </p:nvSpPr>
        <p:spPr>
          <a:xfrm>
            <a:off x="8785126" y="6382"/>
            <a:ext cx="61269" cy="346374"/>
          </a:xfrm>
          <a:custGeom>
            <a:rect b="b" l="l" r="r" t="t"/>
            <a:pathLst>
              <a:path extrusionOk="0" fill="none" h="8870" w="1569">
                <a:moveTo>
                  <a:pt x="1568" y="0"/>
                </a:moveTo>
                <a:lnTo>
                  <a:pt x="0" y="8869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9" name="Google Shape;4149;p95"/>
          <p:cNvSpPr/>
          <p:nvPr/>
        </p:nvSpPr>
        <p:spPr>
          <a:xfrm>
            <a:off x="8724286" y="6382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0" name="Google Shape;4150;p95"/>
          <p:cNvSpPr/>
          <p:nvPr/>
        </p:nvSpPr>
        <p:spPr>
          <a:xfrm>
            <a:off x="8724286" y="6382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1" name="Google Shape;4151;p95"/>
          <p:cNvSpPr/>
          <p:nvPr/>
        </p:nvSpPr>
        <p:spPr>
          <a:xfrm>
            <a:off x="8609362" y="48126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7800"/>
                </a:moveTo>
                <a:lnTo>
                  <a:pt x="0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2" name="Google Shape;4152;p95"/>
          <p:cNvSpPr/>
          <p:nvPr/>
        </p:nvSpPr>
        <p:spPr>
          <a:xfrm>
            <a:off x="8515915" y="126460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579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3" name="Google Shape;4153;p95"/>
          <p:cNvSpPr/>
          <p:nvPr/>
        </p:nvSpPr>
        <p:spPr>
          <a:xfrm>
            <a:off x="8455075" y="232208"/>
            <a:ext cx="330051" cy="120547"/>
          </a:xfrm>
          <a:custGeom>
            <a:rect b="b" l="l" r="r" t="t"/>
            <a:pathLst>
              <a:path extrusionOk="0" fill="none" h="3087" w="8452">
                <a:moveTo>
                  <a:pt x="8452" y="3086"/>
                </a:moveTo>
                <a:lnTo>
                  <a:pt x="1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4" name="Google Shape;4154;p95"/>
          <p:cNvSpPr/>
          <p:nvPr/>
        </p:nvSpPr>
        <p:spPr>
          <a:xfrm>
            <a:off x="8791662" y="2112971"/>
            <a:ext cx="351958" cy="351958"/>
          </a:xfrm>
          <a:custGeom>
            <a:rect b="b" l="l" r="r" t="t"/>
            <a:pathLst>
              <a:path extrusionOk="0" h="9013" w="9013">
                <a:moveTo>
                  <a:pt x="1650" y="1"/>
                </a:moveTo>
                <a:cubicBezTo>
                  <a:pt x="734" y="1"/>
                  <a:pt x="1" y="744"/>
                  <a:pt x="1" y="1660"/>
                </a:cubicBezTo>
                <a:lnTo>
                  <a:pt x="1" y="7363"/>
                </a:lnTo>
                <a:cubicBezTo>
                  <a:pt x="1" y="8279"/>
                  <a:pt x="734" y="9012"/>
                  <a:pt x="1650" y="9012"/>
                </a:cubicBezTo>
                <a:lnTo>
                  <a:pt x="7363" y="9012"/>
                </a:lnTo>
                <a:cubicBezTo>
                  <a:pt x="8269" y="9012"/>
                  <a:pt x="9012" y="8279"/>
                  <a:pt x="9012" y="7363"/>
                </a:cubicBezTo>
                <a:lnTo>
                  <a:pt x="9012" y="1660"/>
                </a:lnTo>
                <a:cubicBezTo>
                  <a:pt x="9012" y="744"/>
                  <a:pt x="8269" y="1"/>
                  <a:pt x="73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5" name="Google Shape;4155;p95"/>
          <p:cNvSpPr/>
          <p:nvPr/>
        </p:nvSpPr>
        <p:spPr>
          <a:xfrm rot="-5400000">
            <a:off x="198" y="-1"/>
            <a:ext cx="704228" cy="704618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cubicBezTo>
                  <a:pt x="0" y="9969"/>
                  <a:pt x="8075" y="18044"/>
                  <a:pt x="18033" y="18044"/>
                </a:cubicBezTo>
                <a:lnTo>
                  <a:pt x="18033" y="0"/>
                </a:lnTo>
                <a:close/>
              </a:path>
            </a:pathLst>
          </a:custGeom>
          <a:solidFill>
            <a:srgbClr val="D8CB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6" name="Google Shape;4156;p95"/>
          <p:cNvSpPr txBox="1"/>
          <p:nvPr>
            <p:ph hasCustomPrompt="1" type="title"/>
          </p:nvPr>
        </p:nvSpPr>
        <p:spPr>
          <a:xfrm>
            <a:off x="713225" y="888275"/>
            <a:ext cx="4696800" cy="246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9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157" name="Google Shape;4157;p95"/>
          <p:cNvSpPr txBox="1"/>
          <p:nvPr>
            <p:ph idx="1" type="subTitle"/>
          </p:nvPr>
        </p:nvSpPr>
        <p:spPr>
          <a:xfrm>
            <a:off x="713225" y="3254250"/>
            <a:ext cx="46968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158" name="Google Shape;4158;p95"/>
          <p:cNvSpPr/>
          <p:nvPr>
            <p:ph idx="2" type="pic"/>
          </p:nvPr>
        </p:nvSpPr>
        <p:spPr>
          <a:xfrm>
            <a:off x="5823000" y="704625"/>
            <a:ext cx="2607900" cy="3730500"/>
          </a:xfrm>
          <a:prstGeom prst="rect">
            <a:avLst/>
          </a:prstGeom>
          <a:noFill/>
          <a:ln>
            <a:noFill/>
          </a:ln>
        </p:spPr>
      </p:sp>
      <p:sp>
        <p:nvSpPr>
          <p:cNvPr id="4159" name="Google Shape;4159;p9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4160" name="Shape 4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1" name="Google Shape;4161;p9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4162" name="Shape 4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3" name="Google Shape;4163;p97"/>
          <p:cNvGrpSpPr/>
          <p:nvPr/>
        </p:nvGrpSpPr>
        <p:grpSpPr>
          <a:xfrm>
            <a:off x="1413017" y="4438702"/>
            <a:ext cx="697891" cy="704222"/>
            <a:chOff x="1413017" y="4438702"/>
            <a:chExt cx="697891" cy="704222"/>
          </a:xfrm>
        </p:grpSpPr>
        <p:sp>
          <p:nvSpPr>
            <p:cNvPr id="4164" name="Google Shape;4164;p97"/>
            <p:cNvSpPr/>
            <p:nvPr/>
          </p:nvSpPr>
          <p:spPr>
            <a:xfrm rot="10800000">
              <a:off x="1413017" y="5112270"/>
              <a:ext cx="696691" cy="30654"/>
            </a:xfrm>
            <a:custGeom>
              <a:rect b="b" l="l" r="r" t="t"/>
              <a:pathLst>
                <a:path extrusionOk="0" h="785" w="17841">
                  <a:moveTo>
                    <a:pt x="1" y="1"/>
                  </a:moveTo>
                  <a:lnTo>
                    <a:pt x="1" y="785"/>
                  </a:lnTo>
                  <a:lnTo>
                    <a:pt x="17840" y="785"/>
                  </a:lnTo>
                  <a:lnTo>
                    <a:pt x="178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5" name="Google Shape;4165;p97"/>
            <p:cNvSpPr/>
            <p:nvPr/>
          </p:nvSpPr>
          <p:spPr>
            <a:xfrm rot="10800000">
              <a:off x="1414217" y="5051045"/>
              <a:ext cx="696691" cy="30654"/>
            </a:xfrm>
            <a:custGeom>
              <a:rect b="b" l="l" r="r" t="t"/>
              <a:pathLst>
                <a:path extrusionOk="0" h="785" w="17841">
                  <a:moveTo>
                    <a:pt x="1" y="1"/>
                  </a:moveTo>
                  <a:lnTo>
                    <a:pt x="1" y="785"/>
                  </a:lnTo>
                  <a:lnTo>
                    <a:pt x="17840" y="785"/>
                  </a:lnTo>
                  <a:lnTo>
                    <a:pt x="178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6" name="Google Shape;4166;p97"/>
            <p:cNvSpPr/>
            <p:nvPr/>
          </p:nvSpPr>
          <p:spPr>
            <a:xfrm rot="10800000">
              <a:off x="1414217" y="4989815"/>
              <a:ext cx="696691" cy="30654"/>
            </a:xfrm>
            <a:custGeom>
              <a:rect b="b" l="l" r="r" t="t"/>
              <a:pathLst>
                <a:path extrusionOk="0" h="785" w="17841">
                  <a:moveTo>
                    <a:pt x="1" y="1"/>
                  </a:moveTo>
                  <a:lnTo>
                    <a:pt x="1" y="785"/>
                  </a:lnTo>
                  <a:lnTo>
                    <a:pt x="17840" y="785"/>
                  </a:lnTo>
                  <a:lnTo>
                    <a:pt x="178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7" name="Google Shape;4167;p97"/>
            <p:cNvSpPr/>
            <p:nvPr/>
          </p:nvSpPr>
          <p:spPr>
            <a:xfrm rot="10800000">
              <a:off x="1414217" y="4928545"/>
              <a:ext cx="696691" cy="30693"/>
            </a:xfrm>
            <a:custGeom>
              <a:rect b="b" l="l" r="r" t="t"/>
              <a:pathLst>
                <a:path extrusionOk="0" h="786" w="17841">
                  <a:moveTo>
                    <a:pt x="1" y="1"/>
                  </a:moveTo>
                  <a:lnTo>
                    <a:pt x="1" y="785"/>
                  </a:lnTo>
                  <a:lnTo>
                    <a:pt x="17840" y="785"/>
                  </a:lnTo>
                  <a:lnTo>
                    <a:pt x="178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8" name="Google Shape;4168;p97"/>
            <p:cNvSpPr/>
            <p:nvPr/>
          </p:nvSpPr>
          <p:spPr>
            <a:xfrm rot="10800000">
              <a:off x="1414217" y="4867315"/>
              <a:ext cx="696691" cy="30654"/>
            </a:xfrm>
            <a:custGeom>
              <a:rect b="b" l="l" r="r" t="t"/>
              <a:pathLst>
                <a:path extrusionOk="0" h="785" w="17841">
                  <a:moveTo>
                    <a:pt x="1" y="0"/>
                  </a:moveTo>
                  <a:lnTo>
                    <a:pt x="1" y="784"/>
                  </a:lnTo>
                  <a:lnTo>
                    <a:pt x="17840" y="784"/>
                  </a:lnTo>
                  <a:lnTo>
                    <a:pt x="178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9" name="Google Shape;4169;p97"/>
            <p:cNvSpPr/>
            <p:nvPr/>
          </p:nvSpPr>
          <p:spPr>
            <a:xfrm rot="10800000">
              <a:off x="1414217" y="4806084"/>
              <a:ext cx="696691" cy="30654"/>
            </a:xfrm>
            <a:custGeom>
              <a:rect b="b" l="l" r="r" t="t"/>
              <a:pathLst>
                <a:path extrusionOk="0" h="785" w="17841">
                  <a:moveTo>
                    <a:pt x="1" y="0"/>
                  </a:moveTo>
                  <a:lnTo>
                    <a:pt x="1" y="784"/>
                  </a:lnTo>
                  <a:lnTo>
                    <a:pt x="17840" y="784"/>
                  </a:lnTo>
                  <a:lnTo>
                    <a:pt x="178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0" name="Google Shape;4170;p97"/>
            <p:cNvSpPr/>
            <p:nvPr/>
          </p:nvSpPr>
          <p:spPr>
            <a:xfrm rot="10800000">
              <a:off x="1414217" y="4744854"/>
              <a:ext cx="696691" cy="30654"/>
            </a:xfrm>
            <a:custGeom>
              <a:rect b="b" l="l" r="r" t="t"/>
              <a:pathLst>
                <a:path extrusionOk="0" h="785" w="17841">
                  <a:moveTo>
                    <a:pt x="1" y="0"/>
                  </a:moveTo>
                  <a:lnTo>
                    <a:pt x="1" y="784"/>
                  </a:lnTo>
                  <a:lnTo>
                    <a:pt x="17840" y="784"/>
                  </a:lnTo>
                  <a:lnTo>
                    <a:pt x="178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1" name="Google Shape;4171;p97"/>
            <p:cNvSpPr/>
            <p:nvPr/>
          </p:nvSpPr>
          <p:spPr>
            <a:xfrm rot="10800000">
              <a:off x="1414217" y="4683623"/>
              <a:ext cx="696691" cy="30654"/>
            </a:xfrm>
            <a:custGeom>
              <a:rect b="b" l="l" r="r" t="t"/>
              <a:pathLst>
                <a:path extrusionOk="0" h="785" w="17841">
                  <a:moveTo>
                    <a:pt x="1" y="0"/>
                  </a:moveTo>
                  <a:lnTo>
                    <a:pt x="1" y="784"/>
                  </a:lnTo>
                  <a:lnTo>
                    <a:pt x="17840" y="784"/>
                  </a:lnTo>
                  <a:lnTo>
                    <a:pt x="178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2" name="Google Shape;4172;p97"/>
            <p:cNvSpPr/>
            <p:nvPr/>
          </p:nvSpPr>
          <p:spPr>
            <a:xfrm rot="10800000">
              <a:off x="1414217" y="4622393"/>
              <a:ext cx="696691" cy="30654"/>
            </a:xfrm>
            <a:custGeom>
              <a:rect b="b" l="l" r="r" t="t"/>
              <a:pathLst>
                <a:path extrusionOk="0" h="785" w="17841">
                  <a:moveTo>
                    <a:pt x="1" y="0"/>
                  </a:moveTo>
                  <a:lnTo>
                    <a:pt x="1" y="784"/>
                  </a:lnTo>
                  <a:lnTo>
                    <a:pt x="17840" y="784"/>
                  </a:lnTo>
                  <a:lnTo>
                    <a:pt x="178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3" name="Google Shape;4173;p97"/>
            <p:cNvSpPr/>
            <p:nvPr/>
          </p:nvSpPr>
          <p:spPr>
            <a:xfrm rot="10800000">
              <a:off x="1414217" y="4561163"/>
              <a:ext cx="696691" cy="30654"/>
            </a:xfrm>
            <a:custGeom>
              <a:rect b="b" l="l" r="r" t="t"/>
              <a:pathLst>
                <a:path extrusionOk="0" h="785" w="17841">
                  <a:moveTo>
                    <a:pt x="1" y="1"/>
                  </a:moveTo>
                  <a:lnTo>
                    <a:pt x="1" y="785"/>
                  </a:lnTo>
                  <a:lnTo>
                    <a:pt x="17840" y="785"/>
                  </a:lnTo>
                  <a:lnTo>
                    <a:pt x="178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4" name="Google Shape;4174;p97"/>
            <p:cNvSpPr/>
            <p:nvPr/>
          </p:nvSpPr>
          <p:spPr>
            <a:xfrm rot="10800000">
              <a:off x="1414217" y="4499932"/>
              <a:ext cx="696691" cy="30654"/>
            </a:xfrm>
            <a:custGeom>
              <a:rect b="b" l="l" r="r" t="t"/>
              <a:pathLst>
                <a:path extrusionOk="0" h="785" w="17841">
                  <a:moveTo>
                    <a:pt x="1" y="1"/>
                  </a:moveTo>
                  <a:lnTo>
                    <a:pt x="1" y="785"/>
                  </a:lnTo>
                  <a:lnTo>
                    <a:pt x="17840" y="785"/>
                  </a:lnTo>
                  <a:lnTo>
                    <a:pt x="178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5" name="Google Shape;4175;p97"/>
            <p:cNvSpPr/>
            <p:nvPr/>
          </p:nvSpPr>
          <p:spPr>
            <a:xfrm rot="10800000">
              <a:off x="1414217" y="4438702"/>
              <a:ext cx="696691" cy="30264"/>
            </a:xfrm>
            <a:custGeom>
              <a:rect b="b" l="l" r="r" t="t"/>
              <a:pathLst>
                <a:path extrusionOk="0" h="775" w="17841">
                  <a:moveTo>
                    <a:pt x="1" y="1"/>
                  </a:moveTo>
                  <a:lnTo>
                    <a:pt x="1" y="775"/>
                  </a:lnTo>
                  <a:lnTo>
                    <a:pt x="17840" y="775"/>
                  </a:lnTo>
                  <a:lnTo>
                    <a:pt x="178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76" name="Google Shape;4176;p97"/>
          <p:cNvSpPr/>
          <p:nvPr/>
        </p:nvSpPr>
        <p:spPr>
          <a:xfrm rot="10800000">
            <a:off x="4" y="4438855"/>
            <a:ext cx="352348" cy="352309"/>
          </a:xfrm>
          <a:custGeom>
            <a:rect b="b" l="l" r="r" t="t"/>
            <a:pathLst>
              <a:path extrusionOk="0" h="9022" w="9023">
                <a:moveTo>
                  <a:pt x="1060" y="0"/>
                </a:moveTo>
                <a:cubicBezTo>
                  <a:pt x="479" y="0"/>
                  <a:pt x="1" y="468"/>
                  <a:pt x="1" y="1059"/>
                </a:cubicBezTo>
                <a:lnTo>
                  <a:pt x="1" y="7953"/>
                </a:lnTo>
                <a:cubicBezTo>
                  <a:pt x="1" y="8543"/>
                  <a:pt x="479" y="9022"/>
                  <a:pt x="1060" y="9022"/>
                </a:cubicBezTo>
                <a:lnTo>
                  <a:pt x="7953" y="9022"/>
                </a:lnTo>
                <a:cubicBezTo>
                  <a:pt x="8544" y="9022"/>
                  <a:pt x="9022" y="8543"/>
                  <a:pt x="9022" y="7953"/>
                </a:cubicBezTo>
                <a:lnTo>
                  <a:pt x="9022" y="1059"/>
                </a:lnTo>
                <a:cubicBezTo>
                  <a:pt x="9022" y="468"/>
                  <a:pt x="8544" y="0"/>
                  <a:pt x="795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7" name="Google Shape;4177;p97"/>
          <p:cNvSpPr/>
          <p:nvPr/>
        </p:nvSpPr>
        <p:spPr>
          <a:xfrm rot="10800000">
            <a:off x="353094" y="4791945"/>
            <a:ext cx="351138" cy="351528"/>
          </a:xfrm>
          <a:custGeom>
            <a:rect b="b" l="l" r="r" t="t"/>
            <a:pathLst>
              <a:path extrusionOk="0" h="9002" w="8992">
                <a:moveTo>
                  <a:pt x="0" y="0"/>
                </a:moveTo>
                <a:lnTo>
                  <a:pt x="0" y="9002"/>
                </a:lnTo>
                <a:lnTo>
                  <a:pt x="7046" y="9002"/>
                </a:lnTo>
                <a:cubicBezTo>
                  <a:pt x="8116" y="9002"/>
                  <a:pt x="8991" y="8126"/>
                  <a:pt x="8991" y="7057"/>
                </a:cubicBezTo>
                <a:lnTo>
                  <a:pt x="89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8" name="Google Shape;4178;p97"/>
          <p:cNvSpPr/>
          <p:nvPr/>
        </p:nvSpPr>
        <p:spPr>
          <a:xfrm rot="10800000">
            <a:off x="2110869" y="4792573"/>
            <a:ext cx="704228" cy="351919"/>
          </a:xfrm>
          <a:custGeom>
            <a:rect b="b" l="l" r="r" t="t"/>
            <a:pathLst>
              <a:path extrusionOk="0" h="9012" w="18034">
                <a:moveTo>
                  <a:pt x="0" y="0"/>
                </a:moveTo>
                <a:lnTo>
                  <a:pt x="0" y="9011"/>
                </a:lnTo>
                <a:lnTo>
                  <a:pt x="18034" y="9011"/>
                </a:lnTo>
                <a:lnTo>
                  <a:pt x="180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9" name="Google Shape;4179;p97"/>
          <p:cNvSpPr/>
          <p:nvPr/>
        </p:nvSpPr>
        <p:spPr>
          <a:xfrm rot="10800000">
            <a:off x="2815057" y="4792182"/>
            <a:ext cx="351919" cy="352309"/>
          </a:xfrm>
          <a:custGeom>
            <a:rect b="b" l="l" r="r" t="t"/>
            <a:pathLst>
              <a:path extrusionOk="0" h="9022" w="9012">
                <a:moveTo>
                  <a:pt x="0" y="0"/>
                </a:moveTo>
                <a:cubicBezTo>
                  <a:pt x="0" y="4979"/>
                  <a:pt x="4032" y="9022"/>
                  <a:pt x="9011" y="9022"/>
                </a:cubicBezTo>
                <a:lnTo>
                  <a:pt x="901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0" name="Google Shape;4180;p97"/>
          <p:cNvSpPr/>
          <p:nvPr/>
        </p:nvSpPr>
        <p:spPr>
          <a:xfrm rot="10800000">
            <a:off x="713230" y="4438702"/>
            <a:ext cx="1048571" cy="704228"/>
          </a:xfrm>
          <a:custGeom>
            <a:rect b="b" l="l" r="r" t="t"/>
            <a:pathLst>
              <a:path extrusionOk="0" h="18034" w="26852">
                <a:moveTo>
                  <a:pt x="8778" y="1"/>
                </a:moveTo>
                <a:cubicBezTo>
                  <a:pt x="3952" y="1"/>
                  <a:pt x="31" y="3951"/>
                  <a:pt x="31" y="8819"/>
                </a:cubicBezTo>
                <a:lnTo>
                  <a:pt x="31" y="9022"/>
                </a:lnTo>
                <a:lnTo>
                  <a:pt x="1" y="9022"/>
                </a:lnTo>
                <a:lnTo>
                  <a:pt x="1" y="9226"/>
                </a:lnTo>
                <a:cubicBezTo>
                  <a:pt x="1" y="14093"/>
                  <a:pt x="3921" y="18034"/>
                  <a:pt x="8747" y="18034"/>
                </a:cubicBezTo>
                <a:lnTo>
                  <a:pt x="17891" y="18034"/>
                </a:lnTo>
                <a:lnTo>
                  <a:pt x="17891" y="17127"/>
                </a:lnTo>
                <a:cubicBezTo>
                  <a:pt x="17891" y="12668"/>
                  <a:pt x="21476" y="9043"/>
                  <a:pt x="25915" y="9043"/>
                </a:cubicBezTo>
                <a:lnTo>
                  <a:pt x="26811" y="9043"/>
                </a:lnTo>
                <a:lnTo>
                  <a:pt x="2685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1" name="Google Shape;4181;p97"/>
          <p:cNvSpPr/>
          <p:nvPr/>
        </p:nvSpPr>
        <p:spPr>
          <a:xfrm rot="10800000">
            <a:off x="1236110" y="4615637"/>
            <a:ext cx="351528" cy="352348"/>
          </a:xfrm>
          <a:custGeom>
            <a:rect b="b" l="l" r="r" t="t"/>
            <a:pathLst>
              <a:path extrusionOk="0" h="9023" w="9002">
                <a:moveTo>
                  <a:pt x="4461" y="1"/>
                </a:moveTo>
                <a:cubicBezTo>
                  <a:pt x="1996" y="1"/>
                  <a:pt x="1" y="2027"/>
                  <a:pt x="1" y="4512"/>
                </a:cubicBezTo>
                <a:lnTo>
                  <a:pt x="1" y="4522"/>
                </a:lnTo>
                <a:cubicBezTo>
                  <a:pt x="1" y="7006"/>
                  <a:pt x="1996" y="9023"/>
                  <a:pt x="4461" y="9023"/>
                </a:cubicBezTo>
                <a:lnTo>
                  <a:pt x="4532" y="9023"/>
                </a:lnTo>
                <a:cubicBezTo>
                  <a:pt x="6996" y="9023"/>
                  <a:pt x="9002" y="7006"/>
                  <a:pt x="9002" y="4522"/>
                </a:cubicBezTo>
                <a:lnTo>
                  <a:pt x="9002" y="4512"/>
                </a:lnTo>
                <a:cubicBezTo>
                  <a:pt x="9002" y="2017"/>
                  <a:pt x="6996" y="1"/>
                  <a:pt x="453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2" name="Google Shape;4182;p97"/>
          <p:cNvSpPr/>
          <p:nvPr/>
        </p:nvSpPr>
        <p:spPr>
          <a:xfrm>
            <a:off x="727000" y="542825"/>
            <a:ext cx="7704000" cy="40611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3" name="Google Shape;4183;p97"/>
          <p:cNvSpPr/>
          <p:nvPr/>
        </p:nvSpPr>
        <p:spPr>
          <a:xfrm rot="10800000">
            <a:off x="8802172" y="4439351"/>
            <a:ext cx="351528" cy="703056"/>
          </a:xfrm>
          <a:custGeom>
            <a:rect b="b" l="l" r="r" t="t"/>
            <a:pathLst>
              <a:path extrusionOk="0" h="18004" w="9002">
                <a:moveTo>
                  <a:pt x="0" y="1"/>
                </a:moveTo>
                <a:lnTo>
                  <a:pt x="0" y="18003"/>
                </a:lnTo>
                <a:cubicBezTo>
                  <a:pt x="4969" y="18003"/>
                  <a:pt x="9002" y="13971"/>
                  <a:pt x="9002" y="9002"/>
                </a:cubicBezTo>
                <a:cubicBezTo>
                  <a:pt x="9002" y="4033"/>
                  <a:pt x="4969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4" name="Google Shape;4184;p97"/>
          <p:cNvSpPr/>
          <p:nvPr/>
        </p:nvSpPr>
        <p:spPr>
          <a:xfrm rot="10800000">
            <a:off x="8449082" y="4439351"/>
            <a:ext cx="351528" cy="703056"/>
          </a:xfrm>
          <a:custGeom>
            <a:rect b="b" l="l" r="r" t="t"/>
            <a:pathLst>
              <a:path extrusionOk="0" h="18004" w="9002">
                <a:moveTo>
                  <a:pt x="9002" y="1"/>
                </a:moveTo>
                <a:cubicBezTo>
                  <a:pt x="4033" y="1"/>
                  <a:pt x="0" y="4033"/>
                  <a:pt x="0" y="9002"/>
                </a:cubicBezTo>
                <a:cubicBezTo>
                  <a:pt x="0" y="13981"/>
                  <a:pt x="4033" y="18003"/>
                  <a:pt x="9002" y="18003"/>
                </a:cubicBezTo>
                <a:lnTo>
                  <a:pt x="900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5" name="Google Shape;4185;p97"/>
          <p:cNvSpPr/>
          <p:nvPr/>
        </p:nvSpPr>
        <p:spPr>
          <a:xfrm rot="10800000">
            <a:off x="8734186" y="4723284"/>
            <a:ext cx="134410" cy="134801"/>
          </a:xfrm>
          <a:custGeom>
            <a:rect b="b" l="l" r="r" t="t"/>
            <a:pathLst>
              <a:path extrusionOk="0" h="3452" w="344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67" y="2688"/>
                  <a:pt x="2678" y="2077"/>
                  <a:pt x="3442" y="1721"/>
                </a:cubicBezTo>
                <a:cubicBezTo>
                  <a:pt x="2678" y="1375"/>
                  <a:pt x="206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6" name="Google Shape;4186;p97"/>
          <p:cNvSpPr/>
          <p:nvPr/>
        </p:nvSpPr>
        <p:spPr>
          <a:xfrm rot="10800000">
            <a:off x="8884489" y="4723284"/>
            <a:ext cx="134801" cy="134801"/>
          </a:xfrm>
          <a:custGeom>
            <a:rect b="b" l="l" r="r" t="t"/>
            <a:pathLst>
              <a:path extrusionOk="0" h="3452" w="345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77" y="2688"/>
                  <a:pt x="2688" y="2077"/>
                  <a:pt x="3452" y="1721"/>
                </a:cubicBezTo>
                <a:cubicBezTo>
                  <a:pt x="2688" y="1375"/>
                  <a:pt x="207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7" name="Google Shape;4187;p97"/>
          <p:cNvSpPr/>
          <p:nvPr/>
        </p:nvSpPr>
        <p:spPr>
          <a:xfrm rot="10800000">
            <a:off x="8585874" y="4723284"/>
            <a:ext cx="134410" cy="134801"/>
          </a:xfrm>
          <a:custGeom>
            <a:rect b="b" l="l" r="r" t="t"/>
            <a:pathLst>
              <a:path extrusionOk="0" h="3452" w="344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67" y="2688"/>
                  <a:pt x="2678" y="2077"/>
                  <a:pt x="3442" y="1721"/>
                </a:cubicBezTo>
                <a:cubicBezTo>
                  <a:pt x="2678" y="1375"/>
                  <a:pt x="206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8" name="Google Shape;4188;p97"/>
          <p:cNvSpPr/>
          <p:nvPr/>
        </p:nvSpPr>
        <p:spPr>
          <a:xfrm rot="10800000">
            <a:off x="8522222" y="4318492"/>
            <a:ext cx="62871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67" y="1"/>
                  <a:pt x="0" y="367"/>
                  <a:pt x="0" y="805"/>
                </a:cubicBezTo>
                <a:cubicBezTo>
                  <a:pt x="0" y="1253"/>
                  <a:pt x="36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9" name="Google Shape;4189;p97"/>
          <p:cNvSpPr/>
          <p:nvPr/>
        </p:nvSpPr>
        <p:spPr>
          <a:xfrm rot="10800000">
            <a:off x="8645894" y="4318492"/>
            <a:ext cx="62871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9" y="1253"/>
                  <a:pt x="1609" y="805"/>
                </a:cubicBezTo>
                <a:cubicBezTo>
                  <a:pt x="1609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0" name="Google Shape;4190;p97"/>
          <p:cNvSpPr/>
          <p:nvPr/>
        </p:nvSpPr>
        <p:spPr>
          <a:xfrm rot="10800000">
            <a:off x="8769956" y="4318492"/>
            <a:ext cx="62871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1" name="Google Shape;4191;p97"/>
          <p:cNvSpPr/>
          <p:nvPr/>
        </p:nvSpPr>
        <p:spPr>
          <a:xfrm rot="10800000">
            <a:off x="8894018" y="4318492"/>
            <a:ext cx="62480" cy="62871"/>
          </a:xfrm>
          <a:custGeom>
            <a:rect b="b" l="l" r="r" t="t"/>
            <a:pathLst>
              <a:path extrusionOk="0" h="1610" w="160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0" y="1253"/>
                  <a:pt x="1600" y="805"/>
                </a:cubicBezTo>
                <a:cubicBezTo>
                  <a:pt x="160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2" name="Google Shape;4192;p97"/>
          <p:cNvSpPr/>
          <p:nvPr/>
        </p:nvSpPr>
        <p:spPr>
          <a:xfrm rot="10800000">
            <a:off x="9017689" y="4318492"/>
            <a:ext cx="62871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10" y="1253"/>
                  <a:pt x="1610" y="805"/>
                </a:cubicBezTo>
                <a:cubicBezTo>
                  <a:pt x="161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3" name="Google Shape;4193;p97"/>
          <p:cNvSpPr/>
          <p:nvPr/>
        </p:nvSpPr>
        <p:spPr>
          <a:xfrm rot="10800000">
            <a:off x="7745284" y="4790450"/>
            <a:ext cx="351919" cy="351958"/>
          </a:xfrm>
          <a:custGeom>
            <a:rect b="b" l="l" r="r" t="t"/>
            <a:pathLst>
              <a:path extrusionOk="0" h="9013" w="9012">
                <a:moveTo>
                  <a:pt x="1650" y="1"/>
                </a:moveTo>
                <a:cubicBezTo>
                  <a:pt x="733" y="1"/>
                  <a:pt x="0" y="744"/>
                  <a:pt x="0" y="1660"/>
                </a:cubicBezTo>
                <a:lnTo>
                  <a:pt x="0" y="7363"/>
                </a:lnTo>
                <a:cubicBezTo>
                  <a:pt x="0" y="8279"/>
                  <a:pt x="733" y="9012"/>
                  <a:pt x="1650" y="9012"/>
                </a:cubicBezTo>
                <a:lnTo>
                  <a:pt x="7352" y="9012"/>
                </a:lnTo>
                <a:cubicBezTo>
                  <a:pt x="8268" y="9012"/>
                  <a:pt x="9012" y="8279"/>
                  <a:pt x="9012" y="7363"/>
                </a:cubicBezTo>
                <a:lnTo>
                  <a:pt x="9012" y="1660"/>
                </a:lnTo>
                <a:cubicBezTo>
                  <a:pt x="9012" y="744"/>
                  <a:pt x="8268" y="1"/>
                  <a:pt x="735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4" name="Google Shape;4194;p97"/>
          <p:cNvSpPr/>
          <p:nvPr/>
        </p:nvSpPr>
        <p:spPr>
          <a:xfrm rot="10800000">
            <a:off x="8097184" y="4791593"/>
            <a:ext cx="351919" cy="351919"/>
          </a:xfrm>
          <a:custGeom>
            <a:rect b="b" l="l" r="r" t="t"/>
            <a:pathLst>
              <a:path extrusionOk="0" h="9012" w="9012">
                <a:moveTo>
                  <a:pt x="1650" y="0"/>
                </a:moveTo>
                <a:cubicBezTo>
                  <a:pt x="733" y="0"/>
                  <a:pt x="0" y="743"/>
                  <a:pt x="0" y="1650"/>
                </a:cubicBezTo>
                <a:lnTo>
                  <a:pt x="0" y="7362"/>
                </a:lnTo>
                <a:cubicBezTo>
                  <a:pt x="0" y="8278"/>
                  <a:pt x="733" y="9011"/>
                  <a:pt x="1650" y="9011"/>
                </a:cubicBezTo>
                <a:lnTo>
                  <a:pt x="7352" y="9011"/>
                </a:lnTo>
                <a:cubicBezTo>
                  <a:pt x="8268" y="9011"/>
                  <a:pt x="9012" y="8278"/>
                  <a:pt x="9012" y="7362"/>
                </a:cubicBezTo>
                <a:lnTo>
                  <a:pt x="9012" y="1650"/>
                </a:lnTo>
                <a:cubicBezTo>
                  <a:pt x="9012" y="743"/>
                  <a:pt x="8268" y="0"/>
                  <a:pt x="73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5" name="Google Shape;4195;p9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196" name="Google Shape;4196;p97"/>
          <p:cNvSpPr txBox="1"/>
          <p:nvPr>
            <p:ph hasCustomPrompt="1" idx="2" type="title"/>
          </p:nvPr>
        </p:nvSpPr>
        <p:spPr>
          <a:xfrm>
            <a:off x="720000" y="1418399"/>
            <a:ext cx="914400" cy="662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97" name="Google Shape;4197;p97"/>
          <p:cNvSpPr txBox="1"/>
          <p:nvPr>
            <p:ph hasCustomPrompt="1" idx="3" type="title"/>
          </p:nvPr>
        </p:nvSpPr>
        <p:spPr>
          <a:xfrm>
            <a:off x="720000" y="2852335"/>
            <a:ext cx="914400" cy="662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98" name="Google Shape;4198;p97"/>
          <p:cNvSpPr txBox="1"/>
          <p:nvPr>
            <p:ph hasCustomPrompt="1" idx="4" type="title"/>
          </p:nvPr>
        </p:nvSpPr>
        <p:spPr>
          <a:xfrm>
            <a:off x="3306000" y="1418399"/>
            <a:ext cx="914400" cy="662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199" name="Google Shape;4199;p97"/>
          <p:cNvSpPr txBox="1"/>
          <p:nvPr>
            <p:ph hasCustomPrompt="1" idx="5" type="title"/>
          </p:nvPr>
        </p:nvSpPr>
        <p:spPr>
          <a:xfrm>
            <a:off x="3306000" y="2852335"/>
            <a:ext cx="914400" cy="662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200" name="Google Shape;4200;p97"/>
          <p:cNvSpPr txBox="1"/>
          <p:nvPr>
            <p:ph hasCustomPrompt="1" idx="6" type="title"/>
          </p:nvPr>
        </p:nvSpPr>
        <p:spPr>
          <a:xfrm>
            <a:off x="5892000" y="1418399"/>
            <a:ext cx="914400" cy="662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201" name="Google Shape;4201;p97"/>
          <p:cNvSpPr txBox="1"/>
          <p:nvPr>
            <p:ph hasCustomPrompt="1" idx="7" type="title"/>
          </p:nvPr>
        </p:nvSpPr>
        <p:spPr>
          <a:xfrm>
            <a:off x="5892000" y="2852335"/>
            <a:ext cx="914400" cy="662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202" name="Google Shape;4202;p97"/>
          <p:cNvSpPr txBox="1"/>
          <p:nvPr>
            <p:ph idx="1" type="subTitle"/>
          </p:nvPr>
        </p:nvSpPr>
        <p:spPr>
          <a:xfrm>
            <a:off x="720000" y="2027999"/>
            <a:ext cx="2532000" cy="7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4203" name="Google Shape;4203;p97"/>
          <p:cNvSpPr txBox="1"/>
          <p:nvPr>
            <p:ph idx="8" type="subTitle"/>
          </p:nvPr>
        </p:nvSpPr>
        <p:spPr>
          <a:xfrm>
            <a:off x="3306000" y="2027999"/>
            <a:ext cx="2532000" cy="7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4204" name="Google Shape;4204;p97"/>
          <p:cNvSpPr txBox="1"/>
          <p:nvPr>
            <p:ph idx="9" type="subTitle"/>
          </p:nvPr>
        </p:nvSpPr>
        <p:spPr>
          <a:xfrm>
            <a:off x="5892000" y="2027999"/>
            <a:ext cx="2532000" cy="7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4205" name="Google Shape;4205;p97"/>
          <p:cNvSpPr txBox="1"/>
          <p:nvPr>
            <p:ph idx="13" type="subTitle"/>
          </p:nvPr>
        </p:nvSpPr>
        <p:spPr>
          <a:xfrm>
            <a:off x="720000" y="3461935"/>
            <a:ext cx="2532000" cy="7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4206" name="Google Shape;4206;p97"/>
          <p:cNvSpPr txBox="1"/>
          <p:nvPr>
            <p:ph idx="14" type="subTitle"/>
          </p:nvPr>
        </p:nvSpPr>
        <p:spPr>
          <a:xfrm>
            <a:off x="3306000" y="3461935"/>
            <a:ext cx="2532000" cy="7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4207" name="Google Shape;4207;p97"/>
          <p:cNvSpPr txBox="1"/>
          <p:nvPr>
            <p:ph idx="15" type="subTitle"/>
          </p:nvPr>
        </p:nvSpPr>
        <p:spPr>
          <a:xfrm>
            <a:off x="5892000" y="3461935"/>
            <a:ext cx="2532000" cy="7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0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4208" name="Google Shape;4208;p9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4209" name="Shape 4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0" name="Google Shape;4210;p98"/>
          <p:cNvSpPr/>
          <p:nvPr/>
        </p:nvSpPr>
        <p:spPr>
          <a:xfrm flipH="1">
            <a:off x="10" y="352522"/>
            <a:ext cx="352309" cy="352309"/>
          </a:xfrm>
          <a:custGeom>
            <a:rect b="b" l="l" r="r" t="t"/>
            <a:pathLst>
              <a:path extrusionOk="0" h="9022" w="9022">
                <a:moveTo>
                  <a:pt x="0" y="0"/>
                </a:moveTo>
                <a:cubicBezTo>
                  <a:pt x="0" y="4979"/>
                  <a:pt x="4043" y="9022"/>
                  <a:pt x="9022" y="9022"/>
                </a:cubicBezTo>
                <a:lnTo>
                  <a:pt x="90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1" name="Google Shape;4211;p98"/>
          <p:cNvSpPr/>
          <p:nvPr/>
        </p:nvSpPr>
        <p:spPr>
          <a:xfrm flipH="1">
            <a:off x="401" y="604"/>
            <a:ext cx="351919" cy="351958"/>
          </a:xfrm>
          <a:custGeom>
            <a:rect b="b" l="l" r="r" t="t"/>
            <a:pathLst>
              <a:path extrusionOk="0" h="9013" w="9012">
                <a:moveTo>
                  <a:pt x="0" y="1"/>
                </a:moveTo>
                <a:lnTo>
                  <a:pt x="0" y="9012"/>
                </a:lnTo>
                <a:lnTo>
                  <a:pt x="9012" y="9012"/>
                </a:lnTo>
                <a:cubicBezTo>
                  <a:pt x="9012" y="4033"/>
                  <a:pt x="4979" y="1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2" name="Google Shape;4212;p98"/>
          <p:cNvSpPr/>
          <p:nvPr/>
        </p:nvSpPr>
        <p:spPr>
          <a:xfrm flipH="1">
            <a:off x="352280" y="213"/>
            <a:ext cx="351958" cy="351919"/>
          </a:xfrm>
          <a:custGeom>
            <a:rect b="b" l="l" r="r" t="t"/>
            <a:pathLst>
              <a:path extrusionOk="0" h="9012" w="9013">
                <a:moveTo>
                  <a:pt x="1" y="0"/>
                </a:moveTo>
                <a:cubicBezTo>
                  <a:pt x="1" y="4980"/>
                  <a:pt x="4043" y="9012"/>
                  <a:pt x="9012" y="9012"/>
                </a:cubicBezTo>
                <a:lnTo>
                  <a:pt x="90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3" name="Google Shape;4213;p98"/>
          <p:cNvSpPr/>
          <p:nvPr/>
        </p:nvSpPr>
        <p:spPr>
          <a:xfrm flipH="1" rot="10800000">
            <a:off x="7714891" y="4761852"/>
            <a:ext cx="385883" cy="386051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lnTo>
                  <a:pt x="0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4" name="Google Shape;4214;p98"/>
          <p:cNvSpPr/>
          <p:nvPr/>
        </p:nvSpPr>
        <p:spPr>
          <a:xfrm flipH="1" rot="5400000">
            <a:off x="7329053" y="4761829"/>
            <a:ext cx="385837" cy="386096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cubicBezTo>
                  <a:pt x="0" y="9969"/>
                  <a:pt x="8075" y="18044"/>
                  <a:pt x="18033" y="18044"/>
                </a:cubicBezTo>
                <a:lnTo>
                  <a:pt x="1803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5" name="Google Shape;4215;p98"/>
          <p:cNvSpPr/>
          <p:nvPr/>
        </p:nvSpPr>
        <p:spPr>
          <a:xfrm flipH="1" rot="10800000">
            <a:off x="8441842" y="4404898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6" name="Google Shape;4216;p98"/>
          <p:cNvSpPr/>
          <p:nvPr/>
        </p:nvSpPr>
        <p:spPr>
          <a:xfrm flipH="1" rot="10800000">
            <a:off x="8441842" y="4343667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7" name="Google Shape;4217;p98"/>
          <p:cNvSpPr/>
          <p:nvPr/>
        </p:nvSpPr>
        <p:spPr>
          <a:xfrm flipH="1" rot="10800000">
            <a:off x="8441842" y="4282437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8" name="Google Shape;4218;p98"/>
          <p:cNvSpPr/>
          <p:nvPr/>
        </p:nvSpPr>
        <p:spPr>
          <a:xfrm flipH="1" rot="10800000">
            <a:off x="8441842" y="4221207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9" name="Google Shape;4219;p98"/>
          <p:cNvSpPr/>
          <p:nvPr/>
        </p:nvSpPr>
        <p:spPr>
          <a:xfrm flipH="1" rot="10800000">
            <a:off x="8441842" y="4159937"/>
            <a:ext cx="703837" cy="30693"/>
          </a:xfrm>
          <a:custGeom>
            <a:rect b="b" l="l" r="r" t="t"/>
            <a:pathLst>
              <a:path extrusionOk="0" h="786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0" name="Google Shape;4220;p98"/>
          <p:cNvSpPr/>
          <p:nvPr/>
        </p:nvSpPr>
        <p:spPr>
          <a:xfrm flipH="1" rot="10800000">
            <a:off x="8441842" y="4098707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1" name="Google Shape;4221;p98"/>
          <p:cNvSpPr/>
          <p:nvPr/>
        </p:nvSpPr>
        <p:spPr>
          <a:xfrm flipH="1" rot="10800000">
            <a:off x="8441842" y="4037476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2" name="Google Shape;4222;p98"/>
          <p:cNvSpPr/>
          <p:nvPr/>
        </p:nvSpPr>
        <p:spPr>
          <a:xfrm flipH="1" rot="10800000">
            <a:off x="8441842" y="3976637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3" name="Google Shape;4223;p98"/>
          <p:cNvSpPr/>
          <p:nvPr/>
        </p:nvSpPr>
        <p:spPr>
          <a:xfrm flipH="1" rot="10800000">
            <a:off x="8441842" y="3915406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4" name="Google Shape;4224;p98"/>
          <p:cNvSpPr/>
          <p:nvPr/>
        </p:nvSpPr>
        <p:spPr>
          <a:xfrm flipH="1" rot="10800000">
            <a:off x="8441842" y="3854176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5" name="Google Shape;4225;p98"/>
          <p:cNvSpPr/>
          <p:nvPr/>
        </p:nvSpPr>
        <p:spPr>
          <a:xfrm flipH="1" rot="10800000">
            <a:off x="8441842" y="3792945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6" name="Google Shape;4226;p98"/>
          <p:cNvSpPr/>
          <p:nvPr/>
        </p:nvSpPr>
        <p:spPr>
          <a:xfrm flipH="1" rot="10800000">
            <a:off x="8441842" y="3731715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7" name="Google Shape;4227;p98"/>
          <p:cNvSpPr/>
          <p:nvPr/>
        </p:nvSpPr>
        <p:spPr>
          <a:xfrm flipH="1" rot="10800000">
            <a:off x="8415603" y="4573408"/>
            <a:ext cx="31522" cy="572717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5" y="14002"/>
                </a:lnTo>
                <a:lnTo>
                  <a:pt x="78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8" name="Google Shape;4228;p98"/>
          <p:cNvSpPr/>
          <p:nvPr/>
        </p:nvSpPr>
        <p:spPr>
          <a:xfrm flipH="1" rot="10800000">
            <a:off x="8352638" y="4573408"/>
            <a:ext cx="31522" cy="572717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9" name="Google Shape;4229;p98"/>
          <p:cNvSpPr/>
          <p:nvPr/>
        </p:nvSpPr>
        <p:spPr>
          <a:xfrm flipH="1" rot="10800000">
            <a:off x="8289672" y="4573408"/>
            <a:ext cx="31522" cy="572717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0" name="Google Shape;4230;p98"/>
          <p:cNvSpPr/>
          <p:nvPr/>
        </p:nvSpPr>
        <p:spPr>
          <a:xfrm flipH="1" rot="10800000">
            <a:off x="8226706" y="4573408"/>
            <a:ext cx="31522" cy="572717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1" name="Google Shape;4231;p98"/>
          <p:cNvSpPr/>
          <p:nvPr/>
        </p:nvSpPr>
        <p:spPr>
          <a:xfrm flipH="1" rot="10800000">
            <a:off x="8163741" y="4573408"/>
            <a:ext cx="31522" cy="572717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2" name="Google Shape;4232;p98"/>
          <p:cNvSpPr/>
          <p:nvPr/>
        </p:nvSpPr>
        <p:spPr>
          <a:xfrm flipH="1" rot="10800000">
            <a:off x="8100775" y="4573408"/>
            <a:ext cx="31522" cy="572717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3" name="Google Shape;4233;p98"/>
          <p:cNvSpPr/>
          <p:nvPr/>
        </p:nvSpPr>
        <p:spPr>
          <a:xfrm flipH="1" rot="10800000">
            <a:off x="8441452" y="3027136"/>
            <a:ext cx="704228" cy="704618"/>
          </a:xfrm>
          <a:custGeom>
            <a:rect b="b" l="l" r="r" t="t"/>
            <a:pathLst>
              <a:path extrusionOk="0" h="18044" w="18034">
                <a:moveTo>
                  <a:pt x="1" y="0"/>
                </a:moveTo>
                <a:lnTo>
                  <a:pt x="1" y="18044"/>
                </a:lnTo>
                <a:lnTo>
                  <a:pt x="18034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4" name="Google Shape;4234;p98"/>
          <p:cNvSpPr/>
          <p:nvPr/>
        </p:nvSpPr>
        <p:spPr>
          <a:xfrm flipH="1" rot="10800000">
            <a:off x="8407673" y="3028034"/>
            <a:ext cx="771823" cy="702822"/>
          </a:xfrm>
          <a:custGeom>
            <a:rect b="b" l="l" r="r" t="t"/>
            <a:pathLst>
              <a:path extrusionOk="0" h="17998" w="19765">
                <a:moveTo>
                  <a:pt x="9882" y="0"/>
                </a:moveTo>
                <a:cubicBezTo>
                  <a:pt x="7578" y="0"/>
                  <a:pt x="5275" y="879"/>
                  <a:pt x="3513" y="2635"/>
                </a:cubicBezTo>
                <a:cubicBezTo>
                  <a:pt x="0" y="6148"/>
                  <a:pt x="0" y="11850"/>
                  <a:pt x="3513" y="15363"/>
                </a:cubicBezTo>
                <a:cubicBezTo>
                  <a:pt x="5275" y="17119"/>
                  <a:pt x="7578" y="17998"/>
                  <a:pt x="9882" y="17998"/>
                </a:cubicBezTo>
                <a:cubicBezTo>
                  <a:pt x="12186" y="17998"/>
                  <a:pt x="14490" y="17119"/>
                  <a:pt x="16251" y="15363"/>
                </a:cubicBezTo>
                <a:cubicBezTo>
                  <a:pt x="19764" y="11850"/>
                  <a:pt x="19764" y="6148"/>
                  <a:pt x="16251" y="2635"/>
                </a:cubicBezTo>
                <a:cubicBezTo>
                  <a:pt x="14490" y="879"/>
                  <a:pt x="12186" y="0"/>
                  <a:pt x="988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5" name="Google Shape;4235;p98"/>
          <p:cNvSpPr/>
          <p:nvPr/>
        </p:nvSpPr>
        <p:spPr>
          <a:xfrm flipH="1" rot="10800000">
            <a:off x="8562741" y="3149206"/>
            <a:ext cx="460087" cy="460478"/>
          </a:xfrm>
          <a:custGeom>
            <a:rect b="b" l="l" r="r" t="t"/>
            <a:pathLst>
              <a:path extrusionOk="0" h="11792" w="11782">
                <a:moveTo>
                  <a:pt x="5886" y="0"/>
                </a:moveTo>
                <a:cubicBezTo>
                  <a:pt x="2637" y="0"/>
                  <a:pt x="0" y="2638"/>
                  <a:pt x="0" y="5896"/>
                </a:cubicBezTo>
                <a:cubicBezTo>
                  <a:pt x="0" y="9154"/>
                  <a:pt x="2637" y="11792"/>
                  <a:pt x="5886" y="11792"/>
                </a:cubicBezTo>
                <a:cubicBezTo>
                  <a:pt x="9144" y="11792"/>
                  <a:pt x="11781" y="9154"/>
                  <a:pt x="11781" y="5896"/>
                </a:cubicBezTo>
                <a:cubicBezTo>
                  <a:pt x="11781" y="2638"/>
                  <a:pt x="9144" y="0"/>
                  <a:pt x="588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6" name="Google Shape;4236;p98"/>
          <p:cNvSpPr/>
          <p:nvPr/>
        </p:nvSpPr>
        <p:spPr>
          <a:xfrm flipH="1" rot="10800000">
            <a:off x="8441842" y="4787393"/>
            <a:ext cx="351528" cy="39"/>
          </a:xfrm>
          <a:custGeom>
            <a:rect b="b" l="l" r="r" t="t"/>
            <a:pathLst>
              <a:path extrusionOk="0" fill="none" h="1" w="9002">
                <a:moveTo>
                  <a:pt x="1" y="0"/>
                </a:moveTo>
                <a:lnTo>
                  <a:pt x="900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7" name="Google Shape;4237;p98"/>
          <p:cNvSpPr/>
          <p:nvPr/>
        </p:nvSpPr>
        <p:spPr>
          <a:xfrm flipH="1" rot="10800000">
            <a:off x="8463320" y="4667314"/>
            <a:ext cx="330051" cy="120118"/>
          </a:xfrm>
          <a:custGeom>
            <a:rect b="b" l="l" r="r" t="t"/>
            <a:pathLst>
              <a:path extrusionOk="0" fill="none" h="3076" w="8452">
                <a:moveTo>
                  <a:pt x="1" y="3075"/>
                </a:moveTo>
                <a:lnTo>
                  <a:pt x="845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8" name="Google Shape;4238;p98"/>
          <p:cNvSpPr/>
          <p:nvPr/>
        </p:nvSpPr>
        <p:spPr>
          <a:xfrm flipH="1" rot="10800000">
            <a:off x="8524160" y="4561566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0" y="5784"/>
                </a:moveTo>
                <a:lnTo>
                  <a:pt x="6894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9" name="Google Shape;4239;p98"/>
          <p:cNvSpPr/>
          <p:nvPr/>
        </p:nvSpPr>
        <p:spPr>
          <a:xfrm flipH="1" rot="10800000">
            <a:off x="8617606" y="4483232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0" y="7790"/>
                </a:moveTo>
                <a:lnTo>
                  <a:pt x="4501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0" name="Google Shape;4240;p98"/>
          <p:cNvSpPr/>
          <p:nvPr/>
        </p:nvSpPr>
        <p:spPr>
          <a:xfrm flipH="1" rot="10800000">
            <a:off x="8732530" y="4441488"/>
            <a:ext cx="60840" cy="345944"/>
          </a:xfrm>
          <a:custGeom>
            <a:rect b="b" l="l" r="r" t="t"/>
            <a:pathLst>
              <a:path extrusionOk="0" fill="none" h="8859" w="1558">
                <a:moveTo>
                  <a:pt x="0" y="8859"/>
                </a:moveTo>
                <a:lnTo>
                  <a:pt x="1558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1" name="Google Shape;4241;p98"/>
          <p:cNvSpPr/>
          <p:nvPr/>
        </p:nvSpPr>
        <p:spPr>
          <a:xfrm flipH="1" rot="10800000">
            <a:off x="8793370" y="4441488"/>
            <a:ext cx="61269" cy="345944"/>
          </a:xfrm>
          <a:custGeom>
            <a:rect b="b" l="l" r="r" t="t"/>
            <a:pathLst>
              <a:path extrusionOk="0" fill="none" h="8859" w="1569">
                <a:moveTo>
                  <a:pt x="1568" y="885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2" name="Google Shape;4242;p98"/>
          <p:cNvSpPr/>
          <p:nvPr/>
        </p:nvSpPr>
        <p:spPr>
          <a:xfrm flipH="1" rot="10800000">
            <a:off x="8793370" y="4483232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4501" y="779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3" name="Google Shape;4243;p98"/>
          <p:cNvSpPr/>
          <p:nvPr/>
        </p:nvSpPr>
        <p:spPr>
          <a:xfrm flipH="1" rot="10800000">
            <a:off x="8793370" y="4561566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6894" y="578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4" name="Google Shape;4244;p98"/>
          <p:cNvSpPr/>
          <p:nvPr/>
        </p:nvSpPr>
        <p:spPr>
          <a:xfrm flipH="1" rot="10800000">
            <a:off x="8793370" y="4667314"/>
            <a:ext cx="330441" cy="120118"/>
          </a:xfrm>
          <a:custGeom>
            <a:rect b="b" l="l" r="r" t="t"/>
            <a:pathLst>
              <a:path extrusionOk="0" fill="none" h="3076" w="8462">
                <a:moveTo>
                  <a:pt x="8462" y="3075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5" name="Google Shape;4245;p98"/>
          <p:cNvSpPr/>
          <p:nvPr/>
        </p:nvSpPr>
        <p:spPr>
          <a:xfrm flipH="1" rot="10800000">
            <a:off x="8793370" y="4787393"/>
            <a:ext cx="351528" cy="39"/>
          </a:xfrm>
          <a:custGeom>
            <a:rect b="b" l="l" r="r" t="t"/>
            <a:pathLst>
              <a:path extrusionOk="0" fill="none" h="1" w="9002">
                <a:moveTo>
                  <a:pt x="9001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6" name="Google Shape;4246;p98"/>
          <p:cNvSpPr/>
          <p:nvPr/>
        </p:nvSpPr>
        <p:spPr>
          <a:xfrm flipH="1" rot="10800000">
            <a:off x="8793370" y="4787393"/>
            <a:ext cx="330441" cy="120547"/>
          </a:xfrm>
          <a:custGeom>
            <a:rect b="b" l="l" r="r" t="t"/>
            <a:pathLst>
              <a:path extrusionOk="0" fill="none" h="3087" w="8462">
                <a:moveTo>
                  <a:pt x="8462" y="1"/>
                </a:moveTo>
                <a:lnTo>
                  <a:pt x="0" y="3086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7" name="Google Shape;4247;p98"/>
          <p:cNvSpPr/>
          <p:nvPr/>
        </p:nvSpPr>
        <p:spPr>
          <a:xfrm flipH="1" rot="10800000">
            <a:off x="8793370" y="4787393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0"/>
                </a:moveTo>
                <a:lnTo>
                  <a:pt x="0" y="5794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8" name="Google Shape;4248;p98"/>
          <p:cNvSpPr/>
          <p:nvPr/>
        </p:nvSpPr>
        <p:spPr>
          <a:xfrm flipH="1" rot="10800000">
            <a:off x="8793370" y="4787393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1"/>
                </a:moveTo>
                <a:lnTo>
                  <a:pt x="0" y="780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9" name="Google Shape;4249;p98"/>
          <p:cNvSpPr/>
          <p:nvPr/>
        </p:nvSpPr>
        <p:spPr>
          <a:xfrm flipH="1" rot="10800000">
            <a:off x="8793370" y="4787393"/>
            <a:ext cx="61269" cy="346374"/>
          </a:xfrm>
          <a:custGeom>
            <a:rect b="b" l="l" r="r" t="t"/>
            <a:pathLst>
              <a:path extrusionOk="0" fill="none" h="8870" w="1569">
                <a:moveTo>
                  <a:pt x="1568" y="0"/>
                </a:moveTo>
                <a:lnTo>
                  <a:pt x="0" y="8869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0" name="Google Shape;4250;p98"/>
          <p:cNvSpPr/>
          <p:nvPr/>
        </p:nvSpPr>
        <p:spPr>
          <a:xfrm flipH="1" rot="10800000">
            <a:off x="8732530" y="4787393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1" name="Google Shape;4251;p98"/>
          <p:cNvSpPr/>
          <p:nvPr/>
        </p:nvSpPr>
        <p:spPr>
          <a:xfrm flipH="1" rot="10800000">
            <a:off x="8732530" y="4787393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2" name="Google Shape;4252;p98"/>
          <p:cNvSpPr/>
          <p:nvPr/>
        </p:nvSpPr>
        <p:spPr>
          <a:xfrm flipH="1" rot="10800000">
            <a:off x="8617606" y="4787393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7800"/>
                </a:moveTo>
                <a:lnTo>
                  <a:pt x="0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3" name="Google Shape;4253;p98"/>
          <p:cNvSpPr/>
          <p:nvPr/>
        </p:nvSpPr>
        <p:spPr>
          <a:xfrm flipH="1" rot="10800000">
            <a:off x="8524160" y="4787393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579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4" name="Google Shape;4254;p98"/>
          <p:cNvSpPr/>
          <p:nvPr/>
        </p:nvSpPr>
        <p:spPr>
          <a:xfrm flipH="1" rot="10800000">
            <a:off x="8463320" y="4787393"/>
            <a:ext cx="330051" cy="120547"/>
          </a:xfrm>
          <a:custGeom>
            <a:rect b="b" l="l" r="r" t="t"/>
            <a:pathLst>
              <a:path extrusionOk="0" fill="none" h="3087" w="8452">
                <a:moveTo>
                  <a:pt x="8452" y="3086"/>
                </a:moveTo>
                <a:lnTo>
                  <a:pt x="1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5" name="Google Shape;4255;p98"/>
          <p:cNvSpPr/>
          <p:nvPr/>
        </p:nvSpPr>
        <p:spPr>
          <a:xfrm flipH="1" rot="10800000">
            <a:off x="8793162" y="2675194"/>
            <a:ext cx="351958" cy="351958"/>
          </a:xfrm>
          <a:custGeom>
            <a:rect b="b" l="l" r="r" t="t"/>
            <a:pathLst>
              <a:path extrusionOk="0" h="9013" w="9013">
                <a:moveTo>
                  <a:pt x="1650" y="1"/>
                </a:moveTo>
                <a:cubicBezTo>
                  <a:pt x="734" y="1"/>
                  <a:pt x="1" y="744"/>
                  <a:pt x="1" y="1660"/>
                </a:cubicBezTo>
                <a:lnTo>
                  <a:pt x="1" y="7363"/>
                </a:lnTo>
                <a:cubicBezTo>
                  <a:pt x="1" y="8279"/>
                  <a:pt x="734" y="9012"/>
                  <a:pt x="1650" y="9012"/>
                </a:cubicBezTo>
                <a:lnTo>
                  <a:pt x="7363" y="9012"/>
                </a:lnTo>
                <a:cubicBezTo>
                  <a:pt x="8269" y="9012"/>
                  <a:pt x="9012" y="8279"/>
                  <a:pt x="9012" y="7363"/>
                </a:cubicBezTo>
                <a:lnTo>
                  <a:pt x="9012" y="1660"/>
                </a:lnTo>
                <a:cubicBezTo>
                  <a:pt x="9012" y="744"/>
                  <a:pt x="8269" y="1"/>
                  <a:pt x="73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6" name="Google Shape;4256;p98"/>
          <p:cNvSpPr/>
          <p:nvPr/>
        </p:nvSpPr>
        <p:spPr>
          <a:xfrm flipH="1">
            <a:off x="701592" y="-9"/>
            <a:ext cx="704657" cy="352348"/>
          </a:xfrm>
          <a:custGeom>
            <a:rect b="b" l="l" r="r" t="t"/>
            <a:pathLst>
              <a:path extrusionOk="0" h="9023" w="18045">
                <a:moveTo>
                  <a:pt x="9012" y="0"/>
                </a:moveTo>
                <a:lnTo>
                  <a:pt x="9012" y="11"/>
                </a:lnTo>
                <a:lnTo>
                  <a:pt x="1" y="11"/>
                </a:lnTo>
                <a:lnTo>
                  <a:pt x="1" y="184"/>
                </a:lnTo>
                <a:cubicBezTo>
                  <a:pt x="1" y="5071"/>
                  <a:pt x="3962" y="9022"/>
                  <a:pt x="8839" y="9022"/>
                </a:cubicBezTo>
                <a:lnTo>
                  <a:pt x="9012" y="9022"/>
                </a:lnTo>
                <a:cubicBezTo>
                  <a:pt x="9012" y="8869"/>
                  <a:pt x="9012" y="8717"/>
                  <a:pt x="9022" y="8564"/>
                </a:cubicBezTo>
                <a:cubicBezTo>
                  <a:pt x="9134" y="6252"/>
                  <a:pt x="10122" y="4175"/>
                  <a:pt x="11649" y="2648"/>
                </a:cubicBezTo>
                <a:cubicBezTo>
                  <a:pt x="13289" y="1019"/>
                  <a:pt x="15549" y="0"/>
                  <a:pt x="1804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7" name="Google Shape;4257;p9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58" name="Google Shape;4258;p9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4259" name="Shape 4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0" name="Google Shape;4260;p99"/>
          <p:cNvSpPr/>
          <p:nvPr/>
        </p:nvSpPr>
        <p:spPr>
          <a:xfrm>
            <a:off x="8439386" y="2"/>
            <a:ext cx="351528" cy="703056"/>
          </a:xfrm>
          <a:custGeom>
            <a:rect b="b" l="l" r="r" t="t"/>
            <a:pathLst>
              <a:path extrusionOk="0" h="18004" w="9002">
                <a:moveTo>
                  <a:pt x="0" y="1"/>
                </a:moveTo>
                <a:lnTo>
                  <a:pt x="0" y="18003"/>
                </a:lnTo>
                <a:cubicBezTo>
                  <a:pt x="4969" y="18003"/>
                  <a:pt x="9002" y="13971"/>
                  <a:pt x="9002" y="9002"/>
                </a:cubicBezTo>
                <a:cubicBezTo>
                  <a:pt x="9002" y="4033"/>
                  <a:pt x="4969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1" name="Google Shape;4261;p99"/>
          <p:cNvSpPr/>
          <p:nvPr/>
        </p:nvSpPr>
        <p:spPr>
          <a:xfrm>
            <a:off x="8792476" y="2"/>
            <a:ext cx="351528" cy="703056"/>
          </a:xfrm>
          <a:custGeom>
            <a:rect b="b" l="l" r="r" t="t"/>
            <a:pathLst>
              <a:path extrusionOk="0" h="18004" w="9002">
                <a:moveTo>
                  <a:pt x="9002" y="1"/>
                </a:moveTo>
                <a:cubicBezTo>
                  <a:pt x="4033" y="1"/>
                  <a:pt x="0" y="4033"/>
                  <a:pt x="0" y="9002"/>
                </a:cubicBezTo>
                <a:cubicBezTo>
                  <a:pt x="0" y="13981"/>
                  <a:pt x="4033" y="18003"/>
                  <a:pt x="9002" y="18003"/>
                </a:cubicBezTo>
                <a:lnTo>
                  <a:pt x="900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2" name="Google Shape;4262;p99"/>
          <p:cNvSpPr/>
          <p:nvPr/>
        </p:nvSpPr>
        <p:spPr>
          <a:xfrm>
            <a:off x="8724490" y="284326"/>
            <a:ext cx="134410" cy="134801"/>
          </a:xfrm>
          <a:custGeom>
            <a:rect b="b" l="l" r="r" t="t"/>
            <a:pathLst>
              <a:path extrusionOk="0" h="3452" w="344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67" y="2688"/>
                  <a:pt x="2678" y="2077"/>
                  <a:pt x="3442" y="1721"/>
                </a:cubicBezTo>
                <a:cubicBezTo>
                  <a:pt x="2678" y="1375"/>
                  <a:pt x="206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3" name="Google Shape;4263;p99"/>
          <p:cNvSpPr/>
          <p:nvPr/>
        </p:nvSpPr>
        <p:spPr>
          <a:xfrm>
            <a:off x="8573796" y="284326"/>
            <a:ext cx="134801" cy="134801"/>
          </a:xfrm>
          <a:custGeom>
            <a:rect b="b" l="l" r="r" t="t"/>
            <a:pathLst>
              <a:path extrusionOk="0" h="3452" w="345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77" y="2688"/>
                  <a:pt x="2688" y="2077"/>
                  <a:pt x="3452" y="1721"/>
                </a:cubicBezTo>
                <a:cubicBezTo>
                  <a:pt x="2688" y="1375"/>
                  <a:pt x="207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4" name="Google Shape;4264;p99"/>
          <p:cNvSpPr/>
          <p:nvPr/>
        </p:nvSpPr>
        <p:spPr>
          <a:xfrm>
            <a:off x="8872802" y="284326"/>
            <a:ext cx="134410" cy="134801"/>
          </a:xfrm>
          <a:custGeom>
            <a:rect b="b" l="l" r="r" t="t"/>
            <a:pathLst>
              <a:path extrusionOk="0" h="3452" w="344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67" y="2688"/>
                  <a:pt x="2678" y="2077"/>
                  <a:pt x="3442" y="1721"/>
                </a:cubicBezTo>
                <a:cubicBezTo>
                  <a:pt x="2678" y="1375"/>
                  <a:pt x="206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5" name="Google Shape;4265;p99"/>
          <p:cNvSpPr/>
          <p:nvPr/>
        </p:nvSpPr>
        <p:spPr>
          <a:xfrm rot="-5400000">
            <a:off x="8301256" y="71557"/>
            <a:ext cx="62871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67" y="1"/>
                  <a:pt x="0" y="367"/>
                  <a:pt x="0" y="805"/>
                </a:cubicBezTo>
                <a:cubicBezTo>
                  <a:pt x="0" y="1253"/>
                  <a:pt x="36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6" name="Google Shape;4266;p99"/>
          <p:cNvSpPr/>
          <p:nvPr/>
        </p:nvSpPr>
        <p:spPr>
          <a:xfrm rot="-5400000">
            <a:off x="8195899" y="71557"/>
            <a:ext cx="62871" cy="62871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67" y="0"/>
                  <a:pt x="0" y="367"/>
                  <a:pt x="0" y="805"/>
                </a:cubicBezTo>
                <a:cubicBezTo>
                  <a:pt x="0" y="1253"/>
                  <a:pt x="367" y="1609"/>
                  <a:pt x="805" y="1609"/>
                </a:cubicBezTo>
                <a:cubicBezTo>
                  <a:pt x="1253" y="1609"/>
                  <a:pt x="1609" y="1253"/>
                  <a:pt x="1609" y="805"/>
                </a:cubicBezTo>
                <a:cubicBezTo>
                  <a:pt x="1609" y="367"/>
                  <a:pt x="125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7" name="Google Shape;4267;p99"/>
          <p:cNvSpPr/>
          <p:nvPr/>
        </p:nvSpPr>
        <p:spPr>
          <a:xfrm rot="-5400000">
            <a:off x="8090522" y="71577"/>
            <a:ext cx="62871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67" y="0"/>
                  <a:pt x="0" y="356"/>
                  <a:pt x="0" y="804"/>
                </a:cubicBezTo>
                <a:cubicBezTo>
                  <a:pt x="0" y="1252"/>
                  <a:pt x="367" y="1609"/>
                  <a:pt x="805" y="1609"/>
                </a:cubicBezTo>
                <a:cubicBezTo>
                  <a:pt x="1253" y="1609"/>
                  <a:pt x="1609" y="1252"/>
                  <a:pt x="1609" y="804"/>
                </a:cubicBezTo>
                <a:cubicBezTo>
                  <a:pt x="1609" y="356"/>
                  <a:pt x="125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8" name="Google Shape;4268;p99"/>
          <p:cNvSpPr/>
          <p:nvPr/>
        </p:nvSpPr>
        <p:spPr>
          <a:xfrm rot="-5400000">
            <a:off x="7985146" y="71557"/>
            <a:ext cx="62871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67" y="1"/>
                  <a:pt x="0" y="367"/>
                  <a:pt x="0" y="805"/>
                </a:cubicBezTo>
                <a:cubicBezTo>
                  <a:pt x="0" y="1253"/>
                  <a:pt x="36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9" name="Google Shape;4269;p99"/>
          <p:cNvSpPr/>
          <p:nvPr/>
        </p:nvSpPr>
        <p:spPr>
          <a:xfrm rot="-5400000">
            <a:off x="8301256" y="195229"/>
            <a:ext cx="62870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9" y="1253"/>
                  <a:pt x="1609" y="805"/>
                </a:cubicBezTo>
                <a:cubicBezTo>
                  <a:pt x="1609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0" name="Google Shape;4270;p99"/>
          <p:cNvSpPr/>
          <p:nvPr/>
        </p:nvSpPr>
        <p:spPr>
          <a:xfrm rot="-5400000">
            <a:off x="8195899" y="195229"/>
            <a:ext cx="62870" cy="62871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43" y="1609"/>
                  <a:pt x="1609" y="1253"/>
                  <a:pt x="1609" y="805"/>
                </a:cubicBezTo>
                <a:cubicBezTo>
                  <a:pt x="1609" y="36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1" name="Google Shape;4271;p99"/>
          <p:cNvSpPr/>
          <p:nvPr/>
        </p:nvSpPr>
        <p:spPr>
          <a:xfrm rot="-5400000">
            <a:off x="8090522" y="195248"/>
            <a:ext cx="62870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43" y="1609"/>
                  <a:pt x="1609" y="1252"/>
                  <a:pt x="1609" y="804"/>
                </a:cubicBezTo>
                <a:cubicBezTo>
                  <a:pt x="1609" y="356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2" name="Google Shape;4272;p99"/>
          <p:cNvSpPr/>
          <p:nvPr/>
        </p:nvSpPr>
        <p:spPr>
          <a:xfrm rot="-5400000">
            <a:off x="7985146" y="195229"/>
            <a:ext cx="62870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9" y="1253"/>
                  <a:pt x="1609" y="805"/>
                </a:cubicBezTo>
                <a:cubicBezTo>
                  <a:pt x="1609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3" name="Google Shape;4273;p99"/>
          <p:cNvSpPr/>
          <p:nvPr/>
        </p:nvSpPr>
        <p:spPr>
          <a:xfrm rot="-5400000">
            <a:off x="8301256" y="319291"/>
            <a:ext cx="62870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4" name="Google Shape;4274;p99"/>
          <p:cNvSpPr/>
          <p:nvPr/>
        </p:nvSpPr>
        <p:spPr>
          <a:xfrm rot="-5400000">
            <a:off x="8195899" y="319291"/>
            <a:ext cx="62870" cy="62871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53" y="1609"/>
                  <a:pt x="1609" y="1253"/>
                  <a:pt x="1609" y="805"/>
                </a:cubicBezTo>
                <a:cubicBezTo>
                  <a:pt x="1609" y="367"/>
                  <a:pt x="125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5" name="Google Shape;4275;p99"/>
          <p:cNvSpPr/>
          <p:nvPr/>
        </p:nvSpPr>
        <p:spPr>
          <a:xfrm rot="-5400000">
            <a:off x="8090522" y="319310"/>
            <a:ext cx="62870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53" y="1609"/>
                  <a:pt x="1609" y="1252"/>
                  <a:pt x="1609" y="804"/>
                </a:cubicBezTo>
                <a:cubicBezTo>
                  <a:pt x="1609" y="356"/>
                  <a:pt x="125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6" name="Google Shape;4276;p99"/>
          <p:cNvSpPr/>
          <p:nvPr/>
        </p:nvSpPr>
        <p:spPr>
          <a:xfrm rot="-5400000">
            <a:off x="7985146" y="319291"/>
            <a:ext cx="62870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7" name="Google Shape;4277;p99"/>
          <p:cNvSpPr/>
          <p:nvPr/>
        </p:nvSpPr>
        <p:spPr>
          <a:xfrm rot="-5400000">
            <a:off x="8301451" y="443157"/>
            <a:ext cx="62480" cy="62871"/>
          </a:xfrm>
          <a:custGeom>
            <a:rect b="b" l="l" r="r" t="t"/>
            <a:pathLst>
              <a:path extrusionOk="0" h="1610" w="160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0" y="1253"/>
                  <a:pt x="1600" y="805"/>
                </a:cubicBezTo>
                <a:cubicBezTo>
                  <a:pt x="160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8" name="Google Shape;4278;p99"/>
          <p:cNvSpPr/>
          <p:nvPr/>
        </p:nvSpPr>
        <p:spPr>
          <a:xfrm rot="-5400000">
            <a:off x="8196094" y="443157"/>
            <a:ext cx="62480" cy="62871"/>
          </a:xfrm>
          <a:custGeom>
            <a:rect b="b" l="l" r="r" t="t"/>
            <a:pathLst>
              <a:path extrusionOk="0" h="1610" w="160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43" y="1609"/>
                  <a:pt x="1600" y="1253"/>
                  <a:pt x="1600" y="805"/>
                </a:cubicBezTo>
                <a:cubicBezTo>
                  <a:pt x="1600" y="36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9" name="Google Shape;4279;p99"/>
          <p:cNvSpPr/>
          <p:nvPr/>
        </p:nvSpPr>
        <p:spPr>
          <a:xfrm rot="-5400000">
            <a:off x="8090718" y="443177"/>
            <a:ext cx="62480" cy="62831"/>
          </a:xfrm>
          <a:custGeom>
            <a:rect b="b" l="l" r="r" t="t"/>
            <a:pathLst>
              <a:path extrusionOk="0" h="1609" w="160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43" y="1609"/>
                  <a:pt x="1600" y="1252"/>
                  <a:pt x="1600" y="804"/>
                </a:cubicBezTo>
                <a:cubicBezTo>
                  <a:pt x="1600" y="356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0" name="Google Shape;4280;p99"/>
          <p:cNvSpPr/>
          <p:nvPr/>
        </p:nvSpPr>
        <p:spPr>
          <a:xfrm rot="-5400000">
            <a:off x="7985341" y="443157"/>
            <a:ext cx="62480" cy="62871"/>
          </a:xfrm>
          <a:custGeom>
            <a:rect b="b" l="l" r="r" t="t"/>
            <a:pathLst>
              <a:path extrusionOk="0" h="1610" w="160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0" y="1253"/>
                  <a:pt x="1600" y="805"/>
                </a:cubicBezTo>
                <a:cubicBezTo>
                  <a:pt x="160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1" name="Google Shape;4281;p99"/>
          <p:cNvSpPr/>
          <p:nvPr/>
        </p:nvSpPr>
        <p:spPr>
          <a:xfrm rot="-5400000">
            <a:off x="8301256" y="567024"/>
            <a:ext cx="62870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10" y="1253"/>
                  <a:pt x="1610" y="805"/>
                </a:cubicBezTo>
                <a:cubicBezTo>
                  <a:pt x="161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2" name="Google Shape;4282;p99"/>
          <p:cNvSpPr/>
          <p:nvPr/>
        </p:nvSpPr>
        <p:spPr>
          <a:xfrm rot="-5400000">
            <a:off x="8195899" y="567024"/>
            <a:ext cx="62870" cy="62871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43" y="1609"/>
                  <a:pt x="1610" y="1253"/>
                  <a:pt x="1610" y="805"/>
                </a:cubicBezTo>
                <a:cubicBezTo>
                  <a:pt x="1610" y="36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3" name="Google Shape;4283;p99"/>
          <p:cNvSpPr/>
          <p:nvPr/>
        </p:nvSpPr>
        <p:spPr>
          <a:xfrm rot="-5400000">
            <a:off x="8090522" y="567043"/>
            <a:ext cx="62870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43" y="1609"/>
                  <a:pt x="1610" y="1252"/>
                  <a:pt x="1610" y="804"/>
                </a:cubicBezTo>
                <a:cubicBezTo>
                  <a:pt x="1610" y="356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4" name="Google Shape;4284;p99"/>
          <p:cNvSpPr/>
          <p:nvPr/>
        </p:nvSpPr>
        <p:spPr>
          <a:xfrm rot="-5400000">
            <a:off x="7985146" y="567024"/>
            <a:ext cx="62870" cy="62871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10" y="1253"/>
                  <a:pt x="1610" y="805"/>
                </a:cubicBezTo>
                <a:cubicBezTo>
                  <a:pt x="161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5" name="Google Shape;4285;p99"/>
          <p:cNvSpPr/>
          <p:nvPr/>
        </p:nvSpPr>
        <p:spPr>
          <a:xfrm>
            <a:off x="7570969" y="358130"/>
            <a:ext cx="352309" cy="352309"/>
          </a:xfrm>
          <a:custGeom>
            <a:rect b="b" l="l" r="r" t="t"/>
            <a:pathLst>
              <a:path extrusionOk="0" h="9022" w="9022">
                <a:moveTo>
                  <a:pt x="0" y="0"/>
                </a:moveTo>
                <a:cubicBezTo>
                  <a:pt x="0" y="4979"/>
                  <a:pt x="4043" y="9022"/>
                  <a:pt x="9022" y="9022"/>
                </a:cubicBezTo>
                <a:lnTo>
                  <a:pt x="90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6" name="Google Shape;4286;p99"/>
          <p:cNvSpPr/>
          <p:nvPr/>
        </p:nvSpPr>
        <p:spPr>
          <a:xfrm>
            <a:off x="7570969" y="6211"/>
            <a:ext cx="351919" cy="351958"/>
          </a:xfrm>
          <a:custGeom>
            <a:rect b="b" l="l" r="r" t="t"/>
            <a:pathLst>
              <a:path extrusionOk="0" h="9013" w="9012">
                <a:moveTo>
                  <a:pt x="0" y="1"/>
                </a:moveTo>
                <a:lnTo>
                  <a:pt x="0" y="9012"/>
                </a:lnTo>
                <a:lnTo>
                  <a:pt x="9012" y="9012"/>
                </a:lnTo>
                <a:cubicBezTo>
                  <a:pt x="9012" y="4033"/>
                  <a:pt x="4979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7" name="Google Shape;4287;p99"/>
          <p:cNvSpPr/>
          <p:nvPr/>
        </p:nvSpPr>
        <p:spPr>
          <a:xfrm>
            <a:off x="7219050" y="5821"/>
            <a:ext cx="351958" cy="351919"/>
          </a:xfrm>
          <a:custGeom>
            <a:rect b="b" l="l" r="r" t="t"/>
            <a:pathLst>
              <a:path extrusionOk="0" h="9012" w="9013">
                <a:moveTo>
                  <a:pt x="1" y="0"/>
                </a:moveTo>
                <a:cubicBezTo>
                  <a:pt x="1" y="4980"/>
                  <a:pt x="4043" y="9012"/>
                  <a:pt x="9012" y="9012"/>
                </a:cubicBezTo>
                <a:lnTo>
                  <a:pt x="90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8" name="Google Shape;4288;p99"/>
          <p:cNvSpPr/>
          <p:nvPr/>
        </p:nvSpPr>
        <p:spPr>
          <a:xfrm>
            <a:off x="6487951" y="5615"/>
            <a:ext cx="704657" cy="352348"/>
          </a:xfrm>
          <a:custGeom>
            <a:rect b="b" l="l" r="r" t="t"/>
            <a:pathLst>
              <a:path extrusionOk="0" h="9023" w="18045">
                <a:moveTo>
                  <a:pt x="9012" y="0"/>
                </a:moveTo>
                <a:lnTo>
                  <a:pt x="9012" y="11"/>
                </a:lnTo>
                <a:lnTo>
                  <a:pt x="1" y="11"/>
                </a:lnTo>
                <a:lnTo>
                  <a:pt x="1" y="184"/>
                </a:lnTo>
                <a:cubicBezTo>
                  <a:pt x="1" y="5071"/>
                  <a:pt x="3962" y="9022"/>
                  <a:pt x="8839" y="9022"/>
                </a:cubicBezTo>
                <a:lnTo>
                  <a:pt x="9012" y="9022"/>
                </a:lnTo>
                <a:cubicBezTo>
                  <a:pt x="9012" y="8869"/>
                  <a:pt x="9012" y="8717"/>
                  <a:pt x="9022" y="8564"/>
                </a:cubicBezTo>
                <a:cubicBezTo>
                  <a:pt x="9134" y="6252"/>
                  <a:pt x="10122" y="4175"/>
                  <a:pt x="11649" y="2648"/>
                </a:cubicBezTo>
                <a:cubicBezTo>
                  <a:pt x="13289" y="1019"/>
                  <a:pt x="15549" y="0"/>
                  <a:pt x="1804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9" name="Google Shape;4289;p99"/>
          <p:cNvSpPr/>
          <p:nvPr/>
        </p:nvSpPr>
        <p:spPr>
          <a:xfrm rot="10800000">
            <a:off x="4" y="4438855"/>
            <a:ext cx="352348" cy="352309"/>
          </a:xfrm>
          <a:custGeom>
            <a:rect b="b" l="l" r="r" t="t"/>
            <a:pathLst>
              <a:path extrusionOk="0" h="9022" w="9023">
                <a:moveTo>
                  <a:pt x="1060" y="0"/>
                </a:moveTo>
                <a:cubicBezTo>
                  <a:pt x="479" y="0"/>
                  <a:pt x="1" y="468"/>
                  <a:pt x="1" y="1059"/>
                </a:cubicBezTo>
                <a:lnTo>
                  <a:pt x="1" y="7953"/>
                </a:lnTo>
                <a:cubicBezTo>
                  <a:pt x="1" y="8543"/>
                  <a:pt x="479" y="9022"/>
                  <a:pt x="1060" y="9022"/>
                </a:cubicBezTo>
                <a:lnTo>
                  <a:pt x="7953" y="9022"/>
                </a:lnTo>
                <a:cubicBezTo>
                  <a:pt x="8544" y="9022"/>
                  <a:pt x="9022" y="8543"/>
                  <a:pt x="9022" y="7953"/>
                </a:cubicBezTo>
                <a:lnTo>
                  <a:pt x="9022" y="1059"/>
                </a:lnTo>
                <a:cubicBezTo>
                  <a:pt x="9022" y="468"/>
                  <a:pt x="8544" y="0"/>
                  <a:pt x="795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0" name="Google Shape;4290;p99"/>
          <p:cNvSpPr/>
          <p:nvPr/>
        </p:nvSpPr>
        <p:spPr>
          <a:xfrm rot="10800000">
            <a:off x="353094" y="4791945"/>
            <a:ext cx="351138" cy="351528"/>
          </a:xfrm>
          <a:custGeom>
            <a:rect b="b" l="l" r="r" t="t"/>
            <a:pathLst>
              <a:path extrusionOk="0" h="9002" w="8992">
                <a:moveTo>
                  <a:pt x="0" y="0"/>
                </a:moveTo>
                <a:lnTo>
                  <a:pt x="0" y="9002"/>
                </a:lnTo>
                <a:lnTo>
                  <a:pt x="7046" y="9002"/>
                </a:lnTo>
                <a:cubicBezTo>
                  <a:pt x="8116" y="9002"/>
                  <a:pt x="8991" y="8126"/>
                  <a:pt x="8991" y="7057"/>
                </a:cubicBezTo>
                <a:lnTo>
                  <a:pt x="89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1" name="Google Shape;4291;p99"/>
          <p:cNvSpPr/>
          <p:nvPr/>
        </p:nvSpPr>
        <p:spPr>
          <a:xfrm rot="10800000">
            <a:off x="1413017" y="5112270"/>
            <a:ext cx="696691" cy="30654"/>
          </a:xfrm>
          <a:custGeom>
            <a:rect b="b" l="l" r="r" t="t"/>
            <a:pathLst>
              <a:path extrusionOk="0" h="785" w="17841">
                <a:moveTo>
                  <a:pt x="1" y="1"/>
                </a:moveTo>
                <a:lnTo>
                  <a:pt x="1" y="785"/>
                </a:lnTo>
                <a:lnTo>
                  <a:pt x="17840" y="785"/>
                </a:lnTo>
                <a:lnTo>
                  <a:pt x="1784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2" name="Google Shape;4292;p99"/>
          <p:cNvSpPr/>
          <p:nvPr/>
        </p:nvSpPr>
        <p:spPr>
          <a:xfrm rot="10800000">
            <a:off x="2110869" y="4792573"/>
            <a:ext cx="704228" cy="351919"/>
          </a:xfrm>
          <a:custGeom>
            <a:rect b="b" l="l" r="r" t="t"/>
            <a:pathLst>
              <a:path extrusionOk="0" h="9012" w="18034">
                <a:moveTo>
                  <a:pt x="0" y="0"/>
                </a:moveTo>
                <a:lnTo>
                  <a:pt x="0" y="9011"/>
                </a:lnTo>
                <a:lnTo>
                  <a:pt x="18034" y="9011"/>
                </a:lnTo>
                <a:lnTo>
                  <a:pt x="180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3" name="Google Shape;4293;p99"/>
          <p:cNvSpPr/>
          <p:nvPr/>
        </p:nvSpPr>
        <p:spPr>
          <a:xfrm rot="10800000">
            <a:off x="2815057" y="4792182"/>
            <a:ext cx="351919" cy="352309"/>
          </a:xfrm>
          <a:custGeom>
            <a:rect b="b" l="l" r="r" t="t"/>
            <a:pathLst>
              <a:path extrusionOk="0" h="9022" w="9012">
                <a:moveTo>
                  <a:pt x="0" y="0"/>
                </a:moveTo>
                <a:cubicBezTo>
                  <a:pt x="0" y="4979"/>
                  <a:pt x="4032" y="9022"/>
                  <a:pt x="9011" y="9022"/>
                </a:cubicBezTo>
                <a:lnTo>
                  <a:pt x="901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4" name="Google Shape;4294;p99"/>
          <p:cNvSpPr/>
          <p:nvPr/>
        </p:nvSpPr>
        <p:spPr>
          <a:xfrm rot="10800000">
            <a:off x="1414217" y="5051045"/>
            <a:ext cx="696691" cy="30654"/>
          </a:xfrm>
          <a:custGeom>
            <a:rect b="b" l="l" r="r" t="t"/>
            <a:pathLst>
              <a:path extrusionOk="0" h="785" w="17841">
                <a:moveTo>
                  <a:pt x="1" y="1"/>
                </a:moveTo>
                <a:lnTo>
                  <a:pt x="1" y="785"/>
                </a:lnTo>
                <a:lnTo>
                  <a:pt x="17840" y="785"/>
                </a:lnTo>
                <a:lnTo>
                  <a:pt x="1784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5" name="Google Shape;4295;p99"/>
          <p:cNvSpPr/>
          <p:nvPr/>
        </p:nvSpPr>
        <p:spPr>
          <a:xfrm rot="10800000">
            <a:off x="1414217" y="4989815"/>
            <a:ext cx="696691" cy="30654"/>
          </a:xfrm>
          <a:custGeom>
            <a:rect b="b" l="l" r="r" t="t"/>
            <a:pathLst>
              <a:path extrusionOk="0" h="785" w="17841">
                <a:moveTo>
                  <a:pt x="1" y="1"/>
                </a:moveTo>
                <a:lnTo>
                  <a:pt x="1" y="785"/>
                </a:lnTo>
                <a:lnTo>
                  <a:pt x="17840" y="785"/>
                </a:lnTo>
                <a:lnTo>
                  <a:pt x="1784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6" name="Google Shape;4296;p99"/>
          <p:cNvSpPr/>
          <p:nvPr/>
        </p:nvSpPr>
        <p:spPr>
          <a:xfrm rot="10800000">
            <a:off x="1414217" y="4928545"/>
            <a:ext cx="696691" cy="30693"/>
          </a:xfrm>
          <a:custGeom>
            <a:rect b="b" l="l" r="r" t="t"/>
            <a:pathLst>
              <a:path extrusionOk="0" h="786" w="17841">
                <a:moveTo>
                  <a:pt x="1" y="1"/>
                </a:moveTo>
                <a:lnTo>
                  <a:pt x="1" y="785"/>
                </a:lnTo>
                <a:lnTo>
                  <a:pt x="17840" y="785"/>
                </a:lnTo>
                <a:lnTo>
                  <a:pt x="1784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7" name="Google Shape;4297;p99"/>
          <p:cNvSpPr/>
          <p:nvPr/>
        </p:nvSpPr>
        <p:spPr>
          <a:xfrm rot="10800000">
            <a:off x="1414217" y="4867315"/>
            <a:ext cx="696691" cy="30654"/>
          </a:xfrm>
          <a:custGeom>
            <a:rect b="b" l="l" r="r" t="t"/>
            <a:pathLst>
              <a:path extrusionOk="0" h="785" w="17841">
                <a:moveTo>
                  <a:pt x="1" y="0"/>
                </a:moveTo>
                <a:lnTo>
                  <a:pt x="1" y="784"/>
                </a:lnTo>
                <a:lnTo>
                  <a:pt x="17840" y="784"/>
                </a:lnTo>
                <a:lnTo>
                  <a:pt x="1784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8" name="Google Shape;4298;p99"/>
          <p:cNvSpPr/>
          <p:nvPr/>
        </p:nvSpPr>
        <p:spPr>
          <a:xfrm rot="10800000">
            <a:off x="1414217" y="4806084"/>
            <a:ext cx="696691" cy="30654"/>
          </a:xfrm>
          <a:custGeom>
            <a:rect b="b" l="l" r="r" t="t"/>
            <a:pathLst>
              <a:path extrusionOk="0" h="785" w="17841">
                <a:moveTo>
                  <a:pt x="1" y="0"/>
                </a:moveTo>
                <a:lnTo>
                  <a:pt x="1" y="784"/>
                </a:lnTo>
                <a:lnTo>
                  <a:pt x="17840" y="784"/>
                </a:lnTo>
                <a:lnTo>
                  <a:pt x="1784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9" name="Google Shape;4299;p99"/>
          <p:cNvSpPr/>
          <p:nvPr/>
        </p:nvSpPr>
        <p:spPr>
          <a:xfrm rot="10800000">
            <a:off x="1414217" y="4744854"/>
            <a:ext cx="696691" cy="30654"/>
          </a:xfrm>
          <a:custGeom>
            <a:rect b="b" l="l" r="r" t="t"/>
            <a:pathLst>
              <a:path extrusionOk="0" h="785" w="17841">
                <a:moveTo>
                  <a:pt x="1" y="0"/>
                </a:moveTo>
                <a:lnTo>
                  <a:pt x="1" y="784"/>
                </a:lnTo>
                <a:lnTo>
                  <a:pt x="17840" y="784"/>
                </a:lnTo>
                <a:lnTo>
                  <a:pt x="1784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0" name="Google Shape;4300;p99"/>
          <p:cNvSpPr/>
          <p:nvPr/>
        </p:nvSpPr>
        <p:spPr>
          <a:xfrm rot="10800000">
            <a:off x="1414217" y="4683623"/>
            <a:ext cx="696691" cy="30654"/>
          </a:xfrm>
          <a:custGeom>
            <a:rect b="b" l="l" r="r" t="t"/>
            <a:pathLst>
              <a:path extrusionOk="0" h="785" w="17841">
                <a:moveTo>
                  <a:pt x="1" y="0"/>
                </a:moveTo>
                <a:lnTo>
                  <a:pt x="1" y="784"/>
                </a:lnTo>
                <a:lnTo>
                  <a:pt x="17840" y="784"/>
                </a:lnTo>
                <a:lnTo>
                  <a:pt x="1784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1" name="Google Shape;4301;p99"/>
          <p:cNvSpPr/>
          <p:nvPr/>
        </p:nvSpPr>
        <p:spPr>
          <a:xfrm rot="10800000">
            <a:off x="1414217" y="4622393"/>
            <a:ext cx="696691" cy="30654"/>
          </a:xfrm>
          <a:custGeom>
            <a:rect b="b" l="l" r="r" t="t"/>
            <a:pathLst>
              <a:path extrusionOk="0" h="785" w="17841">
                <a:moveTo>
                  <a:pt x="1" y="0"/>
                </a:moveTo>
                <a:lnTo>
                  <a:pt x="1" y="784"/>
                </a:lnTo>
                <a:lnTo>
                  <a:pt x="17840" y="784"/>
                </a:lnTo>
                <a:lnTo>
                  <a:pt x="1784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2" name="Google Shape;4302;p99"/>
          <p:cNvSpPr/>
          <p:nvPr/>
        </p:nvSpPr>
        <p:spPr>
          <a:xfrm rot="10800000">
            <a:off x="1414217" y="4561163"/>
            <a:ext cx="696691" cy="30654"/>
          </a:xfrm>
          <a:custGeom>
            <a:rect b="b" l="l" r="r" t="t"/>
            <a:pathLst>
              <a:path extrusionOk="0" h="785" w="17841">
                <a:moveTo>
                  <a:pt x="1" y="1"/>
                </a:moveTo>
                <a:lnTo>
                  <a:pt x="1" y="785"/>
                </a:lnTo>
                <a:lnTo>
                  <a:pt x="17840" y="785"/>
                </a:lnTo>
                <a:lnTo>
                  <a:pt x="1784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3" name="Google Shape;4303;p99"/>
          <p:cNvSpPr/>
          <p:nvPr/>
        </p:nvSpPr>
        <p:spPr>
          <a:xfrm rot="10800000">
            <a:off x="1414217" y="4499932"/>
            <a:ext cx="696691" cy="30654"/>
          </a:xfrm>
          <a:custGeom>
            <a:rect b="b" l="l" r="r" t="t"/>
            <a:pathLst>
              <a:path extrusionOk="0" h="785" w="17841">
                <a:moveTo>
                  <a:pt x="1" y="1"/>
                </a:moveTo>
                <a:lnTo>
                  <a:pt x="1" y="785"/>
                </a:lnTo>
                <a:lnTo>
                  <a:pt x="17840" y="785"/>
                </a:lnTo>
                <a:lnTo>
                  <a:pt x="1784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4" name="Google Shape;4304;p99"/>
          <p:cNvSpPr/>
          <p:nvPr/>
        </p:nvSpPr>
        <p:spPr>
          <a:xfrm rot="10800000">
            <a:off x="1414217" y="4438702"/>
            <a:ext cx="696691" cy="30264"/>
          </a:xfrm>
          <a:custGeom>
            <a:rect b="b" l="l" r="r" t="t"/>
            <a:pathLst>
              <a:path extrusionOk="0" h="775" w="17841">
                <a:moveTo>
                  <a:pt x="1" y="1"/>
                </a:moveTo>
                <a:lnTo>
                  <a:pt x="1" y="775"/>
                </a:lnTo>
                <a:lnTo>
                  <a:pt x="17840" y="775"/>
                </a:lnTo>
                <a:lnTo>
                  <a:pt x="1784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5" name="Google Shape;4305;p99"/>
          <p:cNvSpPr/>
          <p:nvPr/>
        </p:nvSpPr>
        <p:spPr>
          <a:xfrm rot="10800000">
            <a:off x="713230" y="4438702"/>
            <a:ext cx="1048571" cy="704228"/>
          </a:xfrm>
          <a:custGeom>
            <a:rect b="b" l="l" r="r" t="t"/>
            <a:pathLst>
              <a:path extrusionOk="0" h="18034" w="26852">
                <a:moveTo>
                  <a:pt x="8778" y="1"/>
                </a:moveTo>
                <a:cubicBezTo>
                  <a:pt x="3952" y="1"/>
                  <a:pt x="31" y="3951"/>
                  <a:pt x="31" y="8819"/>
                </a:cubicBezTo>
                <a:lnTo>
                  <a:pt x="31" y="9022"/>
                </a:lnTo>
                <a:lnTo>
                  <a:pt x="1" y="9022"/>
                </a:lnTo>
                <a:lnTo>
                  <a:pt x="1" y="9226"/>
                </a:lnTo>
                <a:cubicBezTo>
                  <a:pt x="1" y="14093"/>
                  <a:pt x="3921" y="18034"/>
                  <a:pt x="8747" y="18034"/>
                </a:cubicBezTo>
                <a:lnTo>
                  <a:pt x="17891" y="18034"/>
                </a:lnTo>
                <a:lnTo>
                  <a:pt x="17891" y="17127"/>
                </a:lnTo>
                <a:cubicBezTo>
                  <a:pt x="17891" y="12668"/>
                  <a:pt x="21476" y="9043"/>
                  <a:pt x="25915" y="9043"/>
                </a:cubicBezTo>
                <a:lnTo>
                  <a:pt x="26811" y="9043"/>
                </a:lnTo>
                <a:lnTo>
                  <a:pt x="2685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6" name="Google Shape;4306;p99"/>
          <p:cNvSpPr/>
          <p:nvPr/>
        </p:nvSpPr>
        <p:spPr>
          <a:xfrm rot="10800000">
            <a:off x="1236110" y="4615637"/>
            <a:ext cx="351528" cy="352348"/>
          </a:xfrm>
          <a:custGeom>
            <a:rect b="b" l="l" r="r" t="t"/>
            <a:pathLst>
              <a:path extrusionOk="0" h="9023" w="9002">
                <a:moveTo>
                  <a:pt x="4461" y="1"/>
                </a:moveTo>
                <a:cubicBezTo>
                  <a:pt x="1996" y="1"/>
                  <a:pt x="1" y="2027"/>
                  <a:pt x="1" y="4512"/>
                </a:cubicBezTo>
                <a:lnTo>
                  <a:pt x="1" y="4522"/>
                </a:lnTo>
                <a:cubicBezTo>
                  <a:pt x="1" y="7006"/>
                  <a:pt x="1996" y="9023"/>
                  <a:pt x="4461" y="9023"/>
                </a:cubicBezTo>
                <a:lnTo>
                  <a:pt x="4532" y="9023"/>
                </a:lnTo>
                <a:cubicBezTo>
                  <a:pt x="6996" y="9023"/>
                  <a:pt x="9002" y="7006"/>
                  <a:pt x="9002" y="4522"/>
                </a:cubicBezTo>
                <a:lnTo>
                  <a:pt x="9002" y="4512"/>
                </a:lnTo>
                <a:cubicBezTo>
                  <a:pt x="9002" y="2017"/>
                  <a:pt x="6996" y="1"/>
                  <a:pt x="453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7" name="Google Shape;4307;p99"/>
          <p:cNvSpPr/>
          <p:nvPr/>
        </p:nvSpPr>
        <p:spPr>
          <a:xfrm>
            <a:off x="727000" y="542825"/>
            <a:ext cx="7704000" cy="40611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8" name="Google Shape;4308;p9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09" name="Google Shape;4309;p9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4310" name="Shape 4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" name="Google Shape;4311;p100"/>
          <p:cNvSpPr/>
          <p:nvPr/>
        </p:nvSpPr>
        <p:spPr>
          <a:xfrm flipH="1" rot="-5400000">
            <a:off x="90" y="3704624"/>
            <a:ext cx="385883" cy="386051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lnTo>
                  <a:pt x="0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2" name="Google Shape;4312;p100"/>
          <p:cNvSpPr/>
          <p:nvPr/>
        </p:nvSpPr>
        <p:spPr>
          <a:xfrm flipH="1" rot="10800000">
            <a:off x="113" y="3318741"/>
            <a:ext cx="385837" cy="386096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cubicBezTo>
                  <a:pt x="0" y="9969"/>
                  <a:pt x="8075" y="18044"/>
                  <a:pt x="18033" y="18044"/>
                </a:cubicBezTo>
                <a:lnTo>
                  <a:pt x="1803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3" name="Google Shape;4313;p100"/>
          <p:cNvSpPr/>
          <p:nvPr/>
        </p:nvSpPr>
        <p:spPr>
          <a:xfrm flipH="1" rot="-5400000">
            <a:off x="375765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4" name="Google Shape;4314;p100"/>
          <p:cNvSpPr/>
          <p:nvPr/>
        </p:nvSpPr>
        <p:spPr>
          <a:xfrm flipH="1" rot="-5400000">
            <a:off x="436996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5" name="Google Shape;4315;p100"/>
          <p:cNvSpPr/>
          <p:nvPr/>
        </p:nvSpPr>
        <p:spPr>
          <a:xfrm flipH="1" rot="-5400000">
            <a:off x="498226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6" name="Google Shape;4316;p100"/>
          <p:cNvSpPr/>
          <p:nvPr/>
        </p:nvSpPr>
        <p:spPr>
          <a:xfrm flipH="1" rot="-5400000">
            <a:off x="559456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7" name="Google Shape;4317;p100"/>
          <p:cNvSpPr/>
          <p:nvPr/>
        </p:nvSpPr>
        <p:spPr>
          <a:xfrm flipH="1" rot="-5400000">
            <a:off x="620706" y="4768231"/>
            <a:ext cx="703837" cy="30693"/>
          </a:xfrm>
          <a:custGeom>
            <a:rect b="b" l="l" r="r" t="t"/>
            <a:pathLst>
              <a:path extrusionOk="0" h="786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8" name="Google Shape;4318;p100"/>
          <p:cNvSpPr/>
          <p:nvPr/>
        </p:nvSpPr>
        <p:spPr>
          <a:xfrm flipH="1" rot="-5400000">
            <a:off x="681956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9" name="Google Shape;4319;p100"/>
          <p:cNvSpPr/>
          <p:nvPr/>
        </p:nvSpPr>
        <p:spPr>
          <a:xfrm flipH="1" rot="-5400000">
            <a:off x="743187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0" name="Google Shape;4320;p100"/>
          <p:cNvSpPr/>
          <p:nvPr/>
        </p:nvSpPr>
        <p:spPr>
          <a:xfrm flipH="1" rot="-5400000">
            <a:off x="804222" y="4768446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1" name="Google Shape;4321;p100"/>
          <p:cNvSpPr/>
          <p:nvPr/>
        </p:nvSpPr>
        <p:spPr>
          <a:xfrm flipH="1" rot="-5400000">
            <a:off x="865257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2" name="Google Shape;4322;p100"/>
          <p:cNvSpPr/>
          <p:nvPr/>
        </p:nvSpPr>
        <p:spPr>
          <a:xfrm flipH="1" rot="-5400000">
            <a:off x="926683" y="4768446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3" name="Google Shape;4323;p100"/>
          <p:cNvSpPr/>
          <p:nvPr/>
        </p:nvSpPr>
        <p:spPr>
          <a:xfrm flipH="1" rot="-5400000">
            <a:off x="987718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4" name="Google Shape;4324;p100"/>
          <p:cNvSpPr/>
          <p:nvPr/>
        </p:nvSpPr>
        <p:spPr>
          <a:xfrm flipH="1" rot="-5400000">
            <a:off x="1048948" y="4768251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5" name="Google Shape;4325;p100"/>
          <p:cNvSpPr/>
          <p:nvPr/>
        </p:nvSpPr>
        <p:spPr>
          <a:xfrm flipH="1" rot="-5400000">
            <a:off x="338332" y="4068874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5" y="14002"/>
                </a:lnTo>
                <a:lnTo>
                  <a:pt x="78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6" name="Google Shape;4326;p100"/>
          <p:cNvSpPr/>
          <p:nvPr/>
        </p:nvSpPr>
        <p:spPr>
          <a:xfrm flipH="1" rot="-5400000">
            <a:off x="338332" y="4005908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7" name="Google Shape;4327;p100"/>
          <p:cNvSpPr/>
          <p:nvPr/>
        </p:nvSpPr>
        <p:spPr>
          <a:xfrm flipH="1" rot="-5400000">
            <a:off x="338332" y="3942942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8" name="Google Shape;4328;p100"/>
          <p:cNvSpPr/>
          <p:nvPr/>
        </p:nvSpPr>
        <p:spPr>
          <a:xfrm flipH="1" rot="-5400000">
            <a:off x="338332" y="3879977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9" name="Google Shape;4329;p100"/>
          <p:cNvSpPr/>
          <p:nvPr/>
        </p:nvSpPr>
        <p:spPr>
          <a:xfrm flipH="1" rot="-5400000">
            <a:off x="338332" y="3817011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0" name="Google Shape;4330;p100"/>
          <p:cNvSpPr/>
          <p:nvPr/>
        </p:nvSpPr>
        <p:spPr>
          <a:xfrm flipH="1" rot="-5400000">
            <a:off x="338332" y="3754045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1" name="Google Shape;4331;p100"/>
          <p:cNvSpPr/>
          <p:nvPr/>
        </p:nvSpPr>
        <p:spPr>
          <a:xfrm flipH="1" rot="-5400000">
            <a:off x="1416350" y="4431074"/>
            <a:ext cx="704228" cy="704618"/>
          </a:xfrm>
          <a:custGeom>
            <a:rect b="b" l="l" r="r" t="t"/>
            <a:pathLst>
              <a:path extrusionOk="0" h="18044" w="18034">
                <a:moveTo>
                  <a:pt x="1" y="0"/>
                </a:moveTo>
                <a:lnTo>
                  <a:pt x="1" y="18044"/>
                </a:lnTo>
                <a:lnTo>
                  <a:pt x="18034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2" name="Google Shape;4332;p100"/>
          <p:cNvSpPr/>
          <p:nvPr/>
        </p:nvSpPr>
        <p:spPr>
          <a:xfrm flipH="1" rot="-5400000">
            <a:off x="1382552" y="4431991"/>
            <a:ext cx="771823" cy="702822"/>
          </a:xfrm>
          <a:custGeom>
            <a:rect b="b" l="l" r="r" t="t"/>
            <a:pathLst>
              <a:path extrusionOk="0" h="17998" w="19765">
                <a:moveTo>
                  <a:pt x="9882" y="0"/>
                </a:moveTo>
                <a:cubicBezTo>
                  <a:pt x="7578" y="0"/>
                  <a:pt x="5275" y="879"/>
                  <a:pt x="3513" y="2635"/>
                </a:cubicBezTo>
                <a:cubicBezTo>
                  <a:pt x="0" y="6148"/>
                  <a:pt x="0" y="11850"/>
                  <a:pt x="3513" y="15363"/>
                </a:cubicBezTo>
                <a:cubicBezTo>
                  <a:pt x="5275" y="17119"/>
                  <a:pt x="7578" y="17998"/>
                  <a:pt x="9882" y="17998"/>
                </a:cubicBezTo>
                <a:cubicBezTo>
                  <a:pt x="12186" y="17998"/>
                  <a:pt x="14490" y="17119"/>
                  <a:pt x="16251" y="15363"/>
                </a:cubicBezTo>
                <a:cubicBezTo>
                  <a:pt x="19764" y="11850"/>
                  <a:pt x="19764" y="6148"/>
                  <a:pt x="16251" y="2635"/>
                </a:cubicBezTo>
                <a:cubicBezTo>
                  <a:pt x="14490" y="879"/>
                  <a:pt x="12186" y="0"/>
                  <a:pt x="988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3" name="Google Shape;4333;p100"/>
          <p:cNvSpPr/>
          <p:nvPr/>
        </p:nvSpPr>
        <p:spPr>
          <a:xfrm flipH="1" rot="-5400000">
            <a:off x="1538420" y="4552363"/>
            <a:ext cx="460087" cy="460478"/>
          </a:xfrm>
          <a:custGeom>
            <a:rect b="b" l="l" r="r" t="t"/>
            <a:pathLst>
              <a:path extrusionOk="0" h="11792" w="11782">
                <a:moveTo>
                  <a:pt x="5886" y="0"/>
                </a:moveTo>
                <a:cubicBezTo>
                  <a:pt x="2637" y="0"/>
                  <a:pt x="0" y="2638"/>
                  <a:pt x="0" y="5896"/>
                </a:cubicBezTo>
                <a:cubicBezTo>
                  <a:pt x="0" y="9154"/>
                  <a:pt x="2637" y="11792"/>
                  <a:pt x="5886" y="11792"/>
                </a:cubicBezTo>
                <a:cubicBezTo>
                  <a:pt x="9144" y="11792"/>
                  <a:pt x="11781" y="9154"/>
                  <a:pt x="11781" y="5896"/>
                </a:cubicBezTo>
                <a:cubicBezTo>
                  <a:pt x="11781" y="2638"/>
                  <a:pt x="9144" y="0"/>
                  <a:pt x="588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4" name="Google Shape;4334;p100"/>
          <p:cNvSpPr/>
          <p:nvPr/>
        </p:nvSpPr>
        <p:spPr>
          <a:xfrm flipH="1" rot="-5400000">
            <a:off x="184733" y="4607404"/>
            <a:ext cx="351528" cy="39"/>
          </a:xfrm>
          <a:custGeom>
            <a:rect b="b" l="l" r="r" t="t"/>
            <a:pathLst>
              <a:path extrusionOk="0" fill="none" h="1" w="9002">
                <a:moveTo>
                  <a:pt x="1" y="0"/>
                </a:moveTo>
                <a:lnTo>
                  <a:pt x="900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5" name="Google Shape;4335;p100"/>
          <p:cNvSpPr/>
          <p:nvPr/>
        </p:nvSpPr>
        <p:spPr>
          <a:xfrm flipH="1" rot="-5400000">
            <a:off x="255511" y="4558103"/>
            <a:ext cx="330051" cy="120118"/>
          </a:xfrm>
          <a:custGeom>
            <a:rect b="b" l="l" r="r" t="t"/>
            <a:pathLst>
              <a:path extrusionOk="0" fill="none" h="3076" w="8452">
                <a:moveTo>
                  <a:pt x="1" y="3075"/>
                </a:moveTo>
                <a:lnTo>
                  <a:pt x="845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6" name="Google Shape;4336;p100"/>
          <p:cNvSpPr/>
          <p:nvPr/>
        </p:nvSpPr>
        <p:spPr>
          <a:xfrm flipH="1" rot="-5400000">
            <a:off x="338804" y="4535650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0" y="5784"/>
                </a:moveTo>
                <a:lnTo>
                  <a:pt x="6894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7" name="Google Shape;4337;p100"/>
          <p:cNvSpPr/>
          <p:nvPr/>
        </p:nvSpPr>
        <p:spPr>
          <a:xfrm flipH="1" rot="-5400000">
            <a:off x="424695" y="4543206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0" y="7790"/>
                </a:moveTo>
                <a:lnTo>
                  <a:pt x="4501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8" name="Google Shape;4338;p100"/>
          <p:cNvSpPr/>
          <p:nvPr/>
        </p:nvSpPr>
        <p:spPr>
          <a:xfrm flipH="1" rot="-5400000">
            <a:off x="503029" y="4579796"/>
            <a:ext cx="60840" cy="345944"/>
          </a:xfrm>
          <a:custGeom>
            <a:rect b="b" l="l" r="r" t="t"/>
            <a:pathLst>
              <a:path extrusionOk="0" fill="none" h="8859" w="1558">
                <a:moveTo>
                  <a:pt x="0" y="8859"/>
                </a:moveTo>
                <a:lnTo>
                  <a:pt x="1558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9" name="Google Shape;4339;p100"/>
          <p:cNvSpPr/>
          <p:nvPr/>
        </p:nvSpPr>
        <p:spPr>
          <a:xfrm flipH="1" rot="-5400000">
            <a:off x="502814" y="4640850"/>
            <a:ext cx="61269" cy="345944"/>
          </a:xfrm>
          <a:custGeom>
            <a:rect b="b" l="l" r="r" t="t"/>
            <a:pathLst>
              <a:path extrusionOk="0" fill="none" h="8859" w="1569">
                <a:moveTo>
                  <a:pt x="1568" y="885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0" name="Google Shape;4340;p100"/>
          <p:cNvSpPr/>
          <p:nvPr/>
        </p:nvSpPr>
        <p:spPr>
          <a:xfrm flipH="1" rot="-5400000">
            <a:off x="424695" y="4718970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4501" y="779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1" name="Google Shape;4341;p100"/>
          <p:cNvSpPr/>
          <p:nvPr/>
        </p:nvSpPr>
        <p:spPr>
          <a:xfrm flipH="1" rot="-5400000">
            <a:off x="338804" y="4804860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6894" y="578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2" name="Google Shape;4342;p100"/>
          <p:cNvSpPr/>
          <p:nvPr/>
        </p:nvSpPr>
        <p:spPr>
          <a:xfrm flipH="1" rot="-5400000">
            <a:off x="255315" y="4888349"/>
            <a:ext cx="330441" cy="120118"/>
          </a:xfrm>
          <a:custGeom>
            <a:rect b="b" l="l" r="r" t="t"/>
            <a:pathLst>
              <a:path extrusionOk="0" fill="none" h="3076" w="8462">
                <a:moveTo>
                  <a:pt x="8462" y="3075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3" name="Google Shape;4343;p100"/>
          <p:cNvSpPr/>
          <p:nvPr/>
        </p:nvSpPr>
        <p:spPr>
          <a:xfrm flipH="1" rot="-5400000">
            <a:off x="184733" y="4958932"/>
            <a:ext cx="351528" cy="39"/>
          </a:xfrm>
          <a:custGeom>
            <a:rect b="b" l="l" r="r" t="t"/>
            <a:pathLst>
              <a:path extrusionOk="0" fill="none" h="1" w="9002">
                <a:moveTo>
                  <a:pt x="9001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4" name="Google Shape;4344;p100"/>
          <p:cNvSpPr/>
          <p:nvPr/>
        </p:nvSpPr>
        <p:spPr>
          <a:xfrm flipH="1" rot="-5400000">
            <a:off x="135022" y="4888134"/>
            <a:ext cx="330441" cy="120547"/>
          </a:xfrm>
          <a:custGeom>
            <a:rect b="b" l="l" r="r" t="t"/>
            <a:pathLst>
              <a:path extrusionOk="0" fill="none" h="3087" w="8462">
                <a:moveTo>
                  <a:pt x="8462" y="1"/>
                </a:moveTo>
                <a:lnTo>
                  <a:pt x="0" y="3086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5" name="Google Shape;4345;p100"/>
          <p:cNvSpPr/>
          <p:nvPr/>
        </p:nvSpPr>
        <p:spPr>
          <a:xfrm flipH="1" rot="-5400000">
            <a:off x="112763" y="4804646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0"/>
                </a:moveTo>
                <a:lnTo>
                  <a:pt x="0" y="5794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6" name="Google Shape;4346;p100"/>
          <p:cNvSpPr/>
          <p:nvPr/>
        </p:nvSpPr>
        <p:spPr>
          <a:xfrm flipH="1" rot="-5400000">
            <a:off x="120320" y="4718755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1"/>
                </a:moveTo>
                <a:lnTo>
                  <a:pt x="0" y="780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7" name="Google Shape;4347;p100"/>
          <p:cNvSpPr/>
          <p:nvPr/>
        </p:nvSpPr>
        <p:spPr>
          <a:xfrm flipH="1" rot="-5400000">
            <a:off x="156695" y="4640636"/>
            <a:ext cx="61269" cy="346374"/>
          </a:xfrm>
          <a:custGeom>
            <a:rect b="b" l="l" r="r" t="t"/>
            <a:pathLst>
              <a:path extrusionOk="0" fill="none" h="8870" w="1569">
                <a:moveTo>
                  <a:pt x="1568" y="0"/>
                </a:moveTo>
                <a:lnTo>
                  <a:pt x="0" y="8869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8" name="Google Shape;4348;p100"/>
          <p:cNvSpPr/>
          <p:nvPr/>
        </p:nvSpPr>
        <p:spPr>
          <a:xfrm flipH="1" rot="-5400000">
            <a:off x="156909" y="4579581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9" name="Google Shape;4349;p100"/>
          <p:cNvSpPr/>
          <p:nvPr/>
        </p:nvSpPr>
        <p:spPr>
          <a:xfrm flipH="1" rot="-5400000">
            <a:off x="156909" y="4579581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0" name="Google Shape;4350;p100"/>
          <p:cNvSpPr/>
          <p:nvPr/>
        </p:nvSpPr>
        <p:spPr>
          <a:xfrm flipH="1" rot="-5400000">
            <a:off x="120320" y="4542991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7800"/>
                </a:moveTo>
                <a:lnTo>
                  <a:pt x="0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1" name="Google Shape;4351;p100"/>
          <p:cNvSpPr/>
          <p:nvPr/>
        </p:nvSpPr>
        <p:spPr>
          <a:xfrm flipH="1" rot="-5400000">
            <a:off x="112763" y="4535435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579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2" name="Google Shape;4352;p100"/>
          <p:cNvSpPr/>
          <p:nvPr/>
        </p:nvSpPr>
        <p:spPr>
          <a:xfrm flipH="1" rot="-5400000">
            <a:off x="135217" y="4557889"/>
            <a:ext cx="330051" cy="120547"/>
          </a:xfrm>
          <a:custGeom>
            <a:rect b="b" l="l" r="r" t="t"/>
            <a:pathLst>
              <a:path extrusionOk="0" fill="none" h="3087" w="8452">
                <a:moveTo>
                  <a:pt x="8452" y="3086"/>
                </a:moveTo>
                <a:lnTo>
                  <a:pt x="1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3" name="Google Shape;4353;p100"/>
          <p:cNvSpPr/>
          <p:nvPr/>
        </p:nvSpPr>
        <p:spPr>
          <a:xfrm flipH="1" rot="-5400000">
            <a:off x="2120757" y="4782980"/>
            <a:ext cx="351958" cy="351958"/>
          </a:xfrm>
          <a:custGeom>
            <a:rect b="b" l="l" r="r" t="t"/>
            <a:pathLst>
              <a:path extrusionOk="0" h="9013" w="9013">
                <a:moveTo>
                  <a:pt x="1650" y="1"/>
                </a:moveTo>
                <a:cubicBezTo>
                  <a:pt x="734" y="1"/>
                  <a:pt x="1" y="744"/>
                  <a:pt x="1" y="1660"/>
                </a:cubicBezTo>
                <a:lnTo>
                  <a:pt x="1" y="7363"/>
                </a:lnTo>
                <a:cubicBezTo>
                  <a:pt x="1" y="8279"/>
                  <a:pt x="734" y="9012"/>
                  <a:pt x="1650" y="9012"/>
                </a:cubicBezTo>
                <a:lnTo>
                  <a:pt x="7363" y="9012"/>
                </a:lnTo>
                <a:cubicBezTo>
                  <a:pt x="8269" y="9012"/>
                  <a:pt x="9012" y="8279"/>
                  <a:pt x="9012" y="7363"/>
                </a:cubicBezTo>
                <a:lnTo>
                  <a:pt x="9012" y="1660"/>
                </a:lnTo>
                <a:cubicBezTo>
                  <a:pt x="9012" y="744"/>
                  <a:pt x="8269" y="1"/>
                  <a:pt x="73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4" name="Google Shape;4354;p100"/>
          <p:cNvSpPr/>
          <p:nvPr/>
        </p:nvSpPr>
        <p:spPr>
          <a:xfrm>
            <a:off x="727000" y="542825"/>
            <a:ext cx="7704000" cy="40611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5" name="Google Shape;4355;p10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56" name="Google Shape;4356;p100"/>
          <p:cNvSpPr/>
          <p:nvPr/>
        </p:nvSpPr>
        <p:spPr>
          <a:xfrm>
            <a:off x="8791684" y="352310"/>
            <a:ext cx="352309" cy="352309"/>
          </a:xfrm>
          <a:custGeom>
            <a:rect b="b" l="l" r="r" t="t"/>
            <a:pathLst>
              <a:path extrusionOk="0" h="9022" w="9022">
                <a:moveTo>
                  <a:pt x="0" y="0"/>
                </a:moveTo>
                <a:cubicBezTo>
                  <a:pt x="0" y="4979"/>
                  <a:pt x="4043" y="9022"/>
                  <a:pt x="9022" y="9022"/>
                </a:cubicBezTo>
                <a:lnTo>
                  <a:pt x="90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7" name="Google Shape;4357;p100"/>
          <p:cNvSpPr/>
          <p:nvPr/>
        </p:nvSpPr>
        <p:spPr>
          <a:xfrm>
            <a:off x="8791684" y="391"/>
            <a:ext cx="351919" cy="351958"/>
          </a:xfrm>
          <a:custGeom>
            <a:rect b="b" l="l" r="r" t="t"/>
            <a:pathLst>
              <a:path extrusionOk="0" h="9013" w="9012">
                <a:moveTo>
                  <a:pt x="0" y="1"/>
                </a:moveTo>
                <a:lnTo>
                  <a:pt x="0" y="9012"/>
                </a:lnTo>
                <a:lnTo>
                  <a:pt x="9012" y="9012"/>
                </a:lnTo>
                <a:cubicBezTo>
                  <a:pt x="9012" y="4033"/>
                  <a:pt x="4979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8" name="Google Shape;4358;p100"/>
          <p:cNvSpPr/>
          <p:nvPr/>
        </p:nvSpPr>
        <p:spPr>
          <a:xfrm>
            <a:off x="8439765" y="0"/>
            <a:ext cx="351958" cy="351919"/>
          </a:xfrm>
          <a:custGeom>
            <a:rect b="b" l="l" r="r" t="t"/>
            <a:pathLst>
              <a:path extrusionOk="0" h="9012" w="9013">
                <a:moveTo>
                  <a:pt x="1" y="0"/>
                </a:moveTo>
                <a:cubicBezTo>
                  <a:pt x="1" y="4980"/>
                  <a:pt x="4043" y="9012"/>
                  <a:pt x="9012" y="9012"/>
                </a:cubicBezTo>
                <a:lnTo>
                  <a:pt x="90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9" name="Google Shape;4359;p10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4360" name="Shape 4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1" name="Google Shape;4361;p101"/>
          <p:cNvSpPr/>
          <p:nvPr/>
        </p:nvSpPr>
        <p:spPr>
          <a:xfrm flipH="1" rot="-5400000">
            <a:off x="171430" y="1037884"/>
            <a:ext cx="351528" cy="703056"/>
          </a:xfrm>
          <a:custGeom>
            <a:rect b="b" l="l" r="r" t="t"/>
            <a:pathLst>
              <a:path extrusionOk="0" h="18004" w="9002">
                <a:moveTo>
                  <a:pt x="0" y="1"/>
                </a:moveTo>
                <a:lnTo>
                  <a:pt x="0" y="18003"/>
                </a:lnTo>
                <a:cubicBezTo>
                  <a:pt x="4969" y="18003"/>
                  <a:pt x="9002" y="13971"/>
                  <a:pt x="9002" y="9002"/>
                </a:cubicBezTo>
                <a:cubicBezTo>
                  <a:pt x="9002" y="4033"/>
                  <a:pt x="4969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2" name="Google Shape;4362;p101"/>
          <p:cNvSpPr/>
          <p:nvPr/>
        </p:nvSpPr>
        <p:spPr>
          <a:xfrm flipH="1" rot="-5400000">
            <a:off x="171430" y="1390974"/>
            <a:ext cx="351528" cy="703056"/>
          </a:xfrm>
          <a:custGeom>
            <a:rect b="b" l="l" r="r" t="t"/>
            <a:pathLst>
              <a:path extrusionOk="0" h="18004" w="9002">
                <a:moveTo>
                  <a:pt x="9002" y="1"/>
                </a:moveTo>
                <a:cubicBezTo>
                  <a:pt x="4033" y="1"/>
                  <a:pt x="0" y="4033"/>
                  <a:pt x="0" y="9002"/>
                </a:cubicBezTo>
                <a:cubicBezTo>
                  <a:pt x="0" y="13981"/>
                  <a:pt x="4033" y="18003"/>
                  <a:pt x="9002" y="18003"/>
                </a:cubicBezTo>
                <a:lnTo>
                  <a:pt x="900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3" name="Google Shape;4363;p101"/>
          <p:cNvSpPr/>
          <p:nvPr/>
        </p:nvSpPr>
        <p:spPr>
          <a:xfrm flipH="1" rot="-5400000">
            <a:off x="280184" y="1498557"/>
            <a:ext cx="134410" cy="134801"/>
          </a:xfrm>
          <a:custGeom>
            <a:rect b="b" l="l" r="r" t="t"/>
            <a:pathLst>
              <a:path extrusionOk="0" h="3452" w="344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67" y="2688"/>
                  <a:pt x="2678" y="2077"/>
                  <a:pt x="3442" y="1721"/>
                </a:cubicBezTo>
                <a:cubicBezTo>
                  <a:pt x="2678" y="1375"/>
                  <a:pt x="206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4" name="Google Shape;4364;p101"/>
          <p:cNvSpPr/>
          <p:nvPr/>
        </p:nvSpPr>
        <p:spPr>
          <a:xfrm flipH="1" rot="-5400000">
            <a:off x="279989" y="1348058"/>
            <a:ext cx="134801" cy="134801"/>
          </a:xfrm>
          <a:custGeom>
            <a:rect b="b" l="l" r="r" t="t"/>
            <a:pathLst>
              <a:path extrusionOk="0" h="3452" w="345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77" y="2688"/>
                  <a:pt x="2688" y="2077"/>
                  <a:pt x="3452" y="1721"/>
                </a:cubicBezTo>
                <a:cubicBezTo>
                  <a:pt x="2688" y="1375"/>
                  <a:pt x="207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5" name="Google Shape;4365;p101"/>
          <p:cNvSpPr/>
          <p:nvPr/>
        </p:nvSpPr>
        <p:spPr>
          <a:xfrm flipH="1" rot="-5400000">
            <a:off x="280184" y="1646869"/>
            <a:ext cx="134410" cy="134801"/>
          </a:xfrm>
          <a:custGeom>
            <a:rect b="b" l="l" r="r" t="t"/>
            <a:pathLst>
              <a:path extrusionOk="0" h="3452" w="3442">
                <a:moveTo>
                  <a:pt x="1721" y="0"/>
                </a:moveTo>
                <a:cubicBezTo>
                  <a:pt x="1375" y="764"/>
                  <a:pt x="764" y="1375"/>
                  <a:pt x="0" y="1721"/>
                </a:cubicBezTo>
                <a:cubicBezTo>
                  <a:pt x="764" y="2077"/>
                  <a:pt x="1375" y="2688"/>
                  <a:pt x="1721" y="3452"/>
                </a:cubicBezTo>
                <a:cubicBezTo>
                  <a:pt x="2067" y="2688"/>
                  <a:pt x="2678" y="2077"/>
                  <a:pt x="3442" y="1721"/>
                </a:cubicBezTo>
                <a:cubicBezTo>
                  <a:pt x="2678" y="1375"/>
                  <a:pt x="2067" y="764"/>
                  <a:pt x="172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6" name="Google Shape;4366;p101"/>
          <p:cNvSpPr/>
          <p:nvPr/>
        </p:nvSpPr>
        <p:spPr>
          <a:xfrm flipH="1">
            <a:off x="67221" y="1075518"/>
            <a:ext cx="62871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67" y="1"/>
                  <a:pt x="0" y="367"/>
                  <a:pt x="0" y="805"/>
                </a:cubicBezTo>
                <a:cubicBezTo>
                  <a:pt x="0" y="1253"/>
                  <a:pt x="36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7" name="Google Shape;4367;p101"/>
          <p:cNvSpPr/>
          <p:nvPr/>
        </p:nvSpPr>
        <p:spPr>
          <a:xfrm flipH="1">
            <a:off x="67221" y="970161"/>
            <a:ext cx="62871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67" y="0"/>
                  <a:pt x="0" y="367"/>
                  <a:pt x="0" y="805"/>
                </a:cubicBezTo>
                <a:cubicBezTo>
                  <a:pt x="0" y="1253"/>
                  <a:pt x="367" y="1609"/>
                  <a:pt x="805" y="1609"/>
                </a:cubicBezTo>
                <a:cubicBezTo>
                  <a:pt x="1253" y="1609"/>
                  <a:pt x="1609" y="1253"/>
                  <a:pt x="1609" y="805"/>
                </a:cubicBezTo>
                <a:cubicBezTo>
                  <a:pt x="1609" y="367"/>
                  <a:pt x="125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8" name="Google Shape;4368;p101"/>
          <p:cNvSpPr/>
          <p:nvPr/>
        </p:nvSpPr>
        <p:spPr>
          <a:xfrm flipH="1">
            <a:off x="67221" y="864804"/>
            <a:ext cx="62871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67" y="0"/>
                  <a:pt x="0" y="356"/>
                  <a:pt x="0" y="804"/>
                </a:cubicBezTo>
                <a:cubicBezTo>
                  <a:pt x="0" y="1252"/>
                  <a:pt x="367" y="1609"/>
                  <a:pt x="805" y="1609"/>
                </a:cubicBezTo>
                <a:cubicBezTo>
                  <a:pt x="1253" y="1609"/>
                  <a:pt x="1609" y="1252"/>
                  <a:pt x="1609" y="804"/>
                </a:cubicBezTo>
                <a:cubicBezTo>
                  <a:pt x="1609" y="356"/>
                  <a:pt x="125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9" name="Google Shape;4369;p101"/>
          <p:cNvSpPr/>
          <p:nvPr/>
        </p:nvSpPr>
        <p:spPr>
          <a:xfrm flipH="1">
            <a:off x="67221" y="759408"/>
            <a:ext cx="62871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67" y="1"/>
                  <a:pt x="0" y="367"/>
                  <a:pt x="0" y="805"/>
                </a:cubicBezTo>
                <a:cubicBezTo>
                  <a:pt x="0" y="1253"/>
                  <a:pt x="36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0" name="Google Shape;4370;p101"/>
          <p:cNvSpPr/>
          <p:nvPr/>
        </p:nvSpPr>
        <p:spPr>
          <a:xfrm flipH="1">
            <a:off x="190892" y="1075518"/>
            <a:ext cx="62870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9" y="1253"/>
                  <a:pt x="1609" y="805"/>
                </a:cubicBezTo>
                <a:cubicBezTo>
                  <a:pt x="1609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1" name="Google Shape;4371;p101"/>
          <p:cNvSpPr/>
          <p:nvPr/>
        </p:nvSpPr>
        <p:spPr>
          <a:xfrm flipH="1">
            <a:off x="190892" y="970161"/>
            <a:ext cx="62870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43" y="1609"/>
                  <a:pt x="1609" y="1253"/>
                  <a:pt x="1609" y="805"/>
                </a:cubicBezTo>
                <a:cubicBezTo>
                  <a:pt x="1609" y="36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2" name="Google Shape;4372;p101"/>
          <p:cNvSpPr/>
          <p:nvPr/>
        </p:nvSpPr>
        <p:spPr>
          <a:xfrm flipH="1">
            <a:off x="190892" y="864804"/>
            <a:ext cx="62870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43" y="1609"/>
                  <a:pt x="1609" y="1252"/>
                  <a:pt x="1609" y="804"/>
                </a:cubicBezTo>
                <a:cubicBezTo>
                  <a:pt x="1609" y="356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3" name="Google Shape;4373;p101"/>
          <p:cNvSpPr/>
          <p:nvPr/>
        </p:nvSpPr>
        <p:spPr>
          <a:xfrm flipH="1">
            <a:off x="190892" y="759408"/>
            <a:ext cx="62870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9" y="1253"/>
                  <a:pt x="1609" y="805"/>
                </a:cubicBezTo>
                <a:cubicBezTo>
                  <a:pt x="1609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4" name="Google Shape;4374;p101"/>
          <p:cNvSpPr/>
          <p:nvPr/>
        </p:nvSpPr>
        <p:spPr>
          <a:xfrm flipH="1">
            <a:off x="314954" y="1075518"/>
            <a:ext cx="62870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5" name="Google Shape;4375;p101"/>
          <p:cNvSpPr/>
          <p:nvPr/>
        </p:nvSpPr>
        <p:spPr>
          <a:xfrm flipH="1">
            <a:off x="314954" y="970161"/>
            <a:ext cx="62870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53" y="1609"/>
                  <a:pt x="1609" y="1253"/>
                  <a:pt x="1609" y="805"/>
                </a:cubicBezTo>
                <a:cubicBezTo>
                  <a:pt x="1609" y="367"/>
                  <a:pt x="125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6" name="Google Shape;4376;p101"/>
          <p:cNvSpPr/>
          <p:nvPr/>
        </p:nvSpPr>
        <p:spPr>
          <a:xfrm flipH="1">
            <a:off x="314954" y="864804"/>
            <a:ext cx="62870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53" y="1609"/>
                  <a:pt x="1609" y="1252"/>
                  <a:pt x="1609" y="804"/>
                </a:cubicBezTo>
                <a:cubicBezTo>
                  <a:pt x="1609" y="356"/>
                  <a:pt x="125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7" name="Google Shape;4377;p101"/>
          <p:cNvSpPr/>
          <p:nvPr/>
        </p:nvSpPr>
        <p:spPr>
          <a:xfrm flipH="1">
            <a:off x="314954" y="759408"/>
            <a:ext cx="62870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53" y="1610"/>
                  <a:pt x="1609" y="1253"/>
                  <a:pt x="1609" y="805"/>
                </a:cubicBezTo>
                <a:cubicBezTo>
                  <a:pt x="1609" y="367"/>
                  <a:pt x="125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8" name="Google Shape;4378;p101"/>
          <p:cNvSpPr/>
          <p:nvPr/>
        </p:nvSpPr>
        <p:spPr>
          <a:xfrm flipH="1">
            <a:off x="439016" y="1075518"/>
            <a:ext cx="62480" cy="62870"/>
          </a:xfrm>
          <a:custGeom>
            <a:rect b="b" l="l" r="r" t="t"/>
            <a:pathLst>
              <a:path extrusionOk="0" h="1610" w="160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0" y="1253"/>
                  <a:pt x="1600" y="805"/>
                </a:cubicBezTo>
                <a:cubicBezTo>
                  <a:pt x="160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9" name="Google Shape;4379;p101"/>
          <p:cNvSpPr/>
          <p:nvPr/>
        </p:nvSpPr>
        <p:spPr>
          <a:xfrm flipH="1">
            <a:off x="439016" y="970161"/>
            <a:ext cx="62480" cy="62870"/>
          </a:xfrm>
          <a:custGeom>
            <a:rect b="b" l="l" r="r" t="t"/>
            <a:pathLst>
              <a:path extrusionOk="0" h="1610" w="160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43" y="1609"/>
                  <a:pt x="1600" y="1253"/>
                  <a:pt x="1600" y="805"/>
                </a:cubicBezTo>
                <a:cubicBezTo>
                  <a:pt x="1600" y="36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0" name="Google Shape;4380;p101"/>
          <p:cNvSpPr/>
          <p:nvPr/>
        </p:nvSpPr>
        <p:spPr>
          <a:xfrm flipH="1">
            <a:off x="439016" y="864804"/>
            <a:ext cx="62480" cy="62831"/>
          </a:xfrm>
          <a:custGeom>
            <a:rect b="b" l="l" r="r" t="t"/>
            <a:pathLst>
              <a:path extrusionOk="0" h="1609" w="160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43" y="1609"/>
                  <a:pt x="1600" y="1252"/>
                  <a:pt x="1600" y="804"/>
                </a:cubicBezTo>
                <a:cubicBezTo>
                  <a:pt x="1600" y="356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1" name="Google Shape;4381;p101"/>
          <p:cNvSpPr/>
          <p:nvPr/>
        </p:nvSpPr>
        <p:spPr>
          <a:xfrm flipH="1">
            <a:off x="439016" y="759408"/>
            <a:ext cx="62480" cy="62870"/>
          </a:xfrm>
          <a:custGeom>
            <a:rect b="b" l="l" r="r" t="t"/>
            <a:pathLst>
              <a:path extrusionOk="0" h="1610" w="160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00" y="1253"/>
                  <a:pt x="1600" y="805"/>
                </a:cubicBezTo>
                <a:cubicBezTo>
                  <a:pt x="160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2" name="Google Shape;4382;p101"/>
          <p:cNvSpPr/>
          <p:nvPr/>
        </p:nvSpPr>
        <p:spPr>
          <a:xfrm flipH="1">
            <a:off x="562687" y="1075518"/>
            <a:ext cx="62870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10" y="1253"/>
                  <a:pt x="1610" y="805"/>
                </a:cubicBezTo>
                <a:cubicBezTo>
                  <a:pt x="161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3" name="Google Shape;4383;p101"/>
          <p:cNvSpPr/>
          <p:nvPr/>
        </p:nvSpPr>
        <p:spPr>
          <a:xfrm flipH="1">
            <a:off x="562687" y="970161"/>
            <a:ext cx="62870" cy="62870"/>
          </a:xfrm>
          <a:custGeom>
            <a:rect b="b" l="l" r="r" t="t"/>
            <a:pathLst>
              <a:path extrusionOk="0" h="1610" w="1610">
                <a:moveTo>
                  <a:pt x="805" y="0"/>
                </a:moveTo>
                <a:cubicBezTo>
                  <a:pt x="357" y="0"/>
                  <a:pt x="1" y="367"/>
                  <a:pt x="1" y="805"/>
                </a:cubicBezTo>
                <a:cubicBezTo>
                  <a:pt x="1" y="1253"/>
                  <a:pt x="357" y="1609"/>
                  <a:pt x="805" y="1609"/>
                </a:cubicBezTo>
                <a:cubicBezTo>
                  <a:pt x="1243" y="1609"/>
                  <a:pt x="1610" y="1253"/>
                  <a:pt x="1610" y="805"/>
                </a:cubicBezTo>
                <a:cubicBezTo>
                  <a:pt x="1610" y="367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4" name="Google Shape;4384;p101"/>
          <p:cNvSpPr/>
          <p:nvPr/>
        </p:nvSpPr>
        <p:spPr>
          <a:xfrm flipH="1">
            <a:off x="562687" y="864804"/>
            <a:ext cx="62870" cy="62831"/>
          </a:xfrm>
          <a:custGeom>
            <a:rect b="b" l="l" r="r" t="t"/>
            <a:pathLst>
              <a:path extrusionOk="0" h="1609" w="1610">
                <a:moveTo>
                  <a:pt x="805" y="0"/>
                </a:moveTo>
                <a:cubicBezTo>
                  <a:pt x="357" y="0"/>
                  <a:pt x="1" y="356"/>
                  <a:pt x="1" y="804"/>
                </a:cubicBezTo>
                <a:cubicBezTo>
                  <a:pt x="1" y="1252"/>
                  <a:pt x="357" y="1609"/>
                  <a:pt x="805" y="1609"/>
                </a:cubicBezTo>
                <a:cubicBezTo>
                  <a:pt x="1243" y="1609"/>
                  <a:pt x="1610" y="1252"/>
                  <a:pt x="1610" y="804"/>
                </a:cubicBezTo>
                <a:cubicBezTo>
                  <a:pt x="1610" y="356"/>
                  <a:pt x="1243" y="0"/>
                  <a:pt x="80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5" name="Google Shape;4385;p101"/>
          <p:cNvSpPr/>
          <p:nvPr/>
        </p:nvSpPr>
        <p:spPr>
          <a:xfrm flipH="1">
            <a:off x="562687" y="759408"/>
            <a:ext cx="62870" cy="62870"/>
          </a:xfrm>
          <a:custGeom>
            <a:rect b="b" l="l" r="r" t="t"/>
            <a:pathLst>
              <a:path extrusionOk="0" h="1610" w="1610">
                <a:moveTo>
                  <a:pt x="805" y="1"/>
                </a:moveTo>
                <a:cubicBezTo>
                  <a:pt x="357" y="1"/>
                  <a:pt x="1" y="367"/>
                  <a:pt x="1" y="805"/>
                </a:cubicBezTo>
                <a:cubicBezTo>
                  <a:pt x="1" y="1253"/>
                  <a:pt x="357" y="1610"/>
                  <a:pt x="805" y="1610"/>
                </a:cubicBezTo>
                <a:cubicBezTo>
                  <a:pt x="1243" y="1610"/>
                  <a:pt x="1610" y="1253"/>
                  <a:pt x="1610" y="805"/>
                </a:cubicBezTo>
                <a:cubicBezTo>
                  <a:pt x="1610" y="367"/>
                  <a:pt x="1243" y="1"/>
                  <a:pt x="8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6" name="Google Shape;4386;p101"/>
          <p:cNvSpPr/>
          <p:nvPr/>
        </p:nvSpPr>
        <p:spPr>
          <a:xfrm flipH="1" rot="10800000">
            <a:off x="-6137" y="4431435"/>
            <a:ext cx="704228" cy="704228"/>
          </a:xfrm>
          <a:custGeom>
            <a:rect b="b" l="l" r="r" t="t"/>
            <a:pathLst>
              <a:path extrusionOk="0" h="18034" w="18034">
                <a:moveTo>
                  <a:pt x="0" y="0"/>
                </a:moveTo>
                <a:lnTo>
                  <a:pt x="0" y="18033"/>
                </a:lnTo>
                <a:lnTo>
                  <a:pt x="18033" y="18033"/>
                </a:lnTo>
                <a:lnTo>
                  <a:pt x="1803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7" name="Google Shape;4387;p101"/>
          <p:cNvSpPr/>
          <p:nvPr/>
        </p:nvSpPr>
        <p:spPr>
          <a:xfrm flipH="1">
            <a:off x="-6116" y="3726446"/>
            <a:ext cx="704228" cy="704618"/>
          </a:xfrm>
          <a:custGeom>
            <a:rect b="b" l="l" r="r" t="t"/>
            <a:pathLst>
              <a:path extrusionOk="0" h="18044" w="18034">
                <a:moveTo>
                  <a:pt x="1" y="0"/>
                </a:moveTo>
                <a:lnTo>
                  <a:pt x="1" y="18044"/>
                </a:lnTo>
                <a:lnTo>
                  <a:pt x="18034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8" name="Google Shape;4388;p101"/>
          <p:cNvSpPr/>
          <p:nvPr/>
        </p:nvSpPr>
        <p:spPr>
          <a:xfrm flipH="1">
            <a:off x="-39934" y="3727344"/>
            <a:ext cx="771823" cy="702822"/>
          </a:xfrm>
          <a:custGeom>
            <a:rect b="b" l="l" r="r" t="t"/>
            <a:pathLst>
              <a:path extrusionOk="0" h="17998" w="19765">
                <a:moveTo>
                  <a:pt x="9882" y="0"/>
                </a:moveTo>
                <a:cubicBezTo>
                  <a:pt x="7578" y="0"/>
                  <a:pt x="5275" y="879"/>
                  <a:pt x="3513" y="2635"/>
                </a:cubicBezTo>
                <a:cubicBezTo>
                  <a:pt x="0" y="6148"/>
                  <a:pt x="0" y="11850"/>
                  <a:pt x="3513" y="15363"/>
                </a:cubicBezTo>
                <a:cubicBezTo>
                  <a:pt x="5275" y="17119"/>
                  <a:pt x="7578" y="17998"/>
                  <a:pt x="9882" y="17998"/>
                </a:cubicBezTo>
                <a:cubicBezTo>
                  <a:pt x="12186" y="17998"/>
                  <a:pt x="14490" y="17119"/>
                  <a:pt x="16251" y="15363"/>
                </a:cubicBezTo>
                <a:cubicBezTo>
                  <a:pt x="19764" y="11850"/>
                  <a:pt x="19764" y="6148"/>
                  <a:pt x="16251" y="2635"/>
                </a:cubicBezTo>
                <a:cubicBezTo>
                  <a:pt x="14490" y="879"/>
                  <a:pt x="12186" y="0"/>
                  <a:pt x="988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9" name="Google Shape;4389;p101"/>
          <p:cNvSpPr/>
          <p:nvPr/>
        </p:nvSpPr>
        <p:spPr>
          <a:xfrm flipH="1">
            <a:off x="116735" y="3848516"/>
            <a:ext cx="460087" cy="460478"/>
          </a:xfrm>
          <a:custGeom>
            <a:rect b="b" l="l" r="r" t="t"/>
            <a:pathLst>
              <a:path extrusionOk="0" h="11792" w="11782">
                <a:moveTo>
                  <a:pt x="5886" y="0"/>
                </a:moveTo>
                <a:cubicBezTo>
                  <a:pt x="2637" y="0"/>
                  <a:pt x="0" y="2638"/>
                  <a:pt x="0" y="5896"/>
                </a:cubicBezTo>
                <a:cubicBezTo>
                  <a:pt x="0" y="9154"/>
                  <a:pt x="2637" y="11792"/>
                  <a:pt x="5886" y="11792"/>
                </a:cubicBezTo>
                <a:cubicBezTo>
                  <a:pt x="9144" y="11792"/>
                  <a:pt x="11781" y="9154"/>
                  <a:pt x="11781" y="5896"/>
                </a:cubicBezTo>
                <a:cubicBezTo>
                  <a:pt x="11781" y="2638"/>
                  <a:pt x="9144" y="0"/>
                  <a:pt x="58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0" name="Google Shape;4390;p101"/>
          <p:cNvSpPr/>
          <p:nvPr/>
        </p:nvSpPr>
        <p:spPr>
          <a:xfrm flipH="1">
            <a:off x="-4349" y="3375620"/>
            <a:ext cx="351958" cy="351958"/>
          </a:xfrm>
          <a:custGeom>
            <a:rect b="b" l="l" r="r" t="t"/>
            <a:pathLst>
              <a:path extrusionOk="0" h="9013" w="9013">
                <a:moveTo>
                  <a:pt x="1650" y="1"/>
                </a:moveTo>
                <a:cubicBezTo>
                  <a:pt x="734" y="1"/>
                  <a:pt x="1" y="744"/>
                  <a:pt x="1" y="1660"/>
                </a:cubicBezTo>
                <a:lnTo>
                  <a:pt x="1" y="7363"/>
                </a:lnTo>
                <a:cubicBezTo>
                  <a:pt x="1" y="8279"/>
                  <a:pt x="734" y="9012"/>
                  <a:pt x="1650" y="9012"/>
                </a:cubicBezTo>
                <a:lnTo>
                  <a:pt x="7363" y="9012"/>
                </a:lnTo>
                <a:cubicBezTo>
                  <a:pt x="8269" y="9012"/>
                  <a:pt x="9012" y="8279"/>
                  <a:pt x="9012" y="7363"/>
                </a:cubicBezTo>
                <a:lnTo>
                  <a:pt x="9012" y="1660"/>
                </a:lnTo>
                <a:cubicBezTo>
                  <a:pt x="9012" y="744"/>
                  <a:pt x="8269" y="1"/>
                  <a:pt x="73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1" name="Google Shape;4391;p101"/>
          <p:cNvSpPr/>
          <p:nvPr/>
        </p:nvSpPr>
        <p:spPr>
          <a:xfrm flipH="1" rot="-5400000">
            <a:off x="353793" y="345230"/>
            <a:ext cx="352309" cy="352309"/>
          </a:xfrm>
          <a:custGeom>
            <a:rect b="b" l="l" r="r" t="t"/>
            <a:pathLst>
              <a:path extrusionOk="0" h="9022" w="9022">
                <a:moveTo>
                  <a:pt x="0" y="0"/>
                </a:moveTo>
                <a:cubicBezTo>
                  <a:pt x="0" y="4979"/>
                  <a:pt x="4043" y="9022"/>
                  <a:pt x="9022" y="9022"/>
                </a:cubicBezTo>
                <a:lnTo>
                  <a:pt x="90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2" name="Google Shape;4392;p101"/>
          <p:cNvSpPr/>
          <p:nvPr/>
        </p:nvSpPr>
        <p:spPr>
          <a:xfrm flipH="1" rot="-5400000">
            <a:off x="1894" y="345211"/>
            <a:ext cx="351919" cy="351958"/>
          </a:xfrm>
          <a:custGeom>
            <a:rect b="b" l="l" r="r" t="t"/>
            <a:pathLst>
              <a:path extrusionOk="0" h="9013" w="9012">
                <a:moveTo>
                  <a:pt x="0" y="1"/>
                </a:moveTo>
                <a:lnTo>
                  <a:pt x="0" y="9012"/>
                </a:lnTo>
                <a:lnTo>
                  <a:pt x="9012" y="9012"/>
                </a:lnTo>
                <a:cubicBezTo>
                  <a:pt x="9012" y="4033"/>
                  <a:pt x="4979" y="1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3" name="Google Shape;4393;p101"/>
          <p:cNvSpPr/>
          <p:nvPr/>
        </p:nvSpPr>
        <p:spPr>
          <a:xfrm flipH="1" rot="-5400000">
            <a:off x="1464" y="-6669"/>
            <a:ext cx="351958" cy="351919"/>
          </a:xfrm>
          <a:custGeom>
            <a:rect b="b" l="l" r="r" t="t"/>
            <a:pathLst>
              <a:path extrusionOk="0" h="9012" w="9013">
                <a:moveTo>
                  <a:pt x="1" y="0"/>
                </a:moveTo>
                <a:cubicBezTo>
                  <a:pt x="1" y="4980"/>
                  <a:pt x="4043" y="9012"/>
                  <a:pt x="9012" y="9012"/>
                </a:cubicBezTo>
                <a:lnTo>
                  <a:pt x="90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4" name="Google Shape;4394;p101"/>
          <p:cNvSpPr/>
          <p:nvPr/>
        </p:nvSpPr>
        <p:spPr>
          <a:xfrm flipH="1" rot="-5400000">
            <a:off x="530336" y="184768"/>
            <a:ext cx="704657" cy="352348"/>
          </a:xfrm>
          <a:custGeom>
            <a:rect b="b" l="l" r="r" t="t"/>
            <a:pathLst>
              <a:path extrusionOk="0" h="9023" w="18045">
                <a:moveTo>
                  <a:pt x="9012" y="0"/>
                </a:moveTo>
                <a:lnTo>
                  <a:pt x="9012" y="11"/>
                </a:lnTo>
                <a:lnTo>
                  <a:pt x="1" y="11"/>
                </a:lnTo>
                <a:lnTo>
                  <a:pt x="1" y="184"/>
                </a:lnTo>
                <a:cubicBezTo>
                  <a:pt x="1" y="5071"/>
                  <a:pt x="3962" y="9022"/>
                  <a:pt x="8839" y="9022"/>
                </a:cubicBezTo>
                <a:lnTo>
                  <a:pt x="9012" y="9022"/>
                </a:lnTo>
                <a:cubicBezTo>
                  <a:pt x="9012" y="8869"/>
                  <a:pt x="9012" y="8717"/>
                  <a:pt x="9022" y="8564"/>
                </a:cubicBezTo>
                <a:cubicBezTo>
                  <a:pt x="9134" y="6252"/>
                  <a:pt x="10122" y="4175"/>
                  <a:pt x="11649" y="2648"/>
                </a:cubicBezTo>
                <a:cubicBezTo>
                  <a:pt x="13289" y="1019"/>
                  <a:pt x="15549" y="0"/>
                  <a:pt x="1804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5" name="Google Shape;4395;p101"/>
          <p:cNvSpPr/>
          <p:nvPr/>
        </p:nvSpPr>
        <p:spPr>
          <a:xfrm rot="10800000">
            <a:off x="1400684" y="4783581"/>
            <a:ext cx="351919" cy="352309"/>
          </a:xfrm>
          <a:custGeom>
            <a:rect b="b" l="l" r="r" t="t"/>
            <a:pathLst>
              <a:path extrusionOk="0" h="9022" w="9012">
                <a:moveTo>
                  <a:pt x="0" y="0"/>
                </a:moveTo>
                <a:cubicBezTo>
                  <a:pt x="0" y="4979"/>
                  <a:pt x="4032" y="9022"/>
                  <a:pt x="9011" y="9022"/>
                </a:cubicBezTo>
                <a:lnTo>
                  <a:pt x="901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6" name="Google Shape;4396;p101"/>
          <p:cNvSpPr/>
          <p:nvPr/>
        </p:nvSpPr>
        <p:spPr>
          <a:xfrm rot="10800000">
            <a:off x="-353570" y="4438702"/>
            <a:ext cx="1048571" cy="704228"/>
          </a:xfrm>
          <a:custGeom>
            <a:rect b="b" l="l" r="r" t="t"/>
            <a:pathLst>
              <a:path extrusionOk="0" h="18034" w="26852">
                <a:moveTo>
                  <a:pt x="8778" y="1"/>
                </a:moveTo>
                <a:cubicBezTo>
                  <a:pt x="3952" y="1"/>
                  <a:pt x="31" y="3951"/>
                  <a:pt x="31" y="8819"/>
                </a:cubicBezTo>
                <a:lnTo>
                  <a:pt x="31" y="9022"/>
                </a:lnTo>
                <a:lnTo>
                  <a:pt x="1" y="9022"/>
                </a:lnTo>
                <a:lnTo>
                  <a:pt x="1" y="9226"/>
                </a:lnTo>
                <a:cubicBezTo>
                  <a:pt x="1" y="14093"/>
                  <a:pt x="3921" y="18034"/>
                  <a:pt x="8747" y="18034"/>
                </a:cubicBezTo>
                <a:lnTo>
                  <a:pt x="17891" y="18034"/>
                </a:lnTo>
                <a:lnTo>
                  <a:pt x="17891" y="17127"/>
                </a:lnTo>
                <a:cubicBezTo>
                  <a:pt x="17891" y="12668"/>
                  <a:pt x="21476" y="9043"/>
                  <a:pt x="25915" y="9043"/>
                </a:cubicBezTo>
                <a:lnTo>
                  <a:pt x="26811" y="9043"/>
                </a:lnTo>
                <a:lnTo>
                  <a:pt x="2685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7" name="Google Shape;4397;p101"/>
          <p:cNvSpPr/>
          <p:nvPr/>
        </p:nvSpPr>
        <p:spPr>
          <a:xfrm rot="10800000">
            <a:off x="169310" y="4615637"/>
            <a:ext cx="351528" cy="352348"/>
          </a:xfrm>
          <a:custGeom>
            <a:rect b="b" l="l" r="r" t="t"/>
            <a:pathLst>
              <a:path extrusionOk="0" h="9023" w="9002">
                <a:moveTo>
                  <a:pt x="4461" y="1"/>
                </a:moveTo>
                <a:cubicBezTo>
                  <a:pt x="1996" y="1"/>
                  <a:pt x="1" y="2027"/>
                  <a:pt x="1" y="4512"/>
                </a:cubicBezTo>
                <a:lnTo>
                  <a:pt x="1" y="4522"/>
                </a:lnTo>
                <a:cubicBezTo>
                  <a:pt x="1" y="7006"/>
                  <a:pt x="1996" y="9023"/>
                  <a:pt x="4461" y="9023"/>
                </a:cubicBezTo>
                <a:lnTo>
                  <a:pt x="4532" y="9023"/>
                </a:lnTo>
                <a:cubicBezTo>
                  <a:pt x="6996" y="9023"/>
                  <a:pt x="9002" y="7006"/>
                  <a:pt x="9002" y="4522"/>
                </a:cubicBezTo>
                <a:lnTo>
                  <a:pt x="9002" y="4512"/>
                </a:lnTo>
                <a:cubicBezTo>
                  <a:pt x="9002" y="2017"/>
                  <a:pt x="6996" y="1"/>
                  <a:pt x="453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8" name="Google Shape;4398;p101"/>
          <p:cNvSpPr/>
          <p:nvPr/>
        </p:nvSpPr>
        <p:spPr>
          <a:xfrm>
            <a:off x="696502" y="4791538"/>
            <a:ext cx="704228" cy="30654"/>
          </a:xfrm>
          <a:custGeom>
            <a:rect b="b" l="l" r="r" t="t"/>
            <a:pathLst>
              <a:path extrusionOk="0" h="785" w="18034">
                <a:moveTo>
                  <a:pt x="1" y="0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9" name="Google Shape;4399;p101"/>
          <p:cNvSpPr/>
          <p:nvPr/>
        </p:nvSpPr>
        <p:spPr>
          <a:xfrm>
            <a:off x="696502" y="4852768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0" name="Google Shape;4400;p101"/>
          <p:cNvSpPr/>
          <p:nvPr/>
        </p:nvSpPr>
        <p:spPr>
          <a:xfrm>
            <a:off x="696502" y="4913999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1" name="Google Shape;4401;p101"/>
          <p:cNvSpPr/>
          <p:nvPr/>
        </p:nvSpPr>
        <p:spPr>
          <a:xfrm>
            <a:off x="696502" y="4975229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2" name="Google Shape;4402;p101"/>
          <p:cNvSpPr/>
          <p:nvPr/>
        </p:nvSpPr>
        <p:spPr>
          <a:xfrm>
            <a:off x="696502" y="5036460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3" name="Google Shape;4403;p101"/>
          <p:cNvSpPr/>
          <p:nvPr/>
        </p:nvSpPr>
        <p:spPr>
          <a:xfrm>
            <a:off x="696502" y="5097690"/>
            <a:ext cx="704228" cy="30654"/>
          </a:xfrm>
          <a:custGeom>
            <a:rect b="b" l="l" r="r" t="t"/>
            <a:pathLst>
              <a:path extrusionOk="0" h="785" w="18034">
                <a:moveTo>
                  <a:pt x="1" y="1"/>
                </a:moveTo>
                <a:lnTo>
                  <a:pt x="1" y="785"/>
                </a:lnTo>
                <a:lnTo>
                  <a:pt x="18034" y="785"/>
                </a:lnTo>
                <a:lnTo>
                  <a:pt x="1803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4" name="Google Shape;4404;p101"/>
          <p:cNvSpPr txBox="1"/>
          <p:nvPr>
            <p:ph type="title"/>
          </p:nvPr>
        </p:nvSpPr>
        <p:spPr>
          <a:xfrm>
            <a:off x="3889175" y="865775"/>
            <a:ext cx="4232700" cy="12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405" name="Google Shape;4405;p101"/>
          <p:cNvSpPr txBox="1"/>
          <p:nvPr>
            <p:ph idx="1" type="subTitle"/>
          </p:nvPr>
        </p:nvSpPr>
        <p:spPr>
          <a:xfrm>
            <a:off x="3889175" y="2073875"/>
            <a:ext cx="4232700" cy="21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rabicPeriod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/>
        </p:txBody>
      </p:sp>
      <p:sp>
        <p:nvSpPr>
          <p:cNvPr id="4406" name="Google Shape;4406;p10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4407" name="Shape 4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8" name="Google Shape;4408;p102"/>
          <p:cNvSpPr/>
          <p:nvPr/>
        </p:nvSpPr>
        <p:spPr>
          <a:xfrm rot="10800000">
            <a:off x="1406694" y="5111270"/>
            <a:ext cx="696691" cy="30654"/>
          </a:xfrm>
          <a:custGeom>
            <a:rect b="b" l="l" r="r" t="t"/>
            <a:pathLst>
              <a:path extrusionOk="0" h="785" w="17841">
                <a:moveTo>
                  <a:pt x="1" y="1"/>
                </a:moveTo>
                <a:lnTo>
                  <a:pt x="1" y="785"/>
                </a:lnTo>
                <a:lnTo>
                  <a:pt x="17840" y="785"/>
                </a:lnTo>
                <a:lnTo>
                  <a:pt x="17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9" name="Google Shape;4409;p102"/>
          <p:cNvSpPr/>
          <p:nvPr/>
        </p:nvSpPr>
        <p:spPr>
          <a:xfrm rot="10800000">
            <a:off x="2104546" y="4791573"/>
            <a:ext cx="704228" cy="351919"/>
          </a:xfrm>
          <a:custGeom>
            <a:rect b="b" l="l" r="r" t="t"/>
            <a:pathLst>
              <a:path extrusionOk="0" h="9012" w="18034">
                <a:moveTo>
                  <a:pt x="0" y="0"/>
                </a:moveTo>
                <a:lnTo>
                  <a:pt x="0" y="9011"/>
                </a:lnTo>
                <a:lnTo>
                  <a:pt x="18034" y="9011"/>
                </a:lnTo>
                <a:lnTo>
                  <a:pt x="1803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0" name="Google Shape;4410;p102"/>
          <p:cNvSpPr/>
          <p:nvPr/>
        </p:nvSpPr>
        <p:spPr>
          <a:xfrm rot="10800000">
            <a:off x="2808735" y="4791182"/>
            <a:ext cx="351919" cy="352309"/>
          </a:xfrm>
          <a:custGeom>
            <a:rect b="b" l="l" r="r" t="t"/>
            <a:pathLst>
              <a:path extrusionOk="0" h="9022" w="9012">
                <a:moveTo>
                  <a:pt x="0" y="0"/>
                </a:moveTo>
                <a:cubicBezTo>
                  <a:pt x="0" y="4979"/>
                  <a:pt x="4032" y="9022"/>
                  <a:pt x="9011" y="9022"/>
                </a:cubicBezTo>
                <a:lnTo>
                  <a:pt x="901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1" name="Google Shape;4411;p102"/>
          <p:cNvSpPr/>
          <p:nvPr/>
        </p:nvSpPr>
        <p:spPr>
          <a:xfrm rot="10800000">
            <a:off x="-3256" y="4438873"/>
            <a:ext cx="704618" cy="704618"/>
          </a:xfrm>
          <a:custGeom>
            <a:rect b="b" l="l" r="r" t="t"/>
            <a:pathLst>
              <a:path extrusionOk="0" h="18044" w="18044">
                <a:moveTo>
                  <a:pt x="0" y="0"/>
                </a:moveTo>
                <a:lnTo>
                  <a:pt x="0" y="18043"/>
                </a:lnTo>
                <a:lnTo>
                  <a:pt x="18044" y="18043"/>
                </a:lnTo>
                <a:lnTo>
                  <a:pt x="1804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2" name="Google Shape;4412;p102"/>
          <p:cNvSpPr/>
          <p:nvPr/>
        </p:nvSpPr>
        <p:spPr>
          <a:xfrm rot="10800000">
            <a:off x="-2475" y="4438873"/>
            <a:ext cx="703837" cy="704228"/>
          </a:xfrm>
          <a:custGeom>
            <a:rect b="b" l="l" r="r" t="t"/>
            <a:pathLst>
              <a:path extrusionOk="0" h="18034" w="18024">
                <a:moveTo>
                  <a:pt x="8818" y="0"/>
                </a:moveTo>
                <a:cubicBezTo>
                  <a:pt x="8004" y="0"/>
                  <a:pt x="7352" y="652"/>
                  <a:pt x="7352" y="1466"/>
                </a:cubicBezTo>
                <a:cubicBezTo>
                  <a:pt x="7352" y="2349"/>
                  <a:pt x="6628" y="2933"/>
                  <a:pt x="5873" y="2933"/>
                </a:cubicBezTo>
                <a:cubicBezTo>
                  <a:pt x="5513" y="2933"/>
                  <a:pt x="5146" y="2801"/>
                  <a:pt x="4847" y="2505"/>
                </a:cubicBezTo>
                <a:cubicBezTo>
                  <a:pt x="4562" y="2215"/>
                  <a:pt x="4188" y="2070"/>
                  <a:pt x="3812" y="2070"/>
                </a:cubicBezTo>
                <a:cubicBezTo>
                  <a:pt x="3437" y="2070"/>
                  <a:pt x="3060" y="2215"/>
                  <a:pt x="2770" y="2505"/>
                </a:cubicBezTo>
                <a:lnTo>
                  <a:pt x="2495" y="2780"/>
                </a:lnTo>
                <a:cubicBezTo>
                  <a:pt x="1925" y="3350"/>
                  <a:pt x="1925" y="4277"/>
                  <a:pt x="2495" y="4847"/>
                </a:cubicBezTo>
                <a:cubicBezTo>
                  <a:pt x="3422" y="5774"/>
                  <a:pt x="2770" y="7352"/>
                  <a:pt x="1467" y="7352"/>
                </a:cubicBezTo>
                <a:cubicBezTo>
                  <a:pt x="652" y="7352"/>
                  <a:pt x="0" y="8014"/>
                  <a:pt x="0" y="8818"/>
                </a:cubicBezTo>
                <a:lnTo>
                  <a:pt x="0" y="9205"/>
                </a:lnTo>
                <a:cubicBezTo>
                  <a:pt x="0" y="10020"/>
                  <a:pt x="652" y="10671"/>
                  <a:pt x="1467" y="10671"/>
                </a:cubicBezTo>
                <a:cubicBezTo>
                  <a:pt x="2770" y="10671"/>
                  <a:pt x="3422" y="12250"/>
                  <a:pt x="2495" y="13176"/>
                </a:cubicBezTo>
                <a:cubicBezTo>
                  <a:pt x="1925" y="13746"/>
                  <a:pt x="1925" y="14673"/>
                  <a:pt x="2495" y="15253"/>
                </a:cubicBezTo>
                <a:lnTo>
                  <a:pt x="2770" y="15528"/>
                </a:lnTo>
                <a:cubicBezTo>
                  <a:pt x="3060" y="15813"/>
                  <a:pt x="3437" y="15956"/>
                  <a:pt x="3812" y="15956"/>
                </a:cubicBezTo>
                <a:cubicBezTo>
                  <a:pt x="4188" y="15956"/>
                  <a:pt x="4562" y="15813"/>
                  <a:pt x="4847" y="15528"/>
                </a:cubicBezTo>
                <a:cubicBezTo>
                  <a:pt x="5148" y="15228"/>
                  <a:pt x="5516" y="15094"/>
                  <a:pt x="5877" y="15094"/>
                </a:cubicBezTo>
                <a:cubicBezTo>
                  <a:pt x="6631" y="15094"/>
                  <a:pt x="7352" y="15679"/>
                  <a:pt x="7352" y="16567"/>
                </a:cubicBezTo>
                <a:cubicBezTo>
                  <a:pt x="7352" y="17371"/>
                  <a:pt x="8004" y="18033"/>
                  <a:pt x="8818" y="18033"/>
                </a:cubicBezTo>
                <a:lnTo>
                  <a:pt x="9205" y="18033"/>
                </a:lnTo>
                <a:cubicBezTo>
                  <a:pt x="10010" y="18033"/>
                  <a:pt x="10672" y="17371"/>
                  <a:pt x="10672" y="16567"/>
                </a:cubicBezTo>
                <a:cubicBezTo>
                  <a:pt x="10672" y="15679"/>
                  <a:pt x="11393" y="15094"/>
                  <a:pt x="12146" y="15094"/>
                </a:cubicBezTo>
                <a:cubicBezTo>
                  <a:pt x="12508" y="15094"/>
                  <a:pt x="12876" y="15228"/>
                  <a:pt x="13177" y="15528"/>
                </a:cubicBezTo>
                <a:cubicBezTo>
                  <a:pt x="13462" y="15813"/>
                  <a:pt x="13836" y="15956"/>
                  <a:pt x="14210" y="15956"/>
                </a:cubicBezTo>
                <a:cubicBezTo>
                  <a:pt x="14584" y="15956"/>
                  <a:pt x="14958" y="15813"/>
                  <a:pt x="15244" y="15528"/>
                </a:cubicBezTo>
                <a:lnTo>
                  <a:pt x="15518" y="15253"/>
                </a:lnTo>
                <a:cubicBezTo>
                  <a:pt x="16099" y="14673"/>
                  <a:pt x="16099" y="13746"/>
                  <a:pt x="15518" y="13176"/>
                </a:cubicBezTo>
                <a:cubicBezTo>
                  <a:pt x="14602" y="12250"/>
                  <a:pt x="15254" y="10671"/>
                  <a:pt x="16557" y="10671"/>
                </a:cubicBezTo>
                <a:cubicBezTo>
                  <a:pt x="17372" y="10671"/>
                  <a:pt x="18023" y="10020"/>
                  <a:pt x="18023" y="9205"/>
                </a:cubicBezTo>
                <a:lnTo>
                  <a:pt x="18023" y="8818"/>
                </a:lnTo>
                <a:cubicBezTo>
                  <a:pt x="18023" y="8014"/>
                  <a:pt x="17372" y="7352"/>
                  <a:pt x="16557" y="7352"/>
                </a:cubicBezTo>
                <a:cubicBezTo>
                  <a:pt x="15254" y="7352"/>
                  <a:pt x="14602" y="5774"/>
                  <a:pt x="15518" y="4847"/>
                </a:cubicBezTo>
                <a:cubicBezTo>
                  <a:pt x="16099" y="4277"/>
                  <a:pt x="16099" y="3350"/>
                  <a:pt x="15518" y="2780"/>
                </a:cubicBezTo>
                <a:lnTo>
                  <a:pt x="15244" y="2505"/>
                </a:lnTo>
                <a:cubicBezTo>
                  <a:pt x="14958" y="2215"/>
                  <a:pt x="14584" y="2070"/>
                  <a:pt x="14210" y="2070"/>
                </a:cubicBezTo>
                <a:cubicBezTo>
                  <a:pt x="13836" y="2070"/>
                  <a:pt x="13462" y="2215"/>
                  <a:pt x="13177" y="2505"/>
                </a:cubicBezTo>
                <a:cubicBezTo>
                  <a:pt x="12878" y="2801"/>
                  <a:pt x="12511" y="2933"/>
                  <a:pt x="12151" y="2933"/>
                </a:cubicBezTo>
                <a:cubicBezTo>
                  <a:pt x="11396" y="2933"/>
                  <a:pt x="10672" y="2349"/>
                  <a:pt x="10672" y="1466"/>
                </a:cubicBezTo>
                <a:cubicBezTo>
                  <a:pt x="10672" y="652"/>
                  <a:pt x="10010" y="0"/>
                  <a:pt x="920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3" name="Google Shape;4413;p102"/>
          <p:cNvSpPr/>
          <p:nvPr/>
        </p:nvSpPr>
        <p:spPr>
          <a:xfrm rot="10800000">
            <a:off x="294149" y="4735927"/>
            <a:ext cx="110590" cy="110551"/>
          </a:xfrm>
          <a:custGeom>
            <a:rect b="b" l="l" r="r" t="t"/>
            <a:pathLst>
              <a:path extrusionOk="0" h="2831" w="2832">
                <a:moveTo>
                  <a:pt x="1416" y="0"/>
                </a:moveTo>
                <a:cubicBezTo>
                  <a:pt x="1131" y="632"/>
                  <a:pt x="622" y="1130"/>
                  <a:pt x="1" y="1416"/>
                </a:cubicBezTo>
                <a:cubicBezTo>
                  <a:pt x="622" y="1701"/>
                  <a:pt x="1131" y="2210"/>
                  <a:pt x="1416" y="2831"/>
                </a:cubicBezTo>
                <a:cubicBezTo>
                  <a:pt x="1701" y="2210"/>
                  <a:pt x="2200" y="1701"/>
                  <a:pt x="2831" y="1416"/>
                </a:cubicBezTo>
                <a:cubicBezTo>
                  <a:pt x="2200" y="1130"/>
                  <a:pt x="1701" y="632"/>
                  <a:pt x="141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4" name="Google Shape;4414;p102"/>
          <p:cNvSpPr/>
          <p:nvPr/>
        </p:nvSpPr>
        <p:spPr>
          <a:xfrm rot="10800000">
            <a:off x="422975" y="4735927"/>
            <a:ext cx="110590" cy="110551"/>
          </a:xfrm>
          <a:custGeom>
            <a:rect b="b" l="l" r="r" t="t"/>
            <a:pathLst>
              <a:path extrusionOk="0" h="2831" w="2832">
                <a:moveTo>
                  <a:pt x="1416" y="0"/>
                </a:moveTo>
                <a:cubicBezTo>
                  <a:pt x="1131" y="632"/>
                  <a:pt x="622" y="1130"/>
                  <a:pt x="0" y="1416"/>
                </a:cubicBezTo>
                <a:cubicBezTo>
                  <a:pt x="622" y="1701"/>
                  <a:pt x="1131" y="2210"/>
                  <a:pt x="1416" y="2831"/>
                </a:cubicBezTo>
                <a:cubicBezTo>
                  <a:pt x="1701" y="2210"/>
                  <a:pt x="2200" y="1701"/>
                  <a:pt x="2831" y="1416"/>
                </a:cubicBezTo>
                <a:cubicBezTo>
                  <a:pt x="2200" y="1130"/>
                  <a:pt x="1701" y="632"/>
                  <a:pt x="141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5" name="Google Shape;4415;p102"/>
          <p:cNvSpPr/>
          <p:nvPr/>
        </p:nvSpPr>
        <p:spPr>
          <a:xfrm rot="10800000">
            <a:off x="149430" y="4735927"/>
            <a:ext cx="110590" cy="110551"/>
          </a:xfrm>
          <a:custGeom>
            <a:rect b="b" l="l" r="r" t="t"/>
            <a:pathLst>
              <a:path extrusionOk="0" h="2831" w="2832">
                <a:moveTo>
                  <a:pt x="1416" y="0"/>
                </a:moveTo>
                <a:cubicBezTo>
                  <a:pt x="1131" y="632"/>
                  <a:pt x="632" y="1130"/>
                  <a:pt x="1" y="1416"/>
                </a:cubicBezTo>
                <a:cubicBezTo>
                  <a:pt x="632" y="1701"/>
                  <a:pt x="1131" y="2210"/>
                  <a:pt x="1416" y="2831"/>
                </a:cubicBezTo>
                <a:cubicBezTo>
                  <a:pt x="1701" y="2210"/>
                  <a:pt x="2211" y="1701"/>
                  <a:pt x="2832" y="1416"/>
                </a:cubicBezTo>
                <a:cubicBezTo>
                  <a:pt x="2211" y="1130"/>
                  <a:pt x="1701" y="632"/>
                  <a:pt x="141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6" name="Google Shape;4416;p102"/>
          <p:cNvSpPr/>
          <p:nvPr/>
        </p:nvSpPr>
        <p:spPr>
          <a:xfrm rot="10800000">
            <a:off x="294149" y="4619011"/>
            <a:ext cx="110590" cy="110590"/>
          </a:xfrm>
          <a:custGeom>
            <a:rect b="b" l="l" r="r" t="t"/>
            <a:pathLst>
              <a:path extrusionOk="0" h="2832" w="2832">
                <a:moveTo>
                  <a:pt x="1416" y="1"/>
                </a:moveTo>
                <a:cubicBezTo>
                  <a:pt x="1131" y="622"/>
                  <a:pt x="622" y="1131"/>
                  <a:pt x="1" y="1416"/>
                </a:cubicBezTo>
                <a:cubicBezTo>
                  <a:pt x="622" y="1701"/>
                  <a:pt x="1131" y="2200"/>
                  <a:pt x="1416" y="2832"/>
                </a:cubicBezTo>
                <a:cubicBezTo>
                  <a:pt x="1701" y="2200"/>
                  <a:pt x="2200" y="1701"/>
                  <a:pt x="2831" y="1416"/>
                </a:cubicBezTo>
                <a:cubicBezTo>
                  <a:pt x="2200" y="1131"/>
                  <a:pt x="1701" y="622"/>
                  <a:pt x="141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7" name="Google Shape;4417;p102"/>
          <p:cNvSpPr/>
          <p:nvPr/>
        </p:nvSpPr>
        <p:spPr>
          <a:xfrm rot="10800000">
            <a:off x="294149" y="4852413"/>
            <a:ext cx="110590" cy="110590"/>
          </a:xfrm>
          <a:custGeom>
            <a:rect b="b" l="l" r="r" t="t"/>
            <a:pathLst>
              <a:path extrusionOk="0" h="2832" w="2832">
                <a:moveTo>
                  <a:pt x="1416" y="1"/>
                </a:moveTo>
                <a:cubicBezTo>
                  <a:pt x="1131" y="622"/>
                  <a:pt x="622" y="1131"/>
                  <a:pt x="1" y="1416"/>
                </a:cubicBezTo>
                <a:cubicBezTo>
                  <a:pt x="622" y="1701"/>
                  <a:pt x="1131" y="2200"/>
                  <a:pt x="1416" y="2831"/>
                </a:cubicBezTo>
                <a:cubicBezTo>
                  <a:pt x="1701" y="2200"/>
                  <a:pt x="2200" y="1701"/>
                  <a:pt x="2831" y="1416"/>
                </a:cubicBezTo>
                <a:cubicBezTo>
                  <a:pt x="2200" y="1131"/>
                  <a:pt x="1701" y="622"/>
                  <a:pt x="141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8" name="Google Shape;4418;p102"/>
          <p:cNvSpPr/>
          <p:nvPr/>
        </p:nvSpPr>
        <p:spPr>
          <a:xfrm rot="10800000">
            <a:off x="1407894" y="5050045"/>
            <a:ext cx="696691" cy="30654"/>
          </a:xfrm>
          <a:custGeom>
            <a:rect b="b" l="l" r="r" t="t"/>
            <a:pathLst>
              <a:path extrusionOk="0" h="785" w="17841">
                <a:moveTo>
                  <a:pt x="1" y="1"/>
                </a:moveTo>
                <a:lnTo>
                  <a:pt x="1" y="785"/>
                </a:lnTo>
                <a:lnTo>
                  <a:pt x="17840" y="785"/>
                </a:lnTo>
                <a:lnTo>
                  <a:pt x="17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9" name="Google Shape;4419;p102"/>
          <p:cNvSpPr/>
          <p:nvPr/>
        </p:nvSpPr>
        <p:spPr>
          <a:xfrm rot="10800000">
            <a:off x="1407894" y="4988815"/>
            <a:ext cx="696691" cy="30654"/>
          </a:xfrm>
          <a:custGeom>
            <a:rect b="b" l="l" r="r" t="t"/>
            <a:pathLst>
              <a:path extrusionOk="0" h="785" w="17841">
                <a:moveTo>
                  <a:pt x="1" y="1"/>
                </a:moveTo>
                <a:lnTo>
                  <a:pt x="1" y="785"/>
                </a:lnTo>
                <a:lnTo>
                  <a:pt x="17840" y="785"/>
                </a:lnTo>
                <a:lnTo>
                  <a:pt x="17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0" name="Google Shape;4420;p102"/>
          <p:cNvSpPr/>
          <p:nvPr/>
        </p:nvSpPr>
        <p:spPr>
          <a:xfrm rot="10800000">
            <a:off x="1407894" y="4927545"/>
            <a:ext cx="696691" cy="30693"/>
          </a:xfrm>
          <a:custGeom>
            <a:rect b="b" l="l" r="r" t="t"/>
            <a:pathLst>
              <a:path extrusionOk="0" h="786" w="17841">
                <a:moveTo>
                  <a:pt x="1" y="1"/>
                </a:moveTo>
                <a:lnTo>
                  <a:pt x="1" y="785"/>
                </a:lnTo>
                <a:lnTo>
                  <a:pt x="17840" y="785"/>
                </a:lnTo>
                <a:lnTo>
                  <a:pt x="17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1" name="Google Shape;4421;p102"/>
          <p:cNvSpPr/>
          <p:nvPr/>
        </p:nvSpPr>
        <p:spPr>
          <a:xfrm rot="10800000">
            <a:off x="1407894" y="4866315"/>
            <a:ext cx="696691" cy="30654"/>
          </a:xfrm>
          <a:custGeom>
            <a:rect b="b" l="l" r="r" t="t"/>
            <a:pathLst>
              <a:path extrusionOk="0" h="785" w="17841">
                <a:moveTo>
                  <a:pt x="1" y="0"/>
                </a:moveTo>
                <a:lnTo>
                  <a:pt x="1" y="784"/>
                </a:lnTo>
                <a:lnTo>
                  <a:pt x="17840" y="784"/>
                </a:lnTo>
                <a:lnTo>
                  <a:pt x="178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2" name="Google Shape;4422;p102"/>
          <p:cNvSpPr/>
          <p:nvPr/>
        </p:nvSpPr>
        <p:spPr>
          <a:xfrm rot="10800000">
            <a:off x="1407894" y="4805084"/>
            <a:ext cx="696691" cy="30654"/>
          </a:xfrm>
          <a:custGeom>
            <a:rect b="b" l="l" r="r" t="t"/>
            <a:pathLst>
              <a:path extrusionOk="0" h="785" w="17841">
                <a:moveTo>
                  <a:pt x="1" y="0"/>
                </a:moveTo>
                <a:lnTo>
                  <a:pt x="1" y="784"/>
                </a:lnTo>
                <a:lnTo>
                  <a:pt x="17840" y="784"/>
                </a:lnTo>
                <a:lnTo>
                  <a:pt x="178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3" name="Google Shape;4423;p102"/>
          <p:cNvSpPr/>
          <p:nvPr/>
        </p:nvSpPr>
        <p:spPr>
          <a:xfrm rot="10800000">
            <a:off x="1407894" y="4743854"/>
            <a:ext cx="696691" cy="30654"/>
          </a:xfrm>
          <a:custGeom>
            <a:rect b="b" l="l" r="r" t="t"/>
            <a:pathLst>
              <a:path extrusionOk="0" h="785" w="17841">
                <a:moveTo>
                  <a:pt x="1" y="0"/>
                </a:moveTo>
                <a:lnTo>
                  <a:pt x="1" y="784"/>
                </a:lnTo>
                <a:lnTo>
                  <a:pt x="17840" y="784"/>
                </a:lnTo>
                <a:lnTo>
                  <a:pt x="178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4" name="Google Shape;4424;p102"/>
          <p:cNvSpPr/>
          <p:nvPr/>
        </p:nvSpPr>
        <p:spPr>
          <a:xfrm rot="10800000">
            <a:off x="1407894" y="4682623"/>
            <a:ext cx="696691" cy="30654"/>
          </a:xfrm>
          <a:custGeom>
            <a:rect b="b" l="l" r="r" t="t"/>
            <a:pathLst>
              <a:path extrusionOk="0" h="785" w="17841">
                <a:moveTo>
                  <a:pt x="1" y="0"/>
                </a:moveTo>
                <a:lnTo>
                  <a:pt x="1" y="784"/>
                </a:lnTo>
                <a:lnTo>
                  <a:pt x="17840" y="784"/>
                </a:lnTo>
                <a:lnTo>
                  <a:pt x="178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5" name="Google Shape;4425;p102"/>
          <p:cNvSpPr/>
          <p:nvPr/>
        </p:nvSpPr>
        <p:spPr>
          <a:xfrm rot="10800000">
            <a:off x="1407894" y="4621393"/>
            <a:ext cx="696691" cy="30654"/>
          </a:xfrm>
          <a:custGeom>
            <a:rect b="b" l="l" r="r" t="t"/>
            <a:pathLst>
              <a:path extrusionOk="0" h="785" w="17841">
                <a:moveTo>
                  <a:pt x="1" y="0"/>
                </a:moveTo>
                <a:lnTo>
                  <a:pt x="1" y="784"/>
                </a:lnTo>
                <a:lnTo>
                  <a:pt x="17840" y="784"/>
                </a:lnTo>
                <a:lnTo>
                  <a:pt x="178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6" name="Google Shape;4426;p102"/>
          <p:cNvSpPr/>
          <p:nvPr/>
        </p:nvSpPr>
        <p:spPr>
          <a:xfrm rot="10800000">
            <a:off x="1407894" y="4560163"/>
            <a:ext cx="696691" cy="30654"/>
          </a:xfrm>
          <a:custGeom>
            <a:rect b="b" l="l" r="r" t="t"/>
            <a:pathLst>
              <a:path extrusionOk="0" h="785" w="17841">
                <a:moveTo>
                  <a:pt x="1" y="1"/>
                </a:moveTo>
                <a:lnTo>
                  <a:pt x="1" y="785"/>
                </a:lnTo>
                <a:lnTo>
                  <a:pt x="17840" y="785"/>
                </a:lnTo>
                <a:lnTo>
                  <a:pt x="17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7" name="Google Shape;4427;p102"/>
          <p:cNvSpPr/>
          <p:nvPr/>
        </p:nvSpPr>
        <p:spPr>
          <a:xfrm rot="10800000">
            <a:off x="1407894" y="4498932"/>
            <a:ext cx="696691" cy="30654"/>
          </a:xfrm>
          <a:custGeom>
            <a:rect b="b" l="l" r="r" t="t"/>
            <a:pathLst>
              <a:path extrusionOk="0" h="785" w="17841">
                <a:moveTo>
                  <a:pt x="1" y="1"/>
                </a:moveTo>
                <a:lnTo>
                  <a:pt x="1" y="785"/>
                </a:lnTo>
                <a:lnTo>
                  <a:pt x="17840" y="785"/>
                </a:lnTo>
                <a:lnTo>
                  <a:pt x="17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8" name="Google Shape;4428;p102"/>
          <p:cNvSpPr/>
          <p:nvPr/>
        </p:nvSpPr>
        <p:spPr>
          <a:xfrm rot="10800000">
            <a:off x="1407894" y="4437702"/>
            <a:ext cx="696691" cy="30264"/>
          </a:xfrm>
          <a:custGeom>
            <a:rect b="b" l="l" r="r" t="t"/>
            <a:pathLst>
              <a:path extrusionOk="0" h="775" w="17841">
                <a:moveTo>
                  <a:pt x="1" y="1"/>
                </a:moveTo>
                <a:lnTo>
                  <a:pt x="1" y="775"/>
                </a:lnTo>
                <a:lnTo>
                  <a:pt x="17840" y="775"/>
                </a:lnTo>
                <a:lnTo>
                  <a:pt x="17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9" name="Google Shape;4429;p102"/>
          <p:cNvSpPr/>
          <p:nvPr/>
        </p:nvSpPr>
        <p:spPr>
          <a:xfrm rot="10800000">
            <a:off x="706908" y="4437702"/>
            <a:ext cx="1048571" cy="704228"/>
          </a:xfrm>
          <a:custGeom>
            <a:rect b="b" l="l" r="r" t="t"/>
            <a:pathLst>
              <a:path extrusionOk="0" h="18034" w="26852">
                <a:moveTo>
                  <a:pt x="8778" y="1"/>
                </a:moveTo>
                <a:cubicBezTo>
                  <a:pt x="3952" y="1"/>
                  <a:pt x="31" y="3951"/>
                  <a:pt x="31" y="8819"/>
                </a:cubicBezTo>
                <a:lnTo>
                  <a:pt x="31" y="9022"/>
                </a:lnTo>
                <a:lnTo>
                  <a:pt x="1" y="9022"/>
                </a:lnTo>
                <a:lnTo>
                  <a:pt x="1" y="9226"/>
                </a:lnTo>
                <a:cubicBezTo>
                  <a:pt x="1" y="14093"/>
                  <a:pt x="3921" y="18034"/>
                  <a:pt x="8747" y="18034"/>
                </a:cubicBezTo>
                <a:lnTo>
                  <a:pt x="17891" y="18034"/>
                </a:lnTo>
                <a:lnTo>
                  <a:pt x="17891" y="17127"/>
                </a:lnTo>
                <a:cubicBezTo>
                  <a:pt x="17891" y="12668"/>
                  <a:pt x="21476" y="9043"/>
                  <a:pt x="25915" y="9043"/>
                </a:cubicBezTo>
                <a:lnTo>
                  <a:pt x="26811" y="9043"/>
                </a:lnTo>
                <a:lnTo>
                  <a:pt x="2685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0" name="Google Shape;4430;p102"/>
          <p:cNvSpPr/>
          <p:nvPr/>
        </p:nvSpPr>
        <p:spPr>
          <a:xfrm rot="10800000">
            <a:off x="1229787" y="4614637"/>
            <a:ext cx="351528" cy="352348"/>
          </a:xfrm>
          <a:custGeom>
            <a:rect b="b" l="l" r="r" t="t"/>
            <a:pathLst>
              <a:path extrusionOk="0" h="9023" w="9002">
                <a:moveTo>
                  <a:pt x="4461" y="1"/>
                </a:moveTo>
                <a:cubicBezTo>
                  <a:pt x="1996" y="1"/>
                  <a:pt x="1" y="2027"/>
                  <a:pt x="1" y="4512"/>
                </a:cubicBezTo>
                <a:lnTo>
                  <a:pt x="1" y="4522"/>
                </a:lnTo>
                <a:cubicBezTo>
                  <a:pt x="1" y="7006"/>
                  <a:pt x="1996" y="9023"/>
                  <a:pt x="4461" y="9023"/>
                </a:cubicBezTo>
                <a:lnTo>
                  <a:pt x="4532" y="9023"/>
                </a:lnTo>
                <a:cubicBezTo>
                  <a:pt x="6996" y="9023"/>
                  <a:pt x="9002" y="7006"/>
                  <a:pt x="9002" y="4522"/>
                </a:cubicBezTo>
                <a:lnTo>
                  <a:pt x="9002" y="4512"/>
                </a:lnTo>
                <a:cubicBezTo>
                  <a:pt x="9002" y="2017"/>
                  <a:pt x="6996" y="1"/>
                  <a:pt x="453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1" name="Google Shape;4431;p102"/>
          <p:cNvSpPr/>
          <p:nvPr/>
        </p:nvSpPr>
        <p:spPr>
          <a:xfrm flipH="1" rot="10800000">
            <a:off x="8409078" y="4468119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5" y="14002"/>
                </a:lnTo>
                <a:lnTo>
                  <a:pt x="78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2" name="Google Shape;4432;p102"/>
          <p:cNvSpPr/>
          <p:nvPr/>
        </p:nvSpPr>
        <p:spPr>
          <a:xfrm flipH="1" rot="10800000">
            <a:off x="8346113" y="4468119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3" name="Google Shape;4433;p102"/>
          <p:cNvSpPr/>
          <p:nvPr/>
        </p:nvSpPr>
        <p:spPr>
          <a:xfrm flipH="1" rot="10800000">
            <a:off x="8283147" y="4468119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4" name="Google Shape;4434;p102"/>
          <p:cNvSpPr/>
          <p:nvPr/>
        </p:nvSpPr>
        <p:spPr>
          <a:xfrm flipH="1" rot="10800000">
            <a:off x="8220181" y="4468119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5" name="Google Shape;4435;p102"/>
          <p:cNvSpPr/>
          <p:nvPr/>
        </p:nvSpPr>
        <p:spPr>
          <a:xfrm flipH="1" rot="10800000">
            <a:off x="8157216" y="4468119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6" name="Google Shape;4436;p102"/>
          <p:cNvSpPr/>
          <p:nvPr/>
        </p:nvSpPr>
        <p:spPr>
          <a:xfrm flipH="1" rot="10800000">
            <a:off x="8094250" y="4468119"/>
            <a:ext cx="31522" cy="704616"/>
          </a:xfrm>
          <a:custGeom>
            <a:rect b="b" l="l" r="r" t="t"/>
            <a:pathLst>
              <a:path extrusionOk="0" h="14002" w="785">
                <a:moveTo>
                  <a:pt x="0" y="1"/>
                </a:moveTo>
                <a:lnTo>
                  <a:pt x="0" y="14002"/>
                </a:lnTo>
                <a:lnTo>
                  <a:pt x="784" y="14002"/>
                </a:lnTo>
                <a:lnTo>
                  <a:pt x="78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7" name="Google Shape;4437;p102"/>
          <p:cNvSpPr/>
          <p:nvPr/>
        </p:nvSpPr>
        <p:spPr>
          <a:xfrm flipH="1" rot="10800000">
            <a:off x="8440948" y="4819979"/>
            <a:ext cx="351528" cy="39"/>
          </a:xfrm>
          <a:custGeom>
            <a:rect b="b" l="l" r="r" t="t"/>
            <a:pathLst>
              <a:path extrusionOk="0" fill="none" h="1" w="9002">
                <a:moveTo>
                  <a:pt x="1" y="0"/>
                </a:moveTo>
                <a:lnTo>
                  <a:pt x="900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8" name="Google Shape;4438;p102"/>
          <p:cNvSpPr/>
          <p:nvPr/>
        </p:nvSpPr>
        <p:spPr>
          <a:xfrm flipH="1" rot="10800000">
            <a:off x="8462425" y="4699900"/>
            <a:ext cx="330051" cy="120118"/>
          </a:xfrm>
          <a:custGeom>
            <a:rect b="b" l="l" r="r" t="t"/>
            <a:pathLst>
              <a:path extrusionOk="0" fill="none" h="3076" w="8452">
                <a:moveTo>
                  <a:pt x="1" y="3075"/>
                </a:moveTo>
                <a:lnTo>
                  <a:pt x="845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9" name="Google Shape;4439;p102"/>
          <p:cNvSpPr/>
          <p:nvPr/>
        </p:nvSpPr>
        <p:spPr>
          <a:xfrm flipH="1" rot="10800000">
            <a:off x="8523265" y="4594152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0" y="5784"/>
                </a:moveTo>
                <a:lnTo>
                  <a:pt x="6894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0" name="Google Shape;4440;p102"/>
          <p:cNvSpPr/>
          <p:nvPr/>
        </p:nvSpPr>
        <p:spPr>
          <a:xfrm flipH="1" rot="10800000">
            <a:off x="8616712" y="4515818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0" y="7790"/>
                </a:moveTo>
                <a:lnTo>
                  <a:pt x="4501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1" name="Google Shape;4441;p102"/>
          <p:cNvSpPr/>
          <p:nvPr/>
        </p:nvSpPr>
        <p:spPr>
          <a:xfrm flipH="1" rot="10800000">
            <a:off x="8731636" y="4474074"/>
            <a:ext cx="60840" cy="345944"/>
          </a:xfrm>
          <a:custGeom>
            <a:rect b="b" l="l" r="r" t="t"/>
            <a:pathLst>
              <a:path extrusionOk="0" fill="none" h="8859" w="1558">
                <a:moveTo>
                  <a:pt x="0" y="8859"/>
                </a:moveTo>
                <a:lnTo>
                  <a:pt x="1558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2" name="Google Shape;4442;p102"/>
          <p:cNvSpPr/>
          <p:nvPr/>
        </p:nvSpPr>
        <p:spPr>
          <a:xfrm flipH="1" rot="10800000">
            <a:off x="8792476" y="4474074"/>
            <a:ext cx="61269" cy="345944"/>
          </a:xfrm>
          <a:custGeom>
            <a:rect b="b" l="l" r="r" t="t"/>
            <a:pathLst>
              <a:path extrusionOk="0" fill="none" h="8859" w="1569">
                <a:moveTo>
                  <a:pt x="1568" y="885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3" name="Google Shape;4443;p102"/>
          <p:cNvSpPr/>
          <p:nvPr/>
        </p:nvSpPr>
        <p:spPr>
          <a:xfrm flipH="1" rot="10800000">
            <a:off x="8792476" y="4515818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4501" y="779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4" name="Google Shape;4444;p102"/>
          <p:cNvSpPr/>
          <p:nvPr/>
        </p:nvSpPr>
        <p:spPr>
          <a:xfrm flipH="1" rot="10800000">
            <a:off x="8792476" y="4594152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6894" y="578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5" name="Google Shape;4445;p102"/>
          <p:cNvSpPr/>
          <p:nvPr/>
        </p:nvSpPr>
        <p:spPr>
          <a:xfrm flipH="1" rot="10800000">
            <a:off x="8792476" y="4699900"/>
            <a:ext cx="330441" cy="120118"/>
          </a:xfrm>
          <a:custGeom>
            <a:rect b="b" l="l" r="r" t="t"/>
            <a:pathLst>
              <a:path extrusionOk="0" fill="none" h="3076" w="8462">
                <a:moveTo>
                  <a:pt x="8462" y="3075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6" name="Google Shape;4446;p102"/>
          <p:cNvSpPr/>
          <p:nvPr/>
        </p:nvSpPr>
        <p:spPr>
          <a:xfrm flipH="1" rot="10800000">
            <a:off x="8792476" y="4819979"/>
            <a:ext cx="351528" cy="39"/>
          </a:xfrm>
          <a:custGeom>
            <a:rect b="b" l="l" r="r" t="t"/>
            <a:pathLst>
              <a:path extrusionOk="0" fill="none" h="1" w="9002">
                <a:moveTo>
                  <a:pt x="9001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7" name="Google Shape;4447;p102"/>
          <p:cNvSpPr/>
          <p:nvPr/>
        </p:nvSpPr>
        <p:spPr>
          <a:xfrm flipH="1" rot="10800000">
            <a:off x="8792476" y="4819979"/>
            <a:ext cx="330441" cy="120547"/>
          </a:xfrm>
          <a:custGeom>
            <a:rect b="b" l="l" r="r" t="t"/>
            <a:pathLst>
              <a:path extrusionOk="0" fill="none" h="3087" w="8462">
                <a:moveTo>
                  <a:pt x="8462" y="1"/>
                </a:moveTo>
                <a:lnTo>
                  <a:pt x="0" y="3086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8" name="Google Shape;4448;p102"/>
          <p:cNvSpPr/>
          <p:nvPr/>
        </p:nvSpPr>
        <p:spPr>
          <a:xfrm flipH="1" rot="10800000">
            <a:off x="8792476" y="4819979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0"/>
                </a:moveTo>
                <a:lnTo>
                  <a:pt x="0" y="5794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9" name="Google Shape;4449;p102"/>
          <p:cNvSpPr/>
          <p:nvPr/>
        </p:nvSpPr>
        <p:spPr>
          <a:xfrm flipH="1" rot="10800000">
            <a:off x="8792476" y="4819979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1"/>
                </a:moveTo>
                <a:lnTo>
                  <a:pt x="0" y="780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0" name="Google Shape;4450;p102"/>
          <p:cNvSpPr/>
          <p:nvPr/>
        </p:nvSpPr>
        <p:spPr>
          <a:xfrm flipH="1" rot="10800000">
            <a:off x="8792476" y="4819979"/>
            <a:ext cx="61269" cy="346374"/>
          </a:xfrm>
          <a:custGeom>
            <a:rect b="b" l="l" r="r" t="t"/>
            <a:pathLst>
              <a:path extrusionOk="0" fill="none" h="8870" w="1569">
                <a:moveTo>
                  <a:pt x="1568" y="0"/>
                </a:moveTo>
                <a:lnTo>
                  <a:pt x="0" y="8869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1" name="Google Shape;4451;p102"/>
          <p:cNvSpPr/>
          <p:nvPr/>
        </p:nvSpPr>
        <p:spPr>
          <a:xfrm flipH="1" rot="10800000">
            <a:off x="8731636" y="4819979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2" name="Google Shape;4452;p102"/>
          <p:cNvSpPr/>
          <p:nvPr/>
        </p:nvSpPr>
        <p:spPr>
          <a:xfrm flipH="1" rot="10800000">
            <a:off x="8731636" y="4819979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3" name="Google Shape;4453;p102"/>
          <p:cNvSpPr/>
          <p:nvPr/>
        </p:nvSpPr>
        <p:spPr>
          <a:xfrm flipH="1" rot="10800000">
            <a:off x="8616712" y="4819979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7800"/>
                </a:moveTo>
                <a:lnTo>
                  <a:pt x="0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4" name="Google Shape;4454;p102"/>
          <p:cNvSpPr/>
          <p:nvPr/>
        </p:nvSpPr>
        <p:spPr>
          <a:xfrm flipH="1" rot="10800000">
            <a:off x="8523265" y="4819979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579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5" name="Google Shape;4455;p102"/>
          <p:cNvSpPr/>
          <p:nvPr/>
        </p:nvSpPr>
        <p:spPr>
          <a:xfrm flipH="1" rot="10800000">
            <a:off x="8462425" y="4819979"/>
            <a:ext cx="330051" cy="120547"/>
          </a:xfrm>
          <a:custGeom>
            <a:rect b="b" l="l" r="r" t="t"/>
            <a:pathLst>
              <a:path extrusionOk="0" fill="none" h="3087" w="8452">
                <a:moveTo>
                  <a:pt x="8452" y="3086"/>
                </a:moveTo>
                <a:lnTo>
                  <a:pt x="1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6" name="Google Shape;4456;p102"/>
          <p:cNvSpPr/>
          <p:nvPr/>
        </p:nvSpPr>
        <p:spPr>
          <a:xfrm flipH="1" rot="10800000">
            <a:off x="7352817" y="4820169"/>
            <a:ext cx="704657" cy="352348"/>
          </a:xfrm>
          <a:custGeom>
            <a:rect b="b" l="l" r="r" t="t"/>
            <a:pathLst>
              <a:path extrusionOk="0" h="9023" w="18045">
                <a:moveTo>
                  <a:pt x="9012" y="0"/>
                </a:moveTo>
                <a:lnTo>
                  <a:pt x="9012" y="11"/>
                </a:lnTo>
                <a:lnTo>
                  <a:pt x="1" y="11"/>
                </a:lnTo>
                <a:lnTo>
                  <a:pt x="1" y="184"/>
                </a:lnTo>
                <a:cubicBezTo>
                  <a:pt x="1" y="5071"/>
                  <a:pt x="3962" y="9022"/>
                  <a:pt x="8839" y="9022"/>
                </a:cubicBezTo>
                <a:lnTo>
                  <a:pt x="9012" y="9022"/>
                </a:lnTo>
                <a:cubicBezTo>
                  <a:pt x="9012" y="8869"/>
                  <a:pt x="9012" y="8717"/>
                  <a:pt x="9022" y="8564"/>
                </a:cubicBezTo>
                <a:cubicBezTo>
                  <a:pt x="9134" y="6252"/>
                  <a:pt x="10122" y="4175"/>
                  <a:pt x="11649" y="2648"/>
                </a:cubicBezTo>
                <a:cubicBezTo>
                  <a:pt x="13289" y="1019"/>
                  <a:pt x="15549" y="0"/>
                  <a:pt x="1804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7" name="Google Shape;4457;p102"/>
          <p:cNvSpPr/>
          <p:nvPr/>
        </p:nvSpPr>
        <p:spPr>
          <a:xfrm flipH="1" rot="10800000">
            <a:off x="6508910" y="4820369"/>
            <a:ext cx="430" cy="17963"/>
          </a:xfrm>
          <a:custGeom>
            <a:rect b="b" l="l" r="r" t="t"/>
            <a:pathLst>
              <a:path extrusionOk="0" h="460" w="11">
                <a:moveTo>
                  <a:pt x="10" y="1"/>
                </a:moveTo>
                <a:cubicBezTo>
                  <a:pt x="0" y="154"/>
                  <a:pt x="0" y="306"/>
                  <a:pt x="0" y="459"/>
                </a:cubicBezTo>
                <a:lnTo>
                  <a:pt x="10" y="459"/>
                </a:lnTo>
                <a:lnTo>
                  <a:pt x="10" y="1"/>
                </a:lnTo>
                <a:close/>
              </a:path>
            </a:pathLst>
          </a:custGeom>
          <a:solidFill>
            <a:srgbClr val="769B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8" name="Google Shape;4458;p102"/>
          <p:cNvSpPr/>
          <p:nvPr/>
        </p:nvSpPr>
        <p:spPr>
          <a:xfrm>
            <a:off x="727000" y="542825"/>
            <a:ext cx="7704000" cy="40611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9" name="Google Shape;4459;p10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460" name="Google Shape;4460;p102"/>
          <p:cNvSpPr txBox="1"/>
          <p:nvPr>
            <p:ph idx="1" type="subTitle"/>
          </p:nvPr>
        </p:nvSpPr>
        <p:spPr>
          <a:xfrm>
            <a:off x="713199" y="2016425"/>
            <a:ext cx="2309700" cy="18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61" name="Google Shape;4461;p102"/>
          <p:cNvSpPr txBox="1"/>
          <p:nvPr>
            <p:ph idx="2" type="subTitle"/>
          </p:nvPr>
        </p:nvSpPr>
        <p:spPr>
          <a:xfrm>
            <a:off x="3417148" y="2016425"/>
            <a:ext cx="2309700" cy="18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62" name="Google Shape;4462;p102"/>
          <p:cNvSpPr txBox="1"/>
          <p:nvPr>
            <p:ph idx="3" type="subTitle"/>
          </p:nvPr>
        </p:nvSpPr>
        <p:spPr>
          <a:xfrm>
            <a:off x="6121100" y="2016425"/>
            <a:ext cx="2309700" cy="18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63" name="Google Shape;4463;p102"/>
          <p:cNvSpPr txBox="1"/>
          <p:nvPr>
            <p:ph idx="4" type="subTitle"/>
          </p:nvPr>
        </p:nvSpPr>
        <p:spPr>
          <a:xfrm>
            <a:off x="713199" y="1280250"/>
            <a:ext cx="2309700" cy="82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4464" name="Google Shape;4464;p102"/>
          <p:cNvSpPr txBox="1"/>
          <p:nvPr>
            <p:ph idx="5" type="subTitle"/>
          </p:nvPr>
        </p:nvSpPr>
        <p:spPr>
          <a:xfrm>
            <a:off x="3417152" y="1280250"/>
            <a:ext cx="2309700" cy="82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4465" name="Google Shape;4465;p102"/>
          <p:cNvSpPr txBox="1"/>
          <p:nvPr>
            <p:ph idx="6" type="subTitle"/>
          </p:nvPr>
        </p:nvSpPr>
        <p:spPr>
          <a:xfrm>
            <a:off x="6121101" y="1280250"/>
            <a:ext cx="2309700" cy="82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4466" name="Google Shape;4466;p10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4467" name="Shape 4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8" name="Google Shape;4468;p103"/>
          <p:cNvSpPr/>
          <p:nvPr/>
        </p:nvSpPr>
        <p:spPr>
          <a:xfrm flipH="1">
            <a:off x="10" y="352847"/>
            <a:ext cx="352309" cy="352309"/>
          </a:xfrm>
          <a:custGeom>
            <a:rect b="b" l="l" r="r" t="t"/>
            <a:pathLst>
              <a:path extrusionOk="0" h="9022" w="9022">
                <a:moveTo>
                  <a:pt x="0" y="0"/>
                </a:moveTo>
                <a:cubicBezTo>
                  <a:pt x="0" y="4979"/>
                  <a:pt x="4043" y="9022"/>
                  <a:pt x="9022" y="9022"/>
                </a:cubicBezTo>
                <a:lnTo>
                  <a:pt x="90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9" name="Google Shape;4469;p103"/>
          <p:cNvSpPr/>
          <p:nvPr/>
        </p:nvSpPr>
        <p:spPr>
          <a:xfrm flipH="1">
            <a:off x="401" y="928"/>
            <a:ext cx="351919" cy="351958"/>
          </a:xfrm>
          <a:custGeom>
            <a:rect b="b" l="l" r="r" t="t"/>
            <a:pathLst>
              <a:path extrusionOk="0" h="9013" w="9012">
                <a:moveTo>
                  <a:pt x="0" y="1"/>
                </a:moveTo>
                <a:lnTo>
                  <a:pt x="0" y="9012"/>
                </a:lnTo>
                <a:lnTo>
                  <a:pt x="9012" y="9012"/>
                </a:lnTo>
                <a:cubicBezTo>
                  <a:pt x="9012" y="4033"/>
                  <a:pt x="4979" y="1"/>
                  <a:pt x="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0" name="Google Shape;4470;p103"/>
          <p:cNvSpPr/>
          <p:nvPr/>
        </p:nvSpPr>
        <p:spPr>
          <a:xfrm flipH="1">
            <a:off x="352280" y="538"/>
            <a:ext cx="351958" cy="351919"/>
          </a:xfrm>
          <a:custGeom>
            <a:rect b="b" l="l" r="r" t="t"/>
            <a:pathLst>
              <a:path extrusionOk="0" h="9012" w="9013">
                <a:moveTo>
                  <a:pt x="1" y="0"/>
                </a:moveTo>
                <a:cubicBezTo>
                  <a:pt x="1" y="4980"/>
                  <a:pt x="4043" y="9012"/>
                  <a:pt x="9012" y="9012"/>
                </a:cubicBezTo>
                <a:lnTo>
                  <a:pt x="901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1" name="Google Shape;4471;p103"/>
          <p:cNvSpPr/>
          <p:nvPr/>
        </p:nvSpPr>
        <p:spPr>
          <a:xfrm rot="5400000">
            <a:off x="7346713" y="-8828"/>
            <a:ext cx="385837" cy="386096"/>
          </a:xfrm>
          <a:custGeom>
            <a:rect b="b" l="l" r="r" t="t"/>
            <a:pathLst>
              <a:path extrusionOk="0" h="18044" w="18034">
                <a:moveTo>
                  <a:pt x="0" y="0"/>
                </a:moveTo>
                <a:cubicBezTo>
                  <a:pt x="0" y="9969"/>
                  <a:pt x="8075" y="18044"/>
                  <a:pt x="18033" y="18044"/>
                </a:cubicBezTo>
                <a:lnTo>
                  <a:pt x="1803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2" name="Google Shape;4472;p103"/>
          <p:cNvSpPr/>
          <p:nvPr/>
        </p:nvSpPr>
        <p:spPr>
          <a:xfrm>
            <a:off x="8433598" y="704596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3" name="Google Shape;4473;p103"/>
          <p:cNvSpPr/>
          <p:nvPr/>
        </p:nvSpPr>
        <p:spPr>
          <a:xfrm>
            <a:off x="8433598" y="765826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4" name="Google Shape;4474;p103"/>
          <p:cNvSpPr/>
          <p:nvPr/>
        </p:nvSpPr>
        <p:spPr>
          <a:xfrm>
            <a:off x="8433598" y="827056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5" name="Google Shape;4475;p103"/>
          <p:cNvSpPr/>
          <p:nvPr/>
        </p:nvSpPr>
        <p:spPr>
          <a:xfrm>
            <a:off x="8433598" y="888287"/>
            <a:ext cx="703837" cy="30654"/>
          </a:xfrm>
          <a:custGeom>
            <a:rect b="b" l="l" r="r" t="t"/>
            <a:pathLst>
              <a:path extrusionOk="0" h="785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6" name="Google Shape;4476;p103"/>
          <p:cNvSpPr/>
          <p:nvPr/>
        </p:nvSpPr>
        <p:spPr>
          <a:xfrm>
            <a:off x="8433598" y="949517"/>
            <a:ext cx="703837" cy="30693"/>
          </a:xfrm>
          <a:custGeom>
            <a:rect b="b" l="l" r="r" t="t"/>
            <a:pathLst>
              <a:path extrusionOk="0" h="786" w="18024">
                <a:moveTo>
                  <a:pt x="1" y="1"/>
                </a:moveTo>
                <a:lnTo>
                  <a:pt x="1" y="785"/>
                </a:lnTo>
                <a:lnTo>
                  <a:pt x="18024" y="785"/>
                </a:lnTo>
                <a:lnTo>
                  <a:pt x="1802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7" name="Google Shape;4477;p103"/>
          <p:cNvSpPr/>
          <p:nvPr/>
        </p:nvSpPr>
        <p:spPr>
          <a:xfrm>
            <a:off x="8433598" y="1010787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8" name="Google Shape;4478;p103"/>
          <p:cNvSpPr/>
          <p:nvPr/>
        </p:nvSpPr>
        <p:spPr>
          <a:xfrm>
            <a:off x="8433598" y="1072017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9" name="Google Shape;4479;p103"/>
          <p:cNvSpPr/>
          <p:nvPr/>
        </p:nvSpPr>
        <p:spPr>
          <a:xfrm>
            <a:off x="8433598" y="1133247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0" name="Google Shape;4480;p103"/>
          <p:cNvSpPr/>
          <p:nvPr/>
        </p:nvSpPr>
        <p:spPr>
          <a:xfrm>
            <a:off x="8433598" y="1194087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1" name="Google Shape;4481;p103"/>
          <p:cNvSpPr/>
          <p:nvPr/>
        </p:nvSpPr>
        <p:spPr>
          <a:xfrm>
            <a:off x="8433598" y="1255708"/>
            <a:ext cx="703837" cy="30264"/>
          </a:xfrm>
          <a:custGeom>
            <a:rect b="b" l="l" r="r" t="t"/>
            <a:pathLst>
              <a:path extrusionOk="0" h="775" w="18024">
                <a:moveTo>
                  <a:pt x="1" y="0"/>
                </a:moveTo>
                <a:lnTo>
                  <a:pt x="1" y="774"/>
                </a:lnTo>
                <a:lnTo>
                  <a:pt x="18024" y="77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2" name="Google Shape;4482;p103"/>
          <p:cNvSpPr/>
          <p:nvPr/>
        </p:nvSpPr>
        <p:spPr>
          <a:xfrm>
            <a:off x="8433598" y="1316548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3" name="Google Shape;4483;p103"/>
          <p:cNvSpPr/>
          <p:nvPr/>
        </p:nvSpPr>
        <p:spPr>
          <a:xfrm>
            <a:off x="8433598" y="1377778"/>
            <a:ext cx="703837" cy="30654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84" name="Google Shape;4484;p103"/>
          <p:cNvGrpSpPr/>
          <p:nvPr/>
        </p:nvGrpSpPr>
        <p:grpSpPr>
          <a:xfrm>
            <a:off x="7732537" y="-39528"/>
            <a:ext cx="700699" cy="572734"/>
            <a:chOff x="7732551" y="-8806"/>
            <a:chExt cx="700699" cy="713420"/>
          </a:xfrm>
        </p:grpSpPr>
        <p:sp>
          <p:nvSpPr>
            <p:cNvPr id="4485" name="Google Shape;4485;p103"/>
            <p:cNvSpPr/>
            <p:nvPr/>
          </p:nvSpPr>
          <p:spPr>
            <a:xfrm>
              <a:off x="7732551" y="-8806"/>
              <a:ext cx="385883" cy="386051"/>
            </a:xfrm>
            <a:custGeom>
              <a:rect b="b" l="l" r="r" t="t"/>
              <a:pathLst>
                <a:path extrusionOk="0" h="18044" w="18034">
                  <a:moveTo>
                    <a:pt x="0" y="0"/>
                  </a:moveTo>
                  <a:lnTo>
                    <a:pt x="0" y="18044"/>
                  </a:lnTo>
                  <a:lnTo>
                    <a:pt x="180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6" name="Google Shape;4486;p103"/>
            <p:cNvSpPr/>
            <p:nvPr/>
          </p:nvSpPr>
          <p:spPr>
            <a:xfrm>
              <a:off x="8401728" y="-1"/>
              <a:ext cx="31522" cy="704616"/>
            </a:xfrm>
            <a:custGeom>
              <a:rect b="b" l="l" r="r" t="t"/>
              <a:pathLst>
                <a:path extrusionOk="0" h="14002" w="785">
                  <a:moveTo>
                    <a:pt x="0" y="1"/>
                  </a:moveTo>
                  <a:lnTo>
                    <a:pt x="0" y="14002"/>
                  </a:lnTo>
                  <a:lnTo>
                    <a:pt x="785" y="14002"/>
                  </a:lnTo>
                  <a:lnTo>
                    <a:pt x="7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7" name="Google Shape;4487;p103"/>
            <p:cNvSpPr/>
            <p:nvPr/>
          </p:nvSpPr>
          <p:spPr>
            <a:xfrm>
              <a:off x="8338763" y="-1"/>
              <a:ext cx="31522" cy="704616"/>
            </a:xfrm>
            <a:custGeom>
              <a:rect b="b" l="l" r="r" t="t"/>
              <a:pathLst>
                <a:path extrusionOk="0" h="14002" w="785">
                  <a:moveTo>
                    <a:pt x="0" y="1"/>
                  </a:moveTo>
                  <a:lnTo>
                    <a:pt x="0" y="14002"/>
                  </a:lnTo>
                  <a:lnTo>
                    <a:pt x="784" y="14002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8" name="Google Shape;4488;p103"/>
            <p:cNvSpPr/>
            <p:nvPr/>
          </p:nvSpPr>
          <p:spPr>
            <a:xfrm>
              <a:off x="8275797" y="-1"/>
              <a:ext cx="31522" cy="704616"/>
            </a:xfrm>
            <a:custGeom>
              <a:rect b="b" l="l" r="r" t="t"/>
              <a:pathLst>
                <a:path extrusionOk="0" h="14002" w="785">
                  <a:moveTo>
                    <a:pt x="0" y="1"/>
                  </a:moveTo>
                  <a:lnTo>
                    <a:pt x="0" y="14002"/>
                  </a:lnTo>
                  <a:lnTo>
                    <a:pt x="784" y="14002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9" name="Google Shape;4489;p103"/>
            <p:cNvSpPr/>
            <p:nvPr/>
          </p:nvSpPr>
          <p:spPr>
            <a:xfrm>
              <a:off x="8212831" y="-1"/>
              <a:ext cx="31522" cy="704616"/>
            </a:xfrm>
            <a:custGeom>
              <a:rect b="b" l="l" r="r" t="t"/>
              <a:pathLst>
                <a:path extrusionOk="0" h="14002" w="785">
                  <a:moveTo>
                    <a:pt x="0" y="1"/>
                  </a:moveTo>
                  <a:lnTo>
                    <a:pt x="0" y="14002"/>
                  </a:lnTo>
                  <a:lnTo>
                    <a:pt x="784" y="14002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0" name="Google Shape;4490;p103"/>
            <p:cNvSpPr/>
            <p:nvPr/>
          </p:nvSpPr>
          <p:spPr>
            <a:xfrm>
              <a:off x="8149866" y="-1"/>
              <a:ext cx="31522" cy="704616"/>
            </a:xfrm>
            <a:custGeom>
              <a:rect b="b" l="l" r="r" t="t"/>
              <a:pathLst>
                <a:path extrusionOk="0" h="14002" w="785">
                  <a:moveTo>
                    <a:pt x="0" y="1"/>
                  </a:moveTo>
                  <a:lnTo>
                    <a:pt x="0" y="14002"/>
                  </a:lnTo>
                  <a:lnTo>
                    <a:pt x="784" y="14002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1" name="Google Shape;4491;p103"/>
            <p:cNvSpPr/>
            <p:nvPr/>
          </p:nvSpPr>
          <p:spPr>
            <a:xfrm>
              <a:off x="8086900" y="-1"/>
              <a:ext cx="31522" cy="704616"/>
            </a:xfrm>
            <a:custGeom>
              <a:rect b="b" l="l" r="r" t="t"/>
              <a:pathLst>
                <a:path extrusionOk="0" h="14002" w="785">
                  <a:moveTo>
                    <a:pt x="0" y="1"/>
                  </a:moveTo>
                  <a:lnTo>
                    <a:pt x="0" y="14002"/>
                  </a:lnTo>
                  <a:lnTo>
                    <a:pt x="784" y="14002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92" name="Google Shape;4492;p103"/>
          <p:cNvSpPr/>
          <p:nvPr/>
        </p:nvSpPr>
        <p:spPr>
          <a:xfrm>
            <a:off x="8433207" y="1408394"/>
            <a:ext cx="704228" cy="704618"/>
          </a:xfrm>
          <a:custGeom>
            <a:rect b="b" l="l" r="r" t="t"/>
            <a:pathLst>
              <a:path extrusionOk="0" h="18044" w="18034">
                <a:moveTo>
                  <a:pt x="1" y="0"/>
                </a:moveTo>
                <a:lnTo>
                  <a:pt x="1" y="18044"/>
                </a:lnTo>
                <a:lnTo>
                  <a:pt x="18034" y="18044"/>
                </a:lnTo>
                <a:lnTo>
                  <a:pt x="1803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3" name="Google Shape;4493;p103"/>
          <p:cNvSpPr/>
          <p:nvPr/>
        </p:nvSpPr>
        <p:spPr>
          <a:xfrm>
            <a:off x="8399429" y="1409292"/>
            <a:ext cx="771823" cy="702822"/>
          </a:xfrm>
          <a:custGeom>
            <a:rect b="b" l="l" r="r" t="t"/>
            <a:pathLst>
              <a:path extrusionOk="0" h="17998" w="19765">
                <a:moveTo>
                  <a:pt x="9882" y="0"/>
                </a:moveTo>
                <a:cubicBezTo>
                  <a:pt x="7578" y="0"/>
                  <a:pt x="5275" y="879"/>
                  <a:pt x="3513" y="2635"/>
                </a:cubicBezTo>
                <a:cubicBezTo>
                  <a:pt x="0" y="6148"/>
                  <a:pt x="0" y="11850"/>
                  <a:pt x="3513" y="15363"/>
                </a:cubicBezTo>
                <a:cubicBezTo>
                  <a:pt x="5275" y="17119"/>
                  <a:pt x="7578" y="17998"/>
                  <a:pt x="9882" y="17998"/>
                </a:cubicBezTo>
                <a:cubicBezTo>
                  <a:pt x="12186" y="17998"/>
                  <a:pt x="14490" y="17119"/>
                  <a:pt x="16251" y="15363"/>
                </a:cubicBezTo>
                <a:cubicBezTo>
                  <a:pt x="19764" y="11850"/>
                  <a:pt x="19764" y="6148"/>
                  <a:pt x="16251" y="2635"/>
                </a:cubicBezTo>
                <a:cubicBezTo>
                  <a:pt x="14490" y="879"/>
                  <a:pt x="12186" y="0"/>
                  <a:pt x="988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4" name="Google Shape;4494;p103"/>
          <p:cNvSpPr/>
          <p:nvPr/>
        </p:nvSpPr>
        <p:spPr>
          <a:xfrm>
            <a:off x="8554497" y="1530464"/>
            <a:ext cx="460087" cy="460478"/>
          </a:xfrm>
          <a:custGeom>
            <a:rect b="b" l="l" r="r" t="t"/>
            <a:pathLst>
              <a:path extrusionOk="0" h="11792" w="11782">
                <a:moveTo>
                  <a:pt x="5886" y="0"/>
                </a:moveTo>
                <a:cubicBezTo>
                  <a:pt x="2637" y="0"/>
                  <a:pt x="0" y="2638"/>
                  <a:pt x="0" y="5896"/>
                </a:cubicBezTo>
                <a:cubicBezTo>
                  <a:pt x="0" y="9154"/>
                  <a:pt x="2637" y="11792"/>
                  <a:pt x="5886" y="11792"/>
                </a:cubicBezTo>
                <a:cubicBezTo>
                  <a:pt x="9144" y="11792"/>
                  <a:pt x="11781" y="9154"/>
                  <a:pt x="11781" y="5896"/>
                </a:cubicBezTo>
                <a:cubicBezTo>
                  <a:pt x="11781" y="2638"/>
                  <a:pt x="9144" y="0"/>
                  <a:pt x="588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5" name="Google Shape;4495;p103"/>
          <p:cNvSpPr/>
          <p:nvPr/>
        </p:nvSpPr>
        <p:spPr>
          <a:xfrm>
            <a:off x="8433598" y="352716"/>
            <a:ext cx="351528" cy="39"/>
          </a:xfrm>
          <a:custGeom>
            <a:rect b="b" l="l" r="r" t="t"/>
            <a:pathLst>
              <a:path extrusionOk="0" fill="none" h="1" w="9002">
                <a:moveTo>
                  <a:pt x="1" y="0"/>
                </a:moveTo>
                <a:lnTo>
                  <a:pt x="900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6" name="Google Shape;4496;p103"/>
          <p:cNvSpPr/>
          <p:nvPr/>
        </p:nvSpPr>
        <p:spPr>
          <a:xfrm>
            <a:off x="8455075" y="352716"/>
            <a:ext cx="330051" cy="120118"/>
          </a:xfrm>
          <a:custGeom>
            <a:rect b="b" l="l" r="r" t="t"/>
            <a:pathLst>
              <a:path extrusionOk="0" fill="none" h="3076" w="8452">
                <a:moveTo>
                  <a:pt x="1" y="3075"/>
                </a:moveTo>
                <a:lnTo>
                  <a:pt x="8452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7" name="Google Shape;4497;p103"/>
          <p:cNvSpPr/>
          <p:nvPr/>
        </p:nvSpPr>
        <p:spPr>
          <a:xfrm>
            <a:off x="8515915" y="352716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0" y="5784"/>
                </a:moveTo>
                <a:lnTo>
                  <a:pt x="6894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8" name="Google Shape;4498;p103"/>
          <p:cNvSpPr/>
          <p:nvPr/>
        </p:nvSpPr>
        <p:spPr>
          <a:xfrm>
            <a:off x="8609362" y="352716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0" y="7790"/>
                </a:moveTo>
                <a:lnTo>
                  <a:pt x="4501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9" name="Google Shape;4499;p103"/>
          <p:cNvSpPr/>
          <p:nvPr/>
        </p:nvSpPr>
        <p:spPr>
          <a:xfrm>
            <a:off x="8724286" y="352716"/>
            <a:ext cx="60840" cy="345944"/>
          </a:xfrm>
          <a:custGeom>
            <a:rect b="b" l="l" r="r" t="t"/>
            <a:pathLst>
              <a:path extrusionOk="0" fill="none" h="8859" w="1558">
                <a:moveTo>
                  <a:pt x="0" y="8859"/>
                </a:moveTo>
                <a:lnTo>
                  <a:pt x="1558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0" name="Google Shape;4500;p103"/>
          <p:cNvSpPr/>
          <p:nvPr/>
        </p:nvSpPr>
        <p:spPr>
          <a:xfrm>
            <a:off x="8785126" y="352716"/>
            <a:ext cx="61269" cy="345944"/>
          </a:xfrm>
          <a:custGeom>
            <a:rect b="b" l="l" r="r" t="t"/>
            <a:pathLst>
              <a:path extrusionOk="0" fill="none" h="8859" w="1569">
                <a:moveTo>
                  <a:pt x="1568" y="885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1" name="Google Shape;4501;p103"/>
          <p:cNvSpPr/>
          <p:nvPr/>
        </p:nvSpPr>
        <p:spPr>
          <a:xfrm>
            <a:off x="8785126" y="352716"/>
            <a:ext cx="175764" cy="304200"/>
          </a:xfrm>
          <a:custGeom>
            <a:rect b="b" l="l" r="r" t="t"/>
            <a:pathLst>
              <a:path extrusionOk="0" fill="none" h="7790" w="4501">
                <a:moveTo>
                  <a:pt x="4501" y="779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2" name="Google Shape;4502;p103"/>
          <p:cNvSpPr/>
          <p:nvPr/>
        </p:nvSpPr>
        <p:spPr>
          <a:xfrm>
            <a:off x="8785126" y="352716"/>
            <a:ext cx="269211" cy="225865"/>
          </a:xfrm>
          <a:custGeom>
            <a:rect b="b" l="l" r="r" t="t"/>
            <a:pathLst>
              <a:path extrusionOk="0" fill="none" h="5784" w="6894">
                <a:moveTo>
                  <a:pt x="6894" y="578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3" name="Google Shape;4503;p103"/>
          <p:cNvSpPr/>
          <p:nvPr/>
        </p:nvSpPr>
        <p:spPr>
          <a:xfrm>
            <a:off x="8785126" y="352716"/>
            <a:ext cx="330441" cy="120118"/>
          </a:xfrm>
          <a:custGeom>
            <a:rect b="b" l="l" r="r" t="t"/>
            <a:pathLst>
              <a:path extrusionOk="0" fill="none" h="3076" w="8462">
                <a:moveTo>
                  <a:pt x="8462" y="3075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4" name="Google Shape;4504;p103"/>
          <p:cNvSpPr/>
          <p:nvPr/>
        </p:nvSpPr>
        <p:spPr>
          <a:xfrm>
            <a:off x="8785126" y="352716"/>
            <a:ext cx="351528" cy="39"/>
          </a:xfrm>
          <a:custGeom>
            <a:rect b="b" l="l" r="r" t="t"/>
            <a:pathLst>
              <a:path extrusionOk="0" fill="none" h="1" w="9002">
                <a:moveTo>
                  <a:pt x="9001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5" name="Google Shape;4505;p103"/>
          <p:cNvSpPr/>
          <p:nvPr/>
        </p:nvSpPr>
        <p:spPr>
          <a:xfrm>
            <a:off x="8785126" y="232208"/>
            <a:ext cx="330441" cy="120547"/>
          </a:xfrm>
          <a:custGeom>
            <a:rect b="b" l="l" r="r" t="t"/>
            <a:pathLst>
              <a:path extrusionOk="0" fill="none" h="3087" w="8462">
                <a:moveTo>
                  <a:pt x="8462" y="1"/>
                </a:moveTo>
                <a:lnTo>
                  <a:pt x="0" y="3086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6" name="Google Shape;4506;p103"/>
          <p:cNvSpPr/>
          <p:nvPr/>
        </p:nvSpPr>
        <p:spPr>
          <a:xfrm>
            <a:off x="8785126" y="126460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0"/>
                </a:moveTo>
                <a:lnTo>
                  <a:pt x="0" y="5794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7" name="Google Shape;4507;p103"/>
          <p:cNvSpPr/>
          <p:nvPr/>
        </p:nvSpPr>
        <p:spPr>
          <a:xfrm>
            <a:off x="8785126" y="48126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1"/>
                </a:moveTo>
                <a:lnTo>
                  <a:pt x="0" y="780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8" name="Google Shape;4508;p103"/>
          <p:cNvSpPr/>
          <p:nvPr/>
        </p:nvSpPr>
        <p:spPr>
          <a:xfrm>
            <a:off x="8785126" y="6382"/>
            <a:ext cx="61269" cy="346374"/>
          </a:xfrm>
          <a:custGeom>
            <a:rect b="b" l="l" r="r" t="t"/>
            <a:pathLst>
              <a:path extrusionOk="0" fill="none" h="8870" w="1569">
                <a:moveTo>
                  <a:pt x="1568" y="0"/>
                </a:moveTo>
                <a:lnTo>
                  <a:pt x="0" y="8869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9" name="Google Shape;4509;p103"/>
          <p:cNvSpPr/>
          <p:nvPr/>
        </p:nvSpPr>
        <p:spPr>
          <a:xfrm>
            <a:off x="8724286" y="6382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0" name="Google Shape;4510;p103"/>
          <p:cNvSpPr/>
          <p:nvPr/>
        </p:nvSpPr>
        <p:spPr>
          <a:xfrm>
            <a:off x="8724286" y="6382"/>
            <a:ext cx="60840" cy="346374"/>
          </a:xfrm>
          <a:custGeom>
            <a:rect b="b" l="l" r="r" t="t"/>
            <a:pathLst>
              <a:path extrusionOk="0" fill="none" h="8870" w="1558">
                <a:moveTo>
                  <a:pt x="1558" y="8869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1" name="Google Shape;4511;p103"/>
          <p:cNvSpPr/>
          <p:nvPr/>
        </p:nvSpPr>
        <p:spPr>
          <a:xfrm>
            <a:off x="8609362" y="48126"/>
            <a:ext cx="175764" cy="304629"/>
          </a:xfrm>
          <a:custGeom>
            <a:rect b="b" l="l" r="r" t="t"/>
            <a:pathLst>
              <a:path extrusionOk="0" fill="none" h="7801" w="4501">
                <a:moveTo>
                  <a:pt x="4501" y="7800"/>
                </a:moveTo>
                <a:lnTo>
                  <a:pt x="0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2" name="Google Shape;4512;p103"/>
          <p:cNvSpPr/>
          <p:nvPr/>
        </p:nvSpPr>
        <p:spPr>
          <a:xfrm>
            <a:off x="8515915" y="126460"/>
            <a:ext cx="269211" cy="226295"/>
          </a:xfrm>
          <a:custGeom>
            <a:rect b="b" l="l" r="r" t="t"/>
            <a:pathLst>
              <a:path extrusionOk="0" fill="none" h="5795" w="6894">
                <a:moveTo>
                  <a:pt x="6894" y="5794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3" name="Google Shape;4513;p103"/>
          <p:cNvSpPr/>
          <p:nvPr/>
        </p:nvSpPr>
        <p:spPr>
          <a:xfrm>
            <a:off x="8455075" y="232208"/>
            <a:ext cx="330051" cy="120547"/>
          </a:xfrm>
          <a:custGeom>
            <a:rect b="b" l="l" r="r" t="t"/>
            <a:pathLst>
              <a:path extrusionOk="0" fill="none" h="3087" w="8452">
                <a:moveTo>
                  <a:pt x="8452" y="3086"/>
                </a:moveTo>
                <a:lnTo>
                  <a:pt x="1" y="1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4" name="Google Shape;4514;p103"/>
          <p:cNvSpPr/>
          <p:nvPr/>
        </p:nvSpPr>
        <p:spPr>
          <a:xfrm>
            <a:off x="8791662" y="2112971"/>
            <a:ext cx="351958" cy="351958"/>
          </a:xfrm>
          <a:custGeom>
            <a:rect b="b" l="l" r="r" t="t"/>
            <a:pathLst>
              <a:path extrusionOk="0" h="9013" w="9013">
                <a:moveTo>
                  <a:pt x="1650" y="1"/>
                </a:moveTo>
                <a:cubicBezTo>
                  <a:pt x="734" y="1"/>
                  <a:pt x="1" y="744"/>
                  <a:pt x="1" y="1660"/>
                </a:cubicBezTo>
                <a:lnTo>
                  <a:pt x="1" y="7363"/>
                </a:lnTo>
                <a:cubicBezTo>
                  <a:pt x="1" y="8279"/>
                  <a:pt x="734" y="9012"/>
                  <a:pt x="1650" y="9012"/>
                </a:cubicBezTo>
                <a:lnTo>
                  <a:pt x="7363" y="9012"/>
                </a:lnTo>
                <a:cubicBezTo>
                  <a:pt x="8269" y="9012"/>
                  <a:pt x="9012" y="8279"/>
                  <a:pt x="9012" y="7363"/>
                </a:cubicBezTo>
                <a:lnTo>
                  <a:pt x="9012" y="1660"/>
                </a:lnTo>
                <a:cubicBezTo>
                  <a:pt x="9012" y="744"/>
                  <a:pt x="8269" y="1"/>
                  <a:pt x="73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5" name="Google Shape;4515;p103"/>
          <p:cNvSpPr/>
          <p:nvPr/>
        </p:nvSpPr>
        <p:spPr>
          <a:xfrm flipH="1">
            <a:off x="701592" y="316"/>
            <a:ext cx="704657" cy="352348"/>
          </a:xfrm>
          <a:custGeom>
            <a:rect b="b" l="l" r="r" t="t"/>
            <a:pathLst>
              <a:path extrusionOk="0" h="9023" w="18045">
                <a:moveTo>
                  <a:pt x="9012" y="0"/>
                </a:moveTo>
                <a:lnTo>
                  <a:pt x="9012" y="11"/>
                </a:lnTo>
                <a:lnTo>
                  <a:pt x="1" y="11"/>
                </a:lnTo>
                <a:lnTo>
                  <a:pt x="1" y="184"/>
                </a:lnTo>
                <a:cubicBezTo>
                  <a:pt x="1" y="5071"/>
                  <a:pt x="3962" y="9022"/>
                  <a:pt x="8839" y="9022"/>
                </a:cubicBezTo>
                <a:lnTo>
                  <a:pt x="9012" y="9022"/>
                </a:lnTo>
                <a:cubicBezTo>
                  <a:pt x="9012" y="8869"/>
                  <a:pt x="9012" y="8717"/>
                  <a:pt x="9022" y="8564"/>
                </a:cubicBezTo>
                <a:cubicBezTo>
                  <a:pt x="9134" y="6252"/>
                  <a:pt x="10122" y="4175"/>
                  <a:pt x="11649" y="2648"/>
                </a:cubicBezTo>
                <a:cubicBezTo>
                  <a:pt x="13289" y="1019"/>
                  <a:pt x="15549" y="0"/>
                  <a:pt x="1804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6" name="Google Shape;4516;p103"/>
          <p:cNvSpPr/>
          <p:nvPr/>
        </p:nvSpPr>
        <p:spPr>
          <a:xfrm flipH="1">
            <a:off x="1581951" y="334514"/>
            <a:ext cx="430" cy="17963"/>
          </a:xfrm>
          <a:custGeom>
            <a:rect b="b" l="l" r="r" t="t"/>
            <a:pathLst>
              <a:path extrusionOk="0" h="460" w="11">
                <a:moveTo>
                  <a:pt x="10" y="1"/>
                </a:moveTo>
                <a:cubicBezTo>
                  <a:pt x="0" y="154"/>
                  <a:pt x="0" y="306"/>
                  <a:pt x="0" y="459"/>
                </a:cubicBezTo>
                <a:lnTo>
                  <a:pt x="10" y="459"/>
                </a:lnTo>
                <a:lnTo>
                  <a:pt x="10" y="1"/>
                </a:lnTo>
                <a:close/>
              </a:path>
            </a:pathLst>
          </a:custGeom>
          <a:solidFill>
            <a:srgbClr val="769B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7" name="Google Shape;4517;p10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518" name="Google Shape;4518;p103"/>
          <p:cNvSpPr txBox="1"/>
          <p:nvPr>
            <p:ph idx="1" type="subTitle"/>
          </p:nvPr>
        </p:nvSpPr>
        <p:spPr>
          <a:xfrm>
            <a:off x="721825" y="1735625"/>
            <a:ext cx="37233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19" name="Google Shape;4519;p103"/>
          <p:cNvSpPr txBox="1"/>
          <p:nvPr>
            <p:ph idx="2" type="subTitle"/>
          </p:nvPr>
        </p:nvSpPr>
        <p:spPr>
          <a:xfrm>
            <a:off x="4702638" y="1735625"/>
            <a:ext cx="37233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20" name="Google Shape;4520;p103"/>
          <p:cNvSpPr txBox="1"/>
          <p:nvPr>
            <p:ph idx="3" type="subTitle"/>
          </p:nvPr>
        </p:nvSpPr>
        <p:spPr>
          <a:xfrm>
            <a:off x="721825" y="3548600"/>
            <a:ext cx="37233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21" name="Google Shape;4521;p103"/>
          <p:cNvSpPr txBox="1"/>
          <p:nvPr>
            <p:ph idx="4" type="subTitle"/>
          </p:nvPr>
        </p:nvSpPr>
        <p:spPr>
          <a:xfrm>
            <a:off x="4702638" y="3548600"/>
            <a:ext cx="3723300" cy="10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22" name="Google Shape;4522;p103"/>
          <p:cNvSpPr txBox="1"/>
          <p:nvPr>
            <p:ph idx="5" type="subTitle"/>
          </p:nvPr>
        </p:nvSpPr>
        <p:spPr>
          <a:xfrm>
            <a:off x="721825" y="1003375"/>
            <a:ext cx="3723300" cy="81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4523" name="Google Shape;4523;p103"/>
          <p:cNvSpPr txBox="1"/>
          <p:nvPr>
            <p:ph idx="6" type="subTitle"/>
          </p:nvPr>
        </p:nvSpPr>
        <p:spPr>
          <a:xfrm>
            <a:off x="721825" y="2816525"/>
            <a:ext cx="3723300" cy="81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4524" name="Google Shape;4524;p103"/>
          <p:cNvSpPr txBox="1"/>
          <p:nvPr>
            <p:ph idx="7" type="subTitle"/>
          </p:nvPr>
        </p:nvSpPr>
        <p:spPr>
          <a:xfrm>
            <a:off x="4702603" y="1003375"/>
            <a:ext cx="3723300" cy="81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4525" name="Google Shape;4525;p103"/>
          <p:cNvSpPr txBox="1"/>
          <p:nvPr>
            <p:ph idx="8" type="subTitle"/>
          </p:nvPr>
        </p:nvSpPr>
        <p:spPr>
          <a:xfrm>
            <a:off x="4702603" y="2816525"/>
            <a:ext cx="3723300" cy="81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4526" name="Google Shape;4526;p10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4527" name="Shape 4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8" name="Google Shape;4528;p104"/>
          <p:cNvSpPr/>
          <p:nvPr/>
        </p:nvSpPr>
        <p:spPr>
          <a:xfrm>
            <a:off x="7005898" y="2276"/>
            <a:ext cx="852685" cy="572670"/>
          </a:xfrm>
          <a:custGeom>
            <a:rect b="b" l="l" r="r" t="t"/>
            <a:pathLst>
              <a:path extrusionOk="0" h="18034" w="26852">
                <a:moveTo>
                  <a:pt x="8778" y="1"/>
                </a:moveTo>
                <a:cubicBezTo>
                  <a:pt x="3952" y="1"/>
                  <a:pt x="31" y="3951"/>
                  <a:pt x="31" y="8819"/>
                </a:cubicBezTo>
                <a:lnTo>
                  <a:pt x="31" y="9022"/>
                </a:lnTo>
                <a:lnTo>
                  <a:pt x="1" y="9022"/>
                </a:lnTo>
                <a:lnTo>
                  <a:pt x="1" y="9226"/>
                </a:lnTo>
                <a:cubicBezTo>
                  <a:pt x="1" y="14093"/>
                  <a:pt x="3921" y="18034"/>
                  <a:pt x="8747" y="18034"/>
                </a:cubicBezTo>
                <a:lnTo>
                  <a:pt x="17891" y="18034"/>
                </a:lnTo>
                <a:lnTo>
                  <a:pt x="17891" y="17127"/>
                </a:lnTo>
                <a:cubicBezTo>
                  <a:pt x="17891" y="12668"/>
                  <a:pt x="21476" y="9043"/>
                  <a:pt x="25915" y="9043"/>
                </a:cubicBezTo>
                <a:lnTo>
                  <a:pt x="26811" y="9043"/>
                </a:lnTo>
                <a:lnTo>
                  <a:pt x="2685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9" name="Google Shape;4529;p104"/>
          <p:cNvSpPr/>
          <p:nvPr/>
        </p:nvSpPr>
        <p:spPr>
          <a:xfrm>
            <a:off x="7147527" y="144540"/>
            <a:ext cx="285859" cy="286525"/>
          </a:xfrm>
          <a:custGeom>
            <a:rect b="b" l="l" r="r" t="t"/>
            <a:pathLst>
              <a:path extrusionOk="0" h="9023" w="9002">
                <a:moveTo>
                  <a:pt x="4461" y="1"/>
                </a:moveTo>
                <a:cubicBezTo>
                  <a:pt x="1996" y="1"/>
                  <a:pt x="1" y="2027"/>
                  <a:pt x="1" y="4512"/>
                </a:cubicBezTo>
                <a:lnTo>
                  <a:pt x="1" y="4522"/>
                </a:lnTo>
                <a:cubicBezTo>
                  <a:pt x="1" y="7006"/>
                  <a:pt x="1996" y="9023"/>
                  <a:pt x="4461" y="9023"/>
                </a:cubicBezTo>
                <a:lnTo>
                  <a:pt x="4532" y="9023"/>
                </a:lnTo>
                <a:cubicBezTo>
                  <a:pt x="6996" y="9023"/>
                  <a:pt x="9002" y="7006"/>
                  <a:pt x="9002" y="4522"/>
                </a:cubicBezTo>
                <a:lnTo>
                  <a:pt x="9002" y="4512"/>
                </a:lnTo>
                <a:cubicBezTo>
                  <a:pt x="9002" y="2017"/>
                  <a:pt x="6996" y="1"/>
                  <a:pt x="453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0" name="Google Shape;4530;p104"/>
          <p:cNvSpPr/>
          <p:nvPr/>
        </p:nvSpPr>
        <p:spPr>
          <a:xfrm>
            <a:off x="8436268" y="-8654"/>
            <a:ext cx="704228" cy="704228"/>
          </a:xfrm>
          <a:custGeom>
            <a:rect b="b" l="l" r="r" t="t"/>
            <a:pathLst>
              <a:path extrusionOk="0" h="18034" w="18034">
                <a:moveTo>
                  <a:pt x="0" y="0"/>
                </a:moveTo>
                <a:lnTo>
                  <a:pt x="0" y="18033"/>
                </a:lnTo>
                <a:lnTo>
                  <a:pt x="18033" y="18033"/>
                </a:lnTo>
                <a:lnTo>
                  <a:pt x="1803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1" name="Google Shape;4531;p104"/>
          <p:cNvSpPr/>
          <p:nvPr/>
        </p:nvSpPr>
        <p:spPr>
          <a:xfrm>
            <a:off x="8788148" y="343655"/>
            <a:ext cx="352348" cy="352309"/>
          </a:xfrm>
          <a:custGeom>
            <a:rect b="b" l="l" r="r" t="t"/>
            <a:pathLst>
              <a:path extrusionOk="0" h="9022" w="9023">
                <a:moveTo>
                  <a:pt x="1060" y="0"/>
                </a:moveTo>
                <a:cubicBezTo>
                  <a:pt x="479" y="0"/>
                  <a:pt x="1" y="468"/>
                  <a:pt x="1" y="1059"/>
                </a:cubicBezTo>
                <a:lnTo>
                  <a:pt x="1" y="7953"/>
                </a:lnTo>
                <a:cubicBezTo>
                  <a:pt x="1" y="8543"/>
                  <a:pt x="479" y="9022"/>
                  <a:pt x="1060" y="9022"/>
                </a:cubicBezTo>
                <a:lnTo>
                  <a:pt x="7953" y="9022"/>
                </a:lnTo>
                <a:cubicBezTo>
                  <a:pt x="8544" y="9022"/>
                  <a:pt x="9022" y="8543"/>
                  <a:pt x="9022" y="7953"/>
                </a:cubicBezTo>
                <a:lnTo>
                  <a:pt x="9022" y="1059"/>
                </a:lnTo>
                <a:cubicBezTo>
                  <a:pt x="9022" y="468"/>
                  <a:pt x="8544" y="0"/>
                  <a:pt x="795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2" name="Google Shape;4532;p104"/>
          <p:cNvSpPr/>
          <p:nvPr/>
        </p:nvSpPr>
        <p:spPr>
          <a:xfrm>
            <a:off x="8436268" y="-8654"/>
            <a:ext cx="351138" cy="351528"/>
          </a:xfrm>
          <a:custGeom>
            <a:rect b="b" l="l" r="r" t="t"/>
            <a:pathLst>
              <a:path extrusionOk="0" h="9002" w="8992">
                <a:moveTo>
                  <a:pt x="0" y="0"/>
                </a:moveTo>
                <a:lnTo>
                  <a:pt x="0" y="9002"/>
                </a:lnTo>
                <a:lnTo>
                  <a:pt x="7046" y="9002"/>
                </a:lnTo>
                <a:cubicBezTo>
                  <a:pt x="8116" y="9002"/>
                  <a:pt x="8991" y="8126"/>
                  <a:pt x="8991" y="7057"/>
                </a:cubicBezTo>
                <a:lnTo>
                  <a:pt x="899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3" name="Google Shape;4533;p104"/>
          <p:cNvSpPr/>
          <p:nvPr/>
        </p:nvSpPr>
        <p:spPr>
          <a:xfrm rot="10800000">
            <a:off x="8402472" y="696842"/>
            <a:ext cx="771823" cy="702822"/>
          </a:xfrm>
          <a:custGeom>
            <a:rect b="b" l="l" r="r" t="t"/>
            <a:pathLst>
              <a:path extrusionOk="0" h="17998" w="19765">
                <a:moveTo>
                  <a:pt x="9882" y="0"/>
                </a:moveTo>
                <a:cubicBezTo>
                  <a:pt x="7578" y="0"/>
                  <a:pt x="5275" y="879"/>
                  <a:pt x="3513" y="2635"/>
                </a:cubicBezTo>
                <a:cubicBezTo>
                  <a:pt x="0" y="6148"/>
                  <a:pt x="0" y="11850"/>
                  <a:pt x="3513" y="15363"/>
                </a:cubicBezTo>
                <a:cubicBezTo>
                  <a:pt x="5275" y="17119"/>
                  <a:pt x="7578" y="17998"/>
                  <a:pt x="9882" y="17998"/>
                </a:cubicBezTo>
                <a:cubicBezTo>
                  <a:pt x="12186" y="17998"/>
                  <a:pt x="14490" y="17119"/>
                  <a:pt x="16251" y="15363"/>
                </a:cubicBezTo>
                <a:cubicBezTo>
                  <a:pt x="19764" y="11850"/>
                  <a:pt x="19764" y="6148"/>
                  <a:pt x="16251" y="2635"/>
                </a:cubicBezTo>
                <a:cubicBezTo>
                  <a:pt x="14490" y="879"/>
                  <a:pt x="12186" y="0"/>
                  <a:pt x="988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4" name="Google Shape;4534;p104"/>
          <p:cNvSpPr/>
          <p:nvPr/>
        </p:nvSpPr>
        <p:spPr>
          <a:xfrm rot="10800000">
            <a:off x="8559141" y="818015"/>
            <a:ext cx="460087" cy="460478"/>
          </a:xfrm>
          <a:custGeom>
            <a:rect b="b" l="l" r="r" t="t"/>
            <a:pathLst>
              <a:path extrusionOk="0" h="11792" w="11782">
                <a:moveTo>
                  <a:pt x="5886" y="0"/>
                </a:moveTo>
                <a:cubicBezTo>
                  <a:pt x="2637" y="0"/>
                  <a:pt x="0" y="2638"/>
                  <a:pt x="0" y="5896"/>
                </a:cubicBezTo>
                <a:cubicBezTo>
                  <a:pt x="0" y="9154"/>
                  <a:pt x="2637" y="11792"/>
                  <a:pt x="5886" y="11792"/>
                </a:cubicBezTo>
                <a:cubicBezTo>
                  <a:pt x="9144" y="11792"/>
                  <a:pt x="11781" y="9154"/>
                  <a:pt x="11781" y="5896"/>
                </a:cubicBezTo>
                <a:cubicBezTo>
                  <a:pt x="11781" y="2638"/>
                  <a:pt x="9144" y="0"/>
                  <a:pt x="58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35" name="Google Shape;4535;p104"/>
          <p:cNvGrpSpPr/>
          <p:nvPr/>
        </p:nvGrpSpPr>
        <p:grpSpPr>
          <a:xfrm>
            <a:off x="6460911" y="300"/>
            <a:ext cx="696691" cy="400057"/>
            <a:chOff x="6460911" y="300"/>
            <a:chExt cx="696691" cy="400057"/>
          </a:xfrm>
        </p:grpSpPr>
        <p:sp>
          <p:nvSpPr>
            <p:cNvPr id="4536" name="Google Shape;4536;p104"/>
            <p:cNvSpPr/>
            <p:nvPr/>
          </p:nvSpPr>
          <p:spPr>
            <a:xfrm>
              <a:off x="6460911" y="63512"/>
              <a:ext cx="696691" cy="30654"/>
            </a:xfrm>
            <a:custGeom>
              <a:rect b="b" l="l" r="r" t="t"/>
              <a:pathLst>
                <a:path extrusionOk="0" h="785" w="17841">
                  <a:moveTo>
                    <a:pt x="1" y="1"/>
                  </a:moveTo>
                  <a:lnTo>
                    <a:pt x="1" y="785"/>
                  </a:lnTo>
                  <a:lnTo>
                    <a:pt x="17840" y="785"/>
                  </a:lnTo>
                  <a:lnTo>
                    <a:pt x="178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7" name="Google Shape;4537;p104"/>
            <p:cNvSpPr/>
            <p:nvPr/>
          </p:nvSpPr>
          <p:spPr>
            <a:xfrm>
              <a:off x="6460911" y="124742"/>
              <a:ext cx="696691" cy="30654"/>
            </a:xfrm>
            <a:custGeom>
              <a:rect b="b" l="l" r="r" t="t"/>
              <a:pathLst>
                <a:path extrusionOk="0" h="785" w="17841">
                  <a:moveTo>
                    <a:pt x="1" y="1"/>
                  </a:moveTo>
                  <a:lnTo>
                    <a:pt x="1" y="785"/>
                  </a:lnTo>
                  <a:lnTo>
                    <a:pt x="17840" y="785"/>
                  </a:lnTo>
                  <a:lnTo>
                    <a:pt x="178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8" name="Google Shape;4538;p104"/>
            <p:cNvSpPr/>
            <p:nvPr/>
          </p:nvSpPr>
          <p:spPr>
            <a:xfrm>
              <a:off x="6460911" y="185972"/>
              <a:ext cx="696691" cy="30693"/>
            </a:xfrm>
            <a:custGeom>
              <a:rect b="b" l="l" r="r" t="t"/>
              <a:pathLst>
                <a:path extrusionOk="0" h="786" w="17841">
                  <a:moveTo>
                    <a:pt x="1" y="1"/>
                  </a:moveTo>
                  <a:lnTo>
                    <a:pt x="1" y="785"/>
                  </a:lnTo>
                  <a:lnTo>
                    <a:pt x="17840" y="785"/>
                  </a:lnTo>
                  <a:lnTo>
                    <a:pt x="178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9" name="Google Shape;4539;p104"/>
            <p:cNvSpPr/>
            <p:nvPr/>
          </p:nvSpPr>
          <p:spPr>
            <a:xfrm>
              <a:off x="6460911" y="247242"/>
              <a:ext cx="696691" cy="30654"/>
            </a:xfrm>
            <a:custGeom>
              <a:rect b="b" l="l" r="r" t="t"/>
              <a:pathLst>
                <a:path extrusionOk="0" h="785" w="17841">
                  <a:moveTo>
                    <a:pt x="1" y="0"/>
                  </a:moveTo>
                  <a:lnTo>
                    <a:pt x="1" y="784"/>
                  </a:lnTo>
                  <a:lnTo>
                    <a:pt x="17840" y="784"/>
                  </a:lnTo>
                  <a:lnTo>
                    <a:pt x="178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0" name="Google Shape;4540;p104"/>
            <p:cNvSpPr/>
            <p:nvPr/>
          </p:nvSpPr>
          <p:spPr>
            <a:xfrm>
              <a:off x="6460911" y="308472"/>
              <a:ext cx="696691" cy="30654"/>
            </a:xfrm>
            <a:custGeom>
              <a:rect b="b" l="l" r="r" t="t"/>
              <a:pathLst>
                <a:path extrusionOk="0" h="785" w="17841">
                  <a:moveTo>
                    <a:pt x="1" y="0"/>
                  </a:moveTo>
                  <a:lnTo>
                    <a:pt x="1" y="784"/>
                  </a:lnTo>
                  <a:lnTo>
                    <a:pt x="17840" y="784"/>
                  </a:lnTo>
                  <a:lnTo>
                    <a:pt x="178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1" name="Google Shape;4541;p104"/>
            <p:cNvSpPr/>
            <p:nvPr/>
          </p:nvSpPr>
          <p:spPr>
            <a:xfrm>
              <a:off x="6460911" y="369703"/>
              <a:ext cx="696691" cy="30654"/>
            </a:xfrm>
            <a:custGeom>
              <a:rect b="b" l="l" r="r" t="t"/>
              <a:pathLst>
                <a:path extrusionOk="0" h="785" w="17841">
                  <a:moveTo>
                    <a:pt x="1" y="0"/>
                  </a:moveTo>
                  <a:lnTo>
                    <a:pt x="1" y="784"/>
                  </a:lnTo>
                  <a:lnTo>
                    <a:pt x="17840" y="784"/>
                  </a:lnTo>
                  <a:lnTo>
                    <a:pt x="1784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2" name="Google Shape;4542;p104"/>
            <p:cNvSpPr/>
            <p:nvPr/>
          </p:nvSpPr>
          <p:spPr>
            <a:xfrm>
              <a:off x="6460911" y="300"/>
              <a:ext cx="696691" cy="30654"/>
            </a:xfrm>
            <a:custGeom>
              <a:rect b="b" l="l" r="r" t="t"/>
              <a:pathLst>
                <a:path extrusionOk="0" h="785" w="17841">
                  <a:moveTo>
                    <a:pt x="1" y="1"/>
                  </a:moveTo>
                  <a:lnTo>
                    <a:pt x="1" y="785"/>
                  </a:lnTo>
                  <a:lnTo>
                    <a:pt x="17840" y="785"/>
                  </a:lnTo>
                  <a:lnTo>
                    <a:pt x="178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43" name="Google Shape;4543;p104"/>
          <p:cNvSpPr/>
          <p:nvPr/>
        </p:nvSpPr>
        <p:spPr>
          <a:xfrm>
            <a:off x="727000" y="542825"/>
            <a:ext cx="7704000" cy="40611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44" name="Google Shape;4544;p104"/>
          <p:cNvGrpSpPr/>
          <p:nvPr/>
        </p:nvGrpSpPr>
        <p:grpSpPr>
          <a:xfrm>
            <a:off x="8787756" y="1461759"/>
            <a:ext cx="352369" cy="275172"/>
            <a:chOff x="8787756" y="1461759"/>
            <a:chExt cx="352369" cy="275172"/>
          </a:xfrm>
        </p:grpSpPr>
        <p:sp>
          <p:nvSpPr>
            <p:cNvPr id="4545" name="Google Shape;4545;p104"/>
            <p:cNvSpPr/>
            <p:nvPr/>
          </p:nvSpPr>
          <p:spPr>
            <a:xfrm rot="10800000">
              <a:off x="8787756" y="1706279"/>
              <a:ext cx="352369" cy="30652"/>
            </a:xfrm>
            <a:custGeom>
              <a:rect b="b" l="l" r="r" t="t"/>
              <a:pathLst>
                <a:path extrusionOk="0" h="785" w="18024">
                  <a:moveTo>
                    <a:pt x="1" y="0"/>
                  </a:moveTo>
                  <a:lnTo>
                    <a:pt x="1" y="784"/>
                  </a:lnTo>
                  <a:lnTo>
                    <a:pt x="18024" y="784"/>
                  </a:lnTo>
                  <a:lnTo>
                    <a:pt x="180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6" name="Google Shape;4546;p104"/>
            <p:cNvSpPr/>
            <p:nvPr/>
          </p:nvSpPr>
          <p:spPr>
            <a:xfrm rot="10800000">
              <a:off x="8787756" y="1645442"/>
              <a:ext cx="352369" cy="30262"/>
            </a:xfrm>
            <a:custGeom>
              <a:rect b="b" l="l" r="r" t="t"/>
              <a:pathLst>
                <a:path extrusionOk="0" h="775" w="18024">
                  <a:moveTo>
                    <a:pt x="1" y="0"/>
                  </a:moveTo>
                  <a:lnTo>
                    <a:pt x="1" y="774"/>
                  </a:lnTo>
                  <a:lnTo>
                    <a:pt x="18024" y="774"/>
                  </a:lnTo>
                  <a:lnTo>
                    <a:pt x="180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7" name="Google Shape;4547;p104"/>
            <p:cNvSpPr/>
            <p:nvPr/>
          </p:nvSpPr>
          <p:spPr>
            <a:xfrm rot="10800000">
              <a:off x="8787756" y="1584214"/>
              <a:ext cx="352369" cy="30652"/>
            </a:xfrm>
            <a:custGeom>
              <a:rect b="b" l="l" r="r" t="t"/>
              <a:pathLst>
                <a:path extrusionOk="0" h="785" w="18024">
                  <a:moveTo>
                    <a:pt x="1" y="0"/>
                  </a:moveTo>
                  <a:lnTo>
                    <a:pt x="1" y="784"/>
                  </a:lnTo>
                  <a:lnTo>
                    <a:pt x="18024" y="784"/>
                  </a:lnTo>
                  <a:lnTo>
                    <a:pt x="180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8" name="Google Shape;4548;p104"/>
            <p:cNvSpPr/>
            <p:nvPr/>
          </p:nvSpPr>
          <p:spPr>
            <a:xfrm rot="10800000">
              <a:off x="8787756" y="1522987"/>
              <a:ext cx="352369" cy="30262"/>
            </a:xfrm>
            <a:custGeom>
              <a:rect b="b" l="l" r="r" t="t"/>
              <a:pathLst>
                <a:path extrusionOk="0" h="775" w="18024">
                  <a:moveTo>
                    <a:pt x="1" y="0"/>
                  </a:moveTo>
                  <a:lnTo>
                    <a:pt x="1" y="774"/>
                  </a:lnTo>
                  <a:lnTo>
                    <a:pt x="18024" y="774"/>
                  </a:lnTo>
                  <a:lnTo>
                    <a:pt x="180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9" name="Google Shape;4549;p104"/>
            <p:cNvSpPr/>
            <p:nvPr/>
          </p:nvSpPr>
          <p:spPr>
            <a:xfrm rot="10800000">
              <a:off x="8787756" y="1461759"/>
              <a:ext cx="352369" cy="30652"/>
            </a:xfrm>
            <a:custGeom>
              <a:rect b="b" l="l" r="r" t="t"/>
              <a:pathLst>
                <a:path extrusionOk="0" h="785" w="18024">
                  <a:moveTo>
                    <a:pt x="1" y="0"/>
                  </a:moveTo>
                  <a:lnTo>
                    <a:pt x="1" y="784"/>
                  </a:lnTo>
                  <a:lnTo>
                    <a:pt x="18024" y="784"/>
                  </a:lnTo>
                  <a:lnTo>
                    <a:pt x="180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50" name="Google Shape;4550;p104"/>
          <p:cNvSpPr/>
          <p:nvPr/>
        </p:nvSpPr>
        <p:spPr>
          <a:xfrm rot="10800000">
            <a:off x="8787756" y="1400532"/>
            <a:ext cx="352369" cy="30652"/>
          </a:xfrm>
          <a:custGeom>
            <a:rect b="b" l="l" r="r" t="t"/>
            <a:pathLst>
              <a:path extrusionOk="0" h="785" w="18024">
                <a:moveTo>
                  <a:pt x="1" y="0"/>
                </a:moveTo>
                <a:lnTo>
                  <a:pt x="1" y="784"/>
                </a:lnTo>
                <a:lnTo>
                  <a:pt x="18024" y="784"/>
                </a:lnTo>
                <a:lnTo>
                  <a:pt x="1802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1" name="Google Shape;4551;p10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552" name="Google Shape;4552;p104"/>
          <p:cNvSpPr txBox="1"/>
          <p:nvPr>
            <p:ph idx="1" type="subTitle"/>
          </p:nvPr>
        </p:nvSpPr>
        <p:spPr>
          <a:xfrm>
            <a:off x="720000" y="1786510"/>
            <a:ext cx="2233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53" name="Google Shape;4553;p104"/>
          <p:cNvSpPr txBox="1"/>
          <p:nvPr>
            <p:ph idx="2" type="subTitle"/>
          </p:nvPr>
        </p:nvSpPr>
        <p:spPr>
          <a:xfrm>
            <a:off x="3455250" y="1786510"/>
            <a:ext cx="2233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54" name="Google Shape;4554;p104"/>
          <p:cNvSpPr txBox="1"/>
          <p:nvPr>
            <p:ph idx="3" type="subTitle"/>
          </p:nvPr>
        </p:nvSpPr>
        <p:spPr>
          <a:xfrm>
            <a:off x="720000" y="3440604"/>
            <a:ext cx="2233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55" name="Google Shape;4555;p104"/>
          <p:cNvSpPr txBox="1"/>
          <p:nvPr>
            <p:ph idx="4" type="subTitle"/>
          </p:nvPr>
        </p:nvSpPr>
        <p:spPr>
          <a:xfrm>
            <a:off x="3455250" y="3440604"/>
            <a:ext cx="2233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56" name="Google Shape;4556;p104"/>
          <p:cNvSpPr txBox="1"/>
          <p:nvPr>
            <p:ph idx="5" type="subTitle"/>
          </p:nvPr>
        </p:nvSpPr>
        <p:spPr>
          <a:xfrm>
            <a:off x="6190500" y="1786510"/>
            <a:ext cx="2233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57" name="Google Shape;4557;p104"/>
          <p:cNvSpPr txBox="1"/>
          <p:nvPr>
            <p:ph idx="6" type="subTitle"/>
          </p:nvPr>
        </p:nvSpPr>
        <p:spPr>
          <a:xfrm>
            <a:off x="6190500" y="3440604"/>
            <a:ext cx="2233500" cy="11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58" name="Google Shape;4558;p104"/>
          <p:cNvSpPr txBox="1"/>
          <p:nvPr>
            <p:ph idx="7" type="subTitle"/>
          </p:nvPr>
        </p:nvSpPr>
        <p:spPr>
          <a:xfrm>
            <a:off x="720000" y="1455724"/>
            <a:ext cx="2233500" cy="4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4559" name="Google Shape;4559;p104"/>
          <p:cNvSpPr txBox="1"/>
          <p:nvPr>
            <p:ph idx="8" type="subTitle"/>
          </p:nvPr>
        </p:nvSpPr>
        <p:spPr>
          <a:xfrm>
            <a:off x="3455250" y="1455724"/>
            <a:ext cx="2231100" cy="4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4560" name="Google Shape;4560;p104"/>
          <p:cNvSpPr txBox="1"/>
          <p:nvPr>
            <p:ph idx="9" type="subTitle"/>
          </p:nvPr>
        </p:nvSpPr>
        <p:spPr>
          <a:xfrm>
            <a:off x="6190500" y="1455724"/>
            <a:ext cx="2231100" cy="4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4561" name="Google Shape;4561;p104"/>
          <p:cNvSpPr txBox="1"/>
          <p:nvPr>
            <p:ph idx="13" type="subTitle"/>
          </p:nvPr>
        </p:nvSpPr>
        <p:spPr>
          <a:xfrm>
            <a:off x="720000" y="3106597"/>
            <a:ext cx="2233500" cy="4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4562" name="Google Shape;4562;p104"/>
          <p:cNvSpPr txBox="1"/>
          <p:nvPr>
            <p:ph idx="14" type="subTitle"/>
          </p:nvPr>
        </p:nvSpPr>
        <p:spPr>
          <a:xfrm>
            <a:off x="3455250" y="3106603"/>
            <a:ext cx="2231100" cy="4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4563" name="Google Shape;4563;p104"/>
          <p:cNvSpPr txBox="1"/>
          <p:nvPr>
            <p:ph idx="15" type="subTitle"/>
          </p:nvPr>
        </p:nvSpPr>
        <p:spPr>
          <a:xfrm>
            <a:off x="6190500" y="3106603"/>
            <a:ext cx="2231100" cy="44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zha One"/>
              <a:buNone/>
              <a:defRPr sz="2400"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grpSp>
        <p:nvGrpSpPr>
          <p:cNvPr id="4564" name="Google Shape;4564;p104"/>
          <p:cNvGrpSpPr/>
          <p:nvPr/>
        </p:nvGrpSpPr>
        <p:grpSpPr>
          <a:xfrm>
            <a:off x="7858599" y="1102"/>
            <a:ext cx="572360" cy="572678"/>
            <a:chOff x="7727534" y="1110"/>
            <a:chExt cx="703837" cy="704228"/>
          </a:xfrm>
        </p:grpSpPr>
        <p:sp>
          <p:nvSpPr>
            <p:cNvPr id="4565" name="Google Shape;4565;p104"/>
            <p:cNvSpPr/>
            <p:nvPr/>
          </p:nvSpPr>
          <p:spPr>
            <a:xfrm>
              <a:off x="7727534" y="1110"/>
              <a:ext cx="703837" cy="704228"/>
            </a:xfrm>
            <a:custGeom>
              <a:rect b="b" l="l" r="r" t="t"/>
              <a:pathLst>
                <a:path extrusionOk="0" h="18034" w="18024">
                  <a:moveTo>
                    <a:pt x="8818" y="0"/>
                  </a:moveTo>
                  <a:cubicBezTo>
                    <a:pt x="8004" y="0"/>
                    <a:pt x="7352" y="652"/>
                    <a:pt x="7352" y="1466"/>
                  </a:cubicBezTo>
                  <a:cubicBezTo>
                    <a:pt x="7352" y="2349"/>
                    <a:pt x="6628" y="2933"/>
                    <a:pt x="5873" y="2933"/>
                  </a:cubicBezTo>
                  <a:cubicBezTo>
                    <a:pt x="5513" y="2933"/>
                    <a:pt x="5146" y="2801"/>
                    <a:pt x="4847" y="2505"/>
                  </a:cubicBezTo>
                  <a:cubicBezTo>
                    <a:pt x="4562" y="2215"/>
                    <a:pt x="4188" y="2070"/>
                    <a:pt x="3812" y="2070"/>
                  </a:cubicBezTo>
                  <a:cubicBezTo>
                    <a:pt x="3437" y="2070"/>
                    <a:pt x="3060" y="2215"/>
                    <a:pt x="2770" y="2505"/>
                  </a:cubicBezTo>
                  <a:lnTo>
                    <a:pt x="2495" y="2780"/>
                  </a:lnTo>
                  <a:cubicBezTo>
                    <a:pt x="1925" y="3350"/>
                    <a:pt x="1925" y="4277"/>
                    <a:pt x="2495" y="4847"/>
                  </a:cubicBezTo>
                  <a:cubicBezTo>
                    <a:pt x="3422" y="5774"/>
                    <a:pt x="2770" y="7352"/>
                    <a:pt x="1467" y="7352"/>
                  </a:cubicBezTo>
                  <a:cubicBezTo>
                    <a:pt x="652" y="7352"/>
                    <a:pt x="0" y="8014"/>
                    <a:pt x="0" y="8818"/>
                  </a:cubicBezTo>
                  <a:lnTo>
                    <a:pt x="0" y="9205"/>
                  </a:lnTo>
                  <a:cubicBezTo>
                    <a:pt x="0" y="10020"/>
                    <a:pt x="652" y="10671"/>
                    <a:pt x="1467" y="10671"/>
                  </a:cubicBezTo>
                  <a:cubicBezTo>
                    <a:pt x="2770" y="10671"/>
                    <a:pt x="3422" y="12250"/>
                    <a:pt x="2495" y="13176"/>
                  </a:cubicBezTo>
                  <a:cubicBezTo>
                    <a:pt x="1925" y="13746"/>
                    <a:pt x="1925" y="14673"/>
                    <a:pt x="2495" y="15253"/>
                  </a:cubicBezTo>
                  <a:lnTo>
                    <a:pt x="2770" y="15528"/>
                  </a:lnTo>
                  <a:cubicBezTo>
                    <a:pt x="3060" y="15813"/>
                    <a:pt x="3437" y="15956"/>
                    <a:pt x="3812" y="15956"/>
                  </a:cubicBezTo>
                  <a:cubicBezTo>
                    <a:pt x="4188" y="15956"/>
                    <a:pt x="4562" y="15813"/>
                    <a:pt x="4847" y="15528"/>
                  </a:cubicBezTo>
                  <a:cubicBezTo>
                    <a:pt x="5148" y="15228"/>
                    <a:pt x="5516" y="15094"/>
                    <a:pt x="5877" y="15094"/>
                  </a:cubicBezTo>
                  <a:cubicBezTo>
                    <a:pt x="6631" y="15094"/>
                    <a:pt x="7352" y="15679"/>
                    <a:pt x="7352" y="16567"/>
                  </a:cubicBezTo>
                  <a:cubicBezTo>
                    <a:pt x="7352" y="17371"/>
                    <a:pt x="8004" y="18033"/>
                    <a:pt x="8818" y="18033"/>
                  </a:cubicBezTo>
                  <a:lnTo>
                    <a:pt x="9205" y="18033"/>
                  </a:lnTo>
                  <a:cubicBezTo>
                    <a:pt x="10010" y="18033"/>
                    <a:pt x="10672" y="17371"/>
                    <a:pt x="10672" y="16567"/>
                  </a:cubicBezTo>
                  <a:cubicBezTo>
                    <a:pt x="10672" y="15679"/>
                    <a:pt x="11393" y="15094"/>
                    <a:pt x="12146" y="15094"/>
                  </a:cubicBezTo>
                  <a:cubicBezTo>
                    <a:pt x="12508" y="15094"/>
                    <a:pt x="12876" y="15228"/>
                    <a:pt x="13177" y="15528"/>
                  </a:cubicBezTo>
                  <a:cubicBezTo>
                    <a:pt x="13462" y="15813"/>
                    <a:pt x="13836" y="15956"/>
                    <a:pt x="14210" y="15956"/>
                  </a:cubicBezTo>
                  <a:cubicBezTo>
                    <a:pt x="14584" y="15956"/>
                    <a:pt x="14958" y="15813"/>
                    <a:pt x="15244" y="15528"/>
                  </a:cubicBezTo>
                  <a:lnTo>
                    <a:pt x="15518" y="15253"/>
                  </a:lnTo>
                  <a:cubicBezTo>
                    <a:pt x="16099" y="14673"/>
                    <a:pt x="16099" y="13746"/>
                    <a:pt x="15518" y="13176"/>
                  </a:cubicBezTo>
                  <a:cubicBezTo>
                    <a:pt x="14602" y="12250"/>
                    <a:pt x="15254" y="10671"/>
                    <a:pt x="16557" y="10671"/>
                  </a:cubicBezTo>
                  <a:cubicBezTo>
                    <a:pt x="17372" y="10671"/>
                    <a:pt x="18023" y="10020"/>
                    <a:pt x="18023" y="9205"/>
                  </a:cubicBezTo>
                  <a:lnTo>
                    <a:pt x="18023" y="8818"/>
                  </a:lnTo>
                  <a:cubicBezTo>
                    <a:pt x="18023" y="8014"/>
                    <a:pt x="17372" y="7352"/>
                    <a:pt x="16557" y="7352"/>
                  </a:cubicBezTo>
                  <a:cubicBezTo>
                    <a:pt x="15254" y="7352"/>
                    <a:pt x="14602" y="5774"/>
                    <a:pt x="15518" y="4847"/>
                  </a:cubicBezTo>
                  <a:cubicBezTo>
                    <a:pt x="16099" y="4277"/>
                    <a:pt x="16099" y="3350"/>
                    <a:pt x="15518" y="2780"/>
                  </a:cubicBezTo>
                  <a:lnTo>
                    <a:pt x="15244" y="2505"/>
                  </a:lnTo>
                  <a:cubicBezTo>
                    <a:pt x="14958" y="2215"/>
                    <a:pt x="14584" y="2070"/>
                    <a:pt x="14210" y="2070"/>
                  </a:cubicBezTo>
                  <a:cubicBezTo>
                    <a:pt x="13836" y="2070"/>
                    <a:pt x="13462" y="2215"/>
                    <a:pt x="13177" y="2505"/>
                  </a:cubicBezTo>
                  <a:cubicBezTo>
                    <a:pt x="12878" y="2801"/>
                    <a:pt x="12511" y="2933"/>
                    <a:pt x="12151" y="2933"/>
                  </a:cubicBezTo>
                  <a:cubicBezTo>
                    <a:pt x="11396" y="2933"/>
                    <a:pt x="10672" y="2349"/>
                    <a:pt x="10672" y="1466"/>
                  </a:cubicBezTo>
                  <a:cubicBezTo>
                    <a:pt x="10672" y="652"/>
                    <a:pt x="10010" y="0"/>
                    <a:pt x="92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6" name="Google Shape;4566;p104"/>
            <p:cNvSpPr/>
            <p:nvPr/>
          </p:nvSpPr>
          <p:spPr>
            <a:xfrm>
              <a:off x="8024158" y="297734"/>
              <a:ext cx="110590" cy="110551"/>
            </a:xfrm>
            <a:custGeom>
              <a:rect b="b" l="l" r="r" t="t"/>
              <a:pathLst>
                <a:path extrusionOk="0" h="2831" w="2832">
                  <a:moveTo>
                    <a:pt x="1416" y="0"/>
                  </a:moveTo>
                  <a:cubicBezTo>
                    <a:pt x="1131" y="632"/>
                    <a:pt x="622" y="1130"/>
                    <a:pt x="1" y="1416"/>
                  </a:cubicBezTo>
                  <a:cubicBezTo>
                    <a:pt x="622" y="1701"/>
                    <a:pt x="1131" y="2210"/>
                    <a:pt x="1416" y="2831"/>
                  </a:cubicBezTo>
                  <a:cubicBezTo>
                    <a:pt x="1701" y="2210"/>
                    <a:pt x="2200" y="1701"/>
                    <a:pt x="2831" y="1416"/>
                  </a:cubicBezTo>
                  <a:cubicBezTo>
                    <a:pt x="2200" y="1130"/>
                    <a:pt x="1701" y="632"/>
                    <a:pt x="14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7" name="Google Shape;4567;p104"/>
            <p:cNvSpPr/>
            <p:nvPr/>
          </p:nvSpPr>
          <p:spPr>
            <a:xfrm>
              <a:off x="7895332" y="297734"/>
              <a:ext cx="110590" cy="110551"/>
            </a:xfrm>
            <a:custGeom>
              <a:rect b="b" l="l" r="r" t="t"/>
              <a:pathLst>
                <a:path extrusionOk="0" h="2831" w="2832">
                  <a:moveTo>
                    <a:pt x="1416" y="0"/>
                  </a:moveTo>
                  <a:cubicBezTo>
                    <a:pt x="1131" y="632"/>
                    <a:pt x="622" y="1130"/>
                    <a:pt x="0" y="1416"/>
                  </a:cubicBezTo>
                  <a:cubicBezTo>
                    <a:pt x="622" y="1701"/>
                    <a:pt x="1131" y="2210"/>
                    <a:pt x="1416" y="2831"/>
                  </a:cubicBezTo>
                  <a:cubicBezTo>
                    <a:pt x="1701" y="2210"/>
                    <a:pt x="2200" y="1701"/>
                    <a:pt x="2831" y="1416"/>
                  </a:cubicBezTo>
                  <a:cubicBezTo>
                    <a:pt x="2200" y="1130"/>
                    <a:pt x="1701" y="632"/>
                    <a:pt x="14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8" name="Google Shape;4568;p104"/>
            <p:cNvSpPr/>
            <p:nvPr/>
          </p:nvSpPr>
          <p:spPr>
            <a:xfrm>
              <a:off x="8168877" y="297734"/>
              <a:ext cx="110590" cy="110551"/>
            </a:xfrm>
            <a:custGeom>
              <a:rect b="b" l="l" r="r" t="t"/>
              <a:pathLst>
                <a:path extrusionOk="0" h="2831" w="2832">
                  <a:moveTo>
                    <a:pt x="1416" y="0"/>
                  </a:moveTo>
                  <a:cubicBezTo>
                    <a:pt x="1131" y="632"/>
                    <a:pt x="632" y="1130"/>
                    <a:pt x="1" y="1416"/>
                  </a:cubicBezTo>
                  <a:cubicBezTo>
                    <a:pt x="632" y="1701"/>
                    <a:pt x="1131" y="2210"/>
                    <a:pt x="1416" y="2831"/>
                  </a:cubicBezTo>
                  <a:cubicBezTo>
                    <a:pt x="1701" y="2210"/>
                    <a:pt x="2211" y="1701"/>
                    <a:pt x="2832" y="1416"/>
                  </a:cubicBezTo>
                  <a:cubicBezTo>
                    <a:pt x="2211" y="1130"/>
                    <a:pt x="1701" y="632"/>
                    <a:pt x="14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9" name="Google Shape;4569;p104"/>
            <p:cNvSpPr/>
            <p:nvPr/>
          </p:nvSpPr>
          <p:spPr>
            <a:xfrm>
              <a:off x="8024158" y="414610"/>
              <a:ext cx="110590" cy="110590"/>
            </a:xfrm>
            <a:custGeom>
              <a:rect b="b" l="l" r="r" t="t"/>
              <a:pathLst>
                <a:path extrusionOk="0" h="2832" w="2832">
                  <a:moveTo>
                    <a:pt x="1416" y="1"/>
                  </a:moveTo>
                  <a:cubicBezTo>
                    <a:pt x="1131" y="622"/>
                    <a:pt x="622" y="1131"/>
                    <a:pt x="1" y="1416"/>
                  </a:cubicBezTo>
                  <a:cubicBezTo>
                    <a:pt x="622" y="1701"/>
                    <a:pt x="1131" y="2200"/>
                    <a:pt x="1416" y="2832"/>
                  </a:cubicBezTo>
                  <a:cubicBezTo>
                    <a:pt x="1701" y="2200"/>
                    <a:pt x="2200" y="1701"/>
                    <a:pt x="2831" y="1416"/>
                  </a:cubicBezTo>
                  <a:cubicBezTo>
                    <a:pt x="2200" y="1131"/>
                    <a:pt x="1701" y="622"/>
                    <a:pt x="14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0" name="Google Shape;4570;p104"/>
            <p:cNvSpPr/>
            <p:nvPr/>
          </p:nvSpPr>
          <p:spPr>
            <a:xfrm>
              <a:off x="8024158" y="181208"/>
              <a:ext cx="110590" cy="110590"/>
            </a:xfrm>
            <a:custGeom>
              <a:rect b="b" l="l" r="r" t="t"/>
              <a:pathLst>
                <a:path extrusionOk="0" h="2832" w="2832">
                  <a:moveTo>
                    <a:pt x="1416" y="1"/>
                  </a:moveTo>
                  <a:cubicBezTo>
                    <a:pt x="1131" y="622"/>
                    <a:pt x="622" y="1131"/>
                    <a:pt x="1" y="1416"/>
                  </a:cubicBezTo>
                  <a:cubicBezTo>
                    <a:pt x="622" y="1701"/>
                    <a:pt x="1131" y="2200"/>
                    <a:pt x="1416" y="2831"/>
                  </a:cubicBezTo>
                  <a:cubicBezTo>
                    <a:pt x="1701" y="2200"/>
                    <a:pt x="2200" y="1701"/>
                    <a:pt x="2831" y="1416"/>
                  </a:cubicBezTo>
                  <a:cubicBezTo>
                    <a:pt x="2200" y="1131"/>
                    <a:pt x="1701" y="622"/>
                    <a:pt x="14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71" name="Google Shape;4571;p10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24.xml"/><Relationship Id="rId24" Type="http://schemas.openxmlformats.org/officeDocument/2006/relationships/theme" Target="../theme/theme5.xml"/><Relationship Id="rId12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45.xml"/><Relationship Id="rId22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47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57.xml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1.xml"/><Relationship Id="rId1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53.xml"/><Relationship Id="rId6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_rels/slideMaster4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68.xml"/><Relationship Id="rId22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67.xml"/><Relationship Id="rId21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70.xml"/><Relationship Id="rId24" Type="http://schemas.openxmlformats.org/officeDocument/2006/relationships/theme" Target="../theme/theme4.xml"/><Relationship Id="rId12" Type="http://schemas.openxmlformats.org/officeDocument/2006/relationships/slideLayout" Target="../slideLayouts/slideLayout69.xml"/><Relationship Id="rId23" Type="http://schemas.openxmlformats.org/officeDocument/2006/relationships/slideLayout" Target="../slideLayouts/slideLayout80.xml"/><Relationship Id="rId1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9.xml"/><Relationship Id="rId3" Type="http://schemas.openxmlformats.org/officeDocument/2006/relationships/slideLayout" Target="../slideLayouts/slideLayout60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1.xml"/><Relationship Id="rId17" Type="http://schemas.openxmlformats.org/officeDocument/2006/relationships/slideLayout" Target="../slideLayouts/slideLayout74.xml"/><Relationship Id="rId16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2.xml"/><Relationship Id="rId19" Type="http://schemas.openxmlformats.org/officeDocument/2006/relationships/slideLayout" Target="../slideLayouts/slideLayout76.xml"/><Relationship Id="rId6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75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/Relationships>
</file>

<file path=ppt/slideMasters/_rels/slideMaster5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00.xml"/><Relationship Id="rId11" Type="http://schemas.openxmlformats.org/officeDocument/2006/relationships/slideLayout" Target="../slideLayouts/slideLayout91.xml"/><Relationship Id="rId22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90.xml"/><Relationship Id="rId21" Type="http://schemas.openxmlformats.org/officeDocument/2006/relationships/slideLayout" Target="../slideLayouts/slideLayout101.xml"/><Relationship Id="rId13" Type="http://schemas.openxmlformats.org/officeDocument/2006/relationships/slideLayout" Target="../slideLayouts/slideLayout93.xml"/><Relationship Id="rId24" Type="http://schemas.openxmlformats.org/officeDocument/2006/relationships/theme" Target="../theme/theme6.xml"/><Relationship Id="rId12" Type="http://schemas.openxmlformats.org/officeDocument/2006/relationships/slideLayout" Target="../slideLayouts/slideLayout92.xml"/><Relationship Id="rId23" Type="http://schemas.openxmlformats.org/officeDocument/2006/relationships/slideLayout" Target="../slideLayouts/slideLayout103.xml"/><Relationship Id="rId1" Type="http://schemas.openxmlformats.org/officeDocument/2006/relationships/slideLayout" Target="../slideLayouts/slideLayout81.xml"/><Relationship Id="rId2" Type="http://schemas.openxmlformats.org/officeDocument/2006/relationships/slideLayout" Target="../slideLayouts/slideLayout82.xml"/><Relationship Id="rId3" Type="http://schemas.openxmlformats.org/officeDocument/2006/relationships/slideLayout" Target="../slideLayouts/slideLayout83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Relationship Id="rId15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4.xml"/><Relationship Id="rId17" Type="http://schemas.openxmlformats.org/officeDocument/2006/relationships/slideLayout" Target="../slideLayouts/slideLayout97.xml"/><Relationship Id="rId16" Type="http://schemas.openxmlformats.org/officeDocument/2006/relationships/slideLayout" Target="../slideLayouts/slideLayout96.xml"/><Relationship Id="rId5" Type="http://schemas.openxmlformats.org/officeDocument/2006/relationships/slideLayout" Target="../slideLayouts/slideLayout85.xml"/><Relationship Id="rId19" Type="http://schemas.openxmlformats.org/officeDocument/2006/relationships/slideLayout" Target="../slideLayouts/slideLayout99.xml"/><Relationship Id="rId6" Type="http://schemas.openxmlformats.org/officeDocument/2006/relationships/slideLayout" Target="../slideLayouts/slideLayout86.xml"/><Relationship Id="rId18" Type="http://schemas.openxmlformats.org/officeDocument/2006/relationships/slideLayout" Target="../slideLayouts/slideLayout98.xml"/><Relationship Id="rId7" Type="http://schemas.openxmlformats.org/officeDocument/2006/relationships/slideLayout" Target="../slideLayouts/slideLayout87.xml"/><Relationship Id="rId8" Type="http://schemas.openxmlformats.org/officeDocument/2006/relationships/slideLayout" Target="../slideLayouts/slideLayout88.xml"/></Relationships>
</file>

<file path=ppt/slideMasters/_rels/slideMaster6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23.xml"/><Relationship Id="rId11" Type="http://schemas.openxmlformats.org/officeDocument/2006/relationships/slideLayout" Target="../slideLayouts/slideLayout114.xml"/><Relationship Id="rId22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13.xml"/><Relationship Id="rId21" Type="http://schemas.openxmlformats.org/officeDocument/2006/relationships/slideLayout" Target="../slideLayouts/slideLayout124.xml"/><Relationship Id="rId13" Type="http://schemas.openxmlformats.org/officeDocument/2006/relationships/slideLayout" Target="../slideLayouts/slideLayout116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15.xml"/><Relationship Id="rId23" Type="http://schemas.openxmlformats.org/officeDocument/2006/relationships/slideLayout" Target="../slideLayouts/slideLayout126.xml"/><Relationship Id="rId1" Type="http://schemas.openxmlformats.org/officeDocument/2006/relationships/slideLayout" Target="../slideLayouts/slideLayout104.xml"/><Relationship Id="rId2" Type="http://schemas.openxmlformats.org/officeDocument/2006/relationships/slideLayout" Target="../slideLayouts/slideLayout105.xml"/><Relationship Id="rId3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12.xml"/><Relationship Id="rId15" Type="http://schemas.openxmlformats.org/officeDocument/2006/relationships/slideLayout" Target="../slideLayouts/slideLayout118.xml"/><Relationship Id="rId14" Type="http://schemas.openxmlformats.org/officeDocument/2006/relationships/slideLayout" Target="../slideLayouts/slideLayout117.xml"/><Relationship Id="rId17" Type="http://schemas.openxmlformats.org/officeDocument/2006/relationships/slideLayout" Target="../slideLayouts/slideLayout120.xml"/><Relationship Id="rId16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08.xml"/><Relationship Id="rId19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09.xml"/><Relationship Id="rId18" Type="http://schemas.openxmlformats.org/officeDocument/2006/relationships/slideLayout" Target="../slideLayouts/slideLayout121.xml"/><Relationship Id="rId7" Type="http://schemas.openxmlformats.org/officeDocument/2006/relationships/slideLayout" Target="../slideLayouts/slideLayout110.xml"/><Relationship Id="rId8" Type="http://schemas.openxmlformats.org/officeDocument/2006/relationships/slideLayout" Target="../slideLayouts/slideLayout1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zha One"/>
              <a:buNone/>
              <a:defRPr sz="35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zha One"/>
              <a:buNone/>
              <a:defRPr sz="35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zha One"/>
              <a:buNone/>
              <a:defRPr sz="35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zha One"/>
              <a:buNone/>
              <a:defRPr sz="35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zha One"/>
              <a:buNone/>
              <a:defRPr sz="35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zha One"/>
              <a:buNone/>
              <a:defRPr sz="35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zha One"/>
              <a:buNone/>
              <a:defRPr sz="35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zha One"/>
              <a:buNone/>
              <a:defRPr sz="35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zha One"/>
              <a:buNone/>
              <a:defRPr sz="35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verpass"/>
              <a:buChar char="●"/>
              <a:defRPr sz="12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verpass"/>
              <a:buChar char="○"/>
              <a:defRPr sz="12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verpass"/>
              <a:buChar char="■"/>
              <a:defRPr sz="12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verpass"/>
              <a:buChar char="●"/>
              <a:defRPr sz="12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verpass"/>
              <a:buChar char="○"/>
              <a:defRPr sz="12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verpass"/>
              <a:buChar char="■"/>
              <a:defRPr sz="12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verpass"/>
              <a:buChar char="●"/>
              <a:defRPr sz="12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verpass"/>
              <a:buChar char="○"/>
              <a:defRPr sz="12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verpass"/>
              <a:buChar char="■"/>
              <a:defRPr sz="12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3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zha One"/>
              <a:buNone/>
              <a:defRPr sz="35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zha One"/>
              <a:buNone/>
              <a:defRPr sz="35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zha One"/>
              <a:buNone/>
              <a:defRPr sz="35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zha One"/>
              <a:buNone/>
              <a:defRPr sz="35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zha One"/>
              <a:buNone/>
              <a:defRPr sz="35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zha One"/>
              <a:buNone/>
              <a:defRPr sz="35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zha One"/>
              <a:buNone/>
              <a:defRPr sz="35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zha One"/>
              <a:buNone/>
              <a:defRPr sz="35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zha One"/>
              <a:buNone/>
              <a:defRPr sz="35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1243" name="Google Shape;1243;p37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verpass"/>
              <a:buChar char="●"/>
              <a:defRPr sz="12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verpass"/>
              <a:buChar char="○"/>
              <a:defRPr sz="12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verpass"/>
              <a:buChar char="■"/>
              <a:defRPr sz="12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verpass"/>
              <a:buChar char="●"/>
              <a:defRPr sz="12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verpass"/>
              <a:buChar char="○"/>
              <a:defRPr sz="12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verpass"/>
              <a:buChar char="■"/>
              <a:defRPr sz="12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verpass"/>
              <a:buChar char="●"/>
              <a:defRPr sz="12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verpass"/>
              <a:buChar char="○"/>
              <a:defRPr sz="12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verpass"/>
              <a:buChar char="■"/>
              <a:defRPr sz="12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1244" name="Google Shape;1244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  <p:sldLayoutId id="2147483702" r:id="rId21"/>
    <p:sldLayoutId id="2147483703" r:id="rId22"/>
    <p:sldLayoutId id="2147483704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432" name="Shape 2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3" name="Google Shape;2433;p6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zha One"/>
              <a:buNone/>
              <a:defRPr sz="35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zha One"/>
              <a:buNone/>
              <a:defRPr sz="35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zha One"/>
              <a:buNone/>
              <a:defRPr sz="35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zha One"/>
              <a:buNone/>
              <a:defRPr sz="35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zha One"/>
              <a:buNone/>
              <a:defRPr sz="35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zha One"/>
              <a:buNone/>
              <a:defRPr sz="35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zha One"/>
              <a:buNone/>
              <a:defRPr sz="35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zha One"/>
              <a:buNone/>
              <a:defRPr sz="35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zha One"/>
              <a:buNone/>
              <a:defRPr sz="35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2434" name="Google Shape;2434;p6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verpass"/>
              <a:buChar char="●"/>
              <a:defRPr sz="12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verpass"/>
              <a:buChar char="○"/>
              <a:defRPr sz="12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verpass"/>
              <a:buChar char="■"/>
              <a:defRPr sz="12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verpass"/>
              <a:buChar char="●"/>
              <a:defRPr sz="12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verpass"/>
              <a:buChar char="○"/>
              <a:defRPr sz="12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verpass"/>
              <a:buChar char="■"/>
              <a:defRPr sz="12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verpass"/>
              <a:buChar char="●"/>
              <a:defRPr sz="12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verpass"/>
              <a:buChar char="○"/>
              <a:defRPr sz="12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verpass"/>
              <a:buChar char="■"/>
              <a:defRPr sz="12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2435" name="Google Shape;2435;p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  <p:sldLayoutId id="2147483723" r:id="rId19"/>
    <p:sldLayoutId id="2147483724" r:id="rId20"/>
    <p:sldLayoutId id="2147483725" r:id="rId21"/>
    <p:sldLayoutId id="2147483726" r:id="rId22"/>
    <p:sldLayoutId id="2147483727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3623" name="Shape 3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" name="Google Shape;3624;p8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zha One"/>
              <a:buNone/>
              <a:defRPr sz="35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zha One"/>
              <a:buNone/>
              <a:defRPr sz="35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zha One"/>
              <a:buNone/>
              <a:defRPr sz="35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zha One"/>
              <a:buNone/>
              <a:defRPr sz="35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zha One"/>
              <a:buNone/>
              <a:defRPr sz="35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zha One"/>
              <a:buNone/>
              <a:defRPr sz="35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zha One"/>
              <a:buNone/>
              <a:defRPr sz="35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zha One"/>
              <a:buNone/>
              <a:defRPr sz="35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zha One"/>
              <a:buNone/>
              <a:defRPr sz="35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3625" name="Google Shape;3625;p85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verpass"/>
              <a:buChar char="●"/>
              <a:defRPr sz="12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verpass"/>
              <a:buChar char="○"/>
              <a:defRPr sz="12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verpass"/>
              <a:buChar char="■"/>
              <a:defRPr sz="12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verpass"/>
              <a:buChar char="●"/>
              <a:defRPr sz="12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verpass"/>
              <a:buChar char="○"/>
              <a:defRPr sz="12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verpass"/>
              <a:buChar char="■"/>
              <a:defRPr sz="12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verpass"/>
              <a:buChar char="●"/>
              <a:defRPr sz="12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verpass"/>
              <a:buChar char="○"/>
              <a:defRPr sz="12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verpass"/>
              <a:buChar char="■"/>
              <a:defRPr sz="12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3626" name="Google Shape;3626;p8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  <p:sldLayoutId id="2147483745" r:id="rId18"/>
    <p:sldLayoutId id="2147483746" r:id="rId19"/>
    <p:sldLayoutId id="2147483747" r:id="rId20"/>
    <p:sldLayoutId id="2147483748" r:id="rId21"/>
    <p:sldLayoutId id="2147483749" r:id="rId22"/>
    <p:sldLayoutId id="214748375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814" name="Shape 4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5" name="Google Shape;4815;p10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zha One"/>
              <a:buNone/>
              <a:defRPr sz="35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zha One"/>
              <a:buNone/>
              <a:defRPr sz="35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zha One"/>
              <a:buNone/>
              <a:defRPr sz="35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zha One"/>
              <a:buNone/>
              <a:defRPr sz="35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zha One"/>
              <a:buNone/>
              <a:defRPr sz="35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zha One"/>
              <a:buNone/>
              <a:defRPr sz="35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zha One"/>
              <a:buNone/>
              <a:defRPr sz="35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zha One"/>
              <a:buNone/>
              <a:defRPr sz="35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zha One"/>
              <a:buNone/>
              <a:defRPr sz="3500">
                <a:solidFill>
                  <a:schemeClr val="dk1"/>
                </a:solidFill>
                <a:latin typeface="Rozha One"/>
                <a:ea typeface="Rozha One"/>
                <a:cs typeface="Rozha One"/>
                <a:sym typeface="Rozha One"/>
              </a:defRPr>
            </a:lvl9pPr>
          </a:lstStyle>
          <a:p/>
        </p:txBody>
      </p:sp>
      <p:sp>
        <p:nvSpPr>
          <p:cNvPr id="4816" name="Google Shape;4816;p109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verpass"/>
              <a:buChar char="●"/>
              <a:defRPr sz="12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verpass"/>
              <a:buChar char="○"/>
              <a:defRPr sz="12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verpass"/>
              <a:buChar char="■"/>
              <a:defRPr sz="12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verpass"/>
              <a:buChar char="●"/>
              <a:defRPr sz="12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verpass"/>
              <a:buChar char="○"/>
              <a:defRPr sz="12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verpass"/>
              <a:buChar char="■"/>
              <a:defRPr sz="12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verpass"/>
              <a:buChar char="●"/>
              <a:defRPr sz="12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verpass"/>
              <a:buChar char="○"/>
              <a:defRPr sz="12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verpass"/>
              <a:buChar char="■"/>
              <a:defRPr sz="12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4817" name="Google Shape;4817;p10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  <p:sldLayoutId id="2147483768" r:id="rId18"/>
    <p:sldLayoutId id="2147483769" r:id="rId19"/>
    <p:sldLayoutId id="2147483770" r:id="rId20"/>
    <p:sldLayoutId id="2147483771" r:id="rId21"/>
    <p:sldLayoutId id="2147483772" r:id="rId22"/>
    <p:sldLayoutId id="2147483773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0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youtube.com/watch?v=RPyQd-Wnq-8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8" name="Shape 6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9" name="Google Shape;6009;p133"/>
          <p:cNvSpPr txBox="1"/>
          <p:nvPr>
            <p:ph type="ctrTitle"/>
          </p:nvPr>
        </p:nvSpPr>
        <p:spPr>
          <a:xfrm>
            <a:off x="3268537" y="1372450"/>
            <a:ext cx="5162100" cy="135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Haptic Horizon</a:t>
            </a:r>
            <a:endParaRPr sz="4900"/>
          </a:p>
        </p:txBody>
      </p:sp>
      <p:sp>
        <p:nvSpPr>
          <p:cNvPr id="6010" name="Google Shape;6010;p133"/>
          <p:cNvSpPr txBox="1"/>
          <p:nvPr>
            <p:ph idx="1" type="subTitle"/>
          </p:nvPr>
        </p:nvSpPr>
        <p:spPr>
          <a:xfrm>
            <a:off x="3986725" y="2726050"/>
            <a:ext cx="37257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Sean Balbale, Johanna Woldeher, Crystal Kim, Donovan Chang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3/18/24</a:t>
            </a:r>
            <a:endParaRPr/>
          </a:p>
        </p:txBody>
      </p:sp>
      <p:sp>
        <p:nvSpPr>
          <p:cNvPr id="6011" name="Google Shape;6011;p1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12" name="Google Shape;6012;p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6125" y="3681162"/>
            <a:ext cx="1617876" cy="5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2" name="Shape 6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" name="Google Shape;6103;p142"/>
          <p:cNvSpPr txBox="1"/>
          <p:nvPr>
            <p:ph type="title"/>
          </p:nvPr>
        </p:nvSpPr>
        <p:spPr>
          <a:xfrm>
            <a:off x="720000" y="140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Project</a:t>
            </a:r>
            <a:endParaRPr/>
          </a:p>
        </p:txBody>
      </p:sp>
      <p:sp>
        <p:nvSpPr>
          <p:cNvPr id="6104" name="Google Shape;6104;p142"/>
          <p:cNvSpPr txBox="1"/>
          <p:nvPr>
            <p:ph idx="4" type="subTitle"/>
          </p:nvPr>
        </p:nvSpPr>
        <p:spPr>
          <a:xfrm>
            <a:off x="713199" y="899250"/>
            <a:ext cx="2309700" cy="82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6105" name="Google Shape;6105;p142"/>
          <p:cNvSpPr txBox="1"/>
          <p:nvPr>
            <p:ph idx="5" type="subTitle"/>
          </p:nvPr>
        </p:nvSpPr>
        <p:spPr>
          <a:xfrm>
            <a:off x="3417152" y="899250"/>
            <a:ext cx="2309700" cy="82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</a:t>
            </a:r>
            <a:endParaRPr/>
          </a:p>
        </p:txBody>
      </p:sp>
      <p:sp>
        <p:nvSpPr>
          <p:cNvPr id="6106" name="Google Shape;6106;p142"/>
          <p:cNvSpPr txBox="1"/>
          <p:nvPr>
            <p:ph idx="1" type="subTitle"/>
          </p:nvPr>
        </p:nvSpPr>
        <p:spPr>
          <a:xfrm>
            <a:off x="713199" y="2016425"/>
            <a:ext cx="2309700" cy="18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 development of the wearable haptic alarm system and its core features.</a:t>
            </a:r>
            <a:endParaRPr sz="2000"/>
          </a:p>
        </p:txBody>
      </p:sp>
      <p:sp>
        <p:nvSpPr>
          <p:cNvPr id="6107" name="Google Shape;6107;p142"/>
          <p:cNvSpPr txBox="1"/>
          <p:nvPr>
            <p:ph idx="2" type="subTitle"/>
          </p:nvPr>
        </p:nvSpPr>
        <p:spPr>
          <a:xfrm>
            <a:off x="3417148" y="2016425"/>
            <a:ext cx="2309700" cy="18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Significance of hands-free navigation assistance for the visually impaired.</a:t>
            </a:r>
            <a:endParaRPr sz="2000"/>
          </a:p>
        </p:txBody>
      </p:sp>
      <p:sp>
        <p:nvSpPr>
          <p:cNvPr id="6108" name="Google Shape;6108;p142"/>
          <p:cNvSpPr txBox="1"/>
          <p:nvPr>
            <p:ph idx="3" type="subTitle"/>
          </p:nvPr>
        </p:nvSpPr>
        <p:spPr>
          <a:xfrm>
            <a:off x="6121100" y="2016425"/>
            <a:ext cx="2309700" cy="18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Improvement in safety and independence  for users.</a:t>
            </a:r>
            <a:endParaRPr sz="2000"/>
          </a:p>
        </p:txBody>
      </p:sp>
      <p:sp>
        <p:nvSpPr>
          <p:cNvPr id="6109" name="Google Shape;6109;p142"/>
          <p:cNvSpPr txBox="1"/>
          <p:nvPr>
            <p:ph idx="6" type="subTitle"/>
          </p:nvPr>
        </p:nvSpPr>
        <p:spPr>
          <a:xfrm>
            <a:off x="6121101" y="1280250"/>
            <a:ext cx="2309700" cy="82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Safety and Independence</a:t>
            </a:r>
            <a:endParaRPr/>
          </a:p>
        </p:txBody>
      </p:sp>
      <p:sp>
        <p:nvSpPr>
          <p:cNvPr id="6110" name="Google Shape;6110;p1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11" name="Google Shape;6111;p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6125" y="3681162"/>
            <a:ext cx="1617876" cy="5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5" name="Shape 6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6" name="Google Shape;6116;p143"/>
          <p:cNvSpPr txBox="1"/>
          <p:nvPr>
            <p:ph type="title"/>
          </p:nvPr>
        </p:nvSpPr>
        <p:spPr>
          <a:xfrm>
            <a:off x="720000" y="140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6117" name="Google Shape;6117;p143"/>
          <p:cNvSpPr txBox="1"/>
          <p:nvPr>
            <p:ph idx="4" type="subTitle"/>
          </p:nvPr>
        </p:nvSpPr>
        <p:spPr>
          <a:xfrm>
            <a:off x="713199" y="899250"/>
            <a:ext cx="2309700" cy="82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6118" name="Google Shape;6118;p143"/>
          <p:cNvSpPr txBox="1"/>
          <p:nvPr>
            <p:ph idx="5" type="subTitle"/>
          </p:nvPr>
        </p:nvSpPr>
        <p:spPr>
          <a:xfrm>
            <a:off x="3417152" y="899250"/>
            <a:ext cx="2309700" cy="82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</a:t>
            </a:r>
            <a:endParaRPr/>
          </a:p>
        </p:txBody>
      </p:sp>
      <p:sp>
        <p:nvSpPr>
          <p:cNvPr id="6119" name="Google Shape;6119;p143"/>
          <p:cNvSpPr txBox="1"/>
          <p:nvPr>
            <p:ph idx="1" type="subTitle"/>
          </p:nvPr>
        </p:nvSpPr>
        <p:spPr>
          <a:xfrm>
            <a:off x="713199" y="2016425"/>
            <a:ext cx="2309700" cy="18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Creation of a wearable haptic lanyard for obstacle detection.</a:t>
            </a:r>
            <a:endParaRPr sz="2000"/>
          </a:p>
        </p:txBody>
      </p:sp>
      <p:sp>
        <p:nvSpPr>
          <p:cNvPr id="6120" name="Google Shape;6120;p143"/>
          <p:cNvSpPr txBox="1"/>
          <p:nvPr>
            <p:ph idx="2" type="subTitle"/>
          </p:nvPr>
        </p:nvSpPr>
        <p:spPr>
          <a:xfrm>
            <a:off x="3417148" y="2016425"/>
            <a:ext cx="2309700" cy="18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Enabling blind individuals to be hands-free and independent in their daily activities.</a:t>
            </a:r>
            <a:endParaRPr sz="2000"/>
          </a:p>
        </p:txBody>
      </p:sp>
      <p:sp>
        <p:nvSpPr>
          <p:cNvPr id="6121" name="Google Shape;6121;p143"/>
          <p:cNvSpPr txBox="1"/>
          <p:nvPr>
            <p:ph idx="3" type="subTitle"/>
          </p:nvPr>
        </p:nvSpPr>
        <p:spPr>
          <a:xfrm>
            <a:off x="6121100" y="2016425"/>
            <a:ext cx="2309700" cy="18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Potential enhancements and applications of the technology.</a:t>
            </a:r>
            <a:endParaRPr sz="2000"/>
          </a:p>
        </p:txBody>
      </p:sp>
      <p:sp>
        <p:nvSpPr>
          <p:cNvPr id="6122" name="Google Shape;6122;p143"/>
          <p:cNvSpPr txBox="1"/>
          <p:nvPr>
            <p:ph idx="6" type="subTitle"/>
          </p:nvPr>
        </p:nvSpPr>
        <p:spPr>
          <a:xfrm>
            <a:off x="6121100" y="899250"/>
            <a:ext cx="2763000" cy="82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Directions</a:t>
            </a:r>
            <a:endParaRPr/>
          </a:p>
        </p:txBody>
      </p:sp>
      <p:sp>
        <p:nvSpPr>
          <p:cNvPr id="6123" name="Google Shape;6123;p1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24" name="Google Shape;6124;p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6125" y="3681162"/>
            <a:ext cx="1617876" cy="5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8" name="Shape 6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9" name="Google Shape;6129;p1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6130" name="Google Shape;6130;p144"/>
          <p:cNvSpPr txBox="1"/>
          <p:nvPr>
            <p:ph idx="2" type="subTitle"/>
          </p:nvPr>
        </p:nvSpPr>
        <p:spPr>
          <a:xfrm>
            <a:off x="720000" y="1187100"/>
            <a:ext cx="7617300" cy="18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0" lvl="0" marL="355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 All Access Life, “Buzzclip Review - New Tech for the blind,” YouTube, https://www.youtube.com/watch?v=RPyQd-Wnq-8 (accessed Mar. 20, 2024).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" lvl="0" marL="355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[2] </a:t>
            </a:r>
            <a:r>
              <a:rPr i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of Buzzclip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" lvl="0" marL="355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[3] A. Lamba, </a:t>
            </a:r>
            <a:r>
              <a:rPr i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Photo Gallery of IMerciv BuzzClip Wearable Mobility Aid For The Blind And Low Vision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" lvl="0" marL="355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1" name="Google Shape;6131;p1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6" name="Shape 6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7" name="Google Shape;6017;p1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018" name="Google Shape;6018;p134"/>
          <p:cNvSpPr txBox="1"/>
          <p:nvPr>
            <p:ph idx="2" type="title"/>
          </p:nvPr>
        </p:nvSpPr>
        <p:spPr>
          <a:xfrm>
            <a:off x="1019950" y="2608599"/>
            <a:ext cx="9144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01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02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03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04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05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6019" name="Google Shape;6019;p134"/>
          <p:cNvSpPr txBox="1"/>
          <p:nvPr>
            <p:ph idx="1" type="subTitle"/>
          </p:nvPr>
        </p:nvSpPr>
        <p:spPr>
          <a:xfrm>
            <a:off x="1682025" y="1502600"/>
            <a:ext cx="6609300" cy="7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Introduction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Proposal Statement and Methodology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Summary and Conclusion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References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Q&amp;A</a:t>
            </a:r>
            <a:endParaRPr sz="2500"/>
          </a:p>
        </p:txBody>
      </p:sp>
      <p:sp>
        <p:nvSpPr>
          <p:cNvPr id="6020" name="Google Shape;6020;p1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21" name="Google Shape;6021;p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6125" y="3681162"/>
            <a:ext cx="1617876" cy="5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5" name="Shape 6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6" name="Google Shape;6026;p135"/>
          <p:cNvSpPr txBox="1"/>
          <p:nvPr>
            <p:ph type="title"/>
          </p:nvPr>
        </p:nvSpPr>
        <p:spPr>
          <a:xfrm>
            <a:off x="922975" y="2317627"/>
            <a:ext cx="4555800" cy="15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027" name="Google Shape;6027;p135"/>
          <p:cNvSpPr txBox="1"/>
          <p:nvPr>
            <p:ph idx="2" type="title"/>
          </p:nvPr>
        </p:nvSpPr>
        <p:spPr>
          <a:xfrm>
            <a:off x="922975" y="962402"/>
            <a:ext cx="1872300" cy="13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028" name="Google Shape;6028;p1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29" name="Google Shape;6029;p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6125" y="3681162"/>
            <a:ext cx="1617876" cy="5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3" name="Shape 6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4" name="Google Shape;6034;p136"/>
          <p:cNvSpPr txBox="1"/>
          <p:nvPr>
            <p:ph type="title"/>
          </p:nvPr>
        </p:nvSpPr>
        <p:spPr>
          <a:xfrm>
            <a:off x="720000" y="140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- Addressing the Needs of the Visually Impaired</a:t>
            </a:r>
            <a:endParaRPr/>
          </a:p>
        </p:txBody>
      </p:sp>
      <p:sp>
        <p:nvSpPr>
          <p:cNvPr id="6035" name="Google Shape;6035;p136"/>
          <p:cNvSpPr txBox="1"/>
          <p:nvPr>
            <p:ph idx="4" type="subTitle"/>
          </p:nvPr>
        </p:nvSpPr>
        <p:spPr>
          <a:xfrm>
            <a:off x="713199" y="1204050"/>
            <a:ext cx="2309700" cy="82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Aims</a:t>
            </a:r>
            <a:endParaRPr/>
          </a:p>
        </p:txBody>
      </p:sp>
      <p:sp>
        <p:nvSpPr>
          <p:cNvPr id="6036" name="Google Shape;6036;p136"/>
          <p:cNvSpPr txBox="1"/>
          <p:nvPr>
            <p:ph idx="5" type="subTitle"/>
          </p:nvPr>
        </p:nvSpPr>
        <p:spPr>
          <a:xfrm>
            <a:off x="3369125" y="1204050"/>
            <a:ext cx="2530800" cy="82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Options</a:t>
            </a:r>
            <a:endParaRPr/>
          </a:p>
        </p:txBody>
      </p:sp>
      <p:sp>
        <p:nvSpPr>
          <p:cNvPr id="6037" name="Google Shape;6037;p136"/>
          <p:cNvSpPr txBox="1"/>
          <p:nvPr>
            <p:ph idx="1" type="subTitle"/>
          </p:nvPr>
        </p:nvSpPr>
        <p:spPr>
          <a:xfrm>
            <a:off x="713199" y="1940225"/>
            <a:ext cx="2309700" cy="18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Introduce</a:t>
            </a:r>
            <a:r>
              <a:rPr lang="en" sz="1600"/>
              <a:t> </a:t>
            </a:r>
            <a:r>
              <a:rPr lang="en" sz="1600"/>
              <a:t>a </a:t>
            </a:r>
            <a:r>
              <a:rPr lang="en" sz="1600"/>
              <a:t>wearable haptic alarm system</a:t>
            </a:r>
            <a:r>
              <a:rPr lang="en" sz="1600"/>
              <a:t> tailored </a:t>
            </a:r>
            <a:r>
              <a:rPr lang="en" sz="1600"/>
              <a:t>for the visually impaired, aiming to provide intuitive alerts for obstacle detection and assistance.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8" name="Google Shape;6038;p136"/>
          <p:cNvSpPr txBox="1"/>
          <p:nvPr>
            <p:ph idx="2" type="subTitle"/>
          </p:nvPr>
        </p:nvSpPr>
        <p:spPr>
          <a:xfrm>
            <a:off x="3417148" y="1940225"/>
            <a:ext cx="2309700" cy="18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lectronic mobility aids and white canes, have drawbacks in terms of portability and user-friendliness.</a:t>
            </a:r>
            <a:endParaRPr sz="1600"/>
          </a:p>
        </p:txBody>
      </p:sp>
      <p:sp>
        <p:nvSpPr>
          <p:cNvPr id="6039" name="Google Shape;6039;p136"/>
          <p:cNvSpPr txBox="1"/>
          <p:nvPr>
            <p:ph idx="3" type="subTitle"/>
          </p:nvPr>
        </p:nvSpPr>
        <p:spPr>
          <a:xfrm>
            <a:off x="6121100" y="1940225"/>
            <a:ext cx="2309700" cy="18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BuzzClip</a:t>
            </a:r>
            <a:r>
              <a:rPr lang="en" sz="1600"/>
              <a:t>, which employs ultrasound obstacle detection but lacks hands-free operation.</a:t>
            </a:r>
            <a:endParaRPr sz="1600"/>
          </a:p>
        </p:txBody>
      </p:sp>
      <p:sp>
        <p:nvSpPr>
          <p:cNvPr id="6040" name="Google Shape;6040;p136"/>
          <p:cNvSpPr txBox="1"/>
          <p:nvPr>
            <p:ph idx="6" type="subTitle"/>
          </p:nvPr>
        </p:nvSpPr>
        <p:spPr>
          <a:xfrm>
            <a:off x="6121101" y="1204050"/>
            <a:ext cx="2309700" cy="82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6041" name="Google Shape;6041;p1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42" name="Google Shape;6042;p1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6125" y="3681162"/>
            <a:ext cx="1617876" cy="58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3" name="Google Shape;6043;p1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0475" y="3403274"/>
            <a:ext cx="2736925" cy="1496750"/>
          </a:xfrm>
          <a:prstGeom prst="rect">
            <a:avLst/>
          </a:prstGeom>
          <a:noFill/>
          <a:ln>
            <a:noFill/>
          </a:ln>
        </p:spPr>
      </p:pic>
      <p:sp>
        <p:nvSpPr>
          <p:cNvPr id="6044" name="Google Shape;6044;p136"/>
          <p:cNvSpPr txBox="1"/>
          <p:nvPr/>
        </p:nvSpPr>
        <p:spPr>
          <a:xfrm>
            <a:off x="9528275" y="1005750"/>
            <a:ext cx="508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045" name="Google Shape;6045;p136"/>
          <p:cNvSpPr txBox="1"/>
          <p:nvPr/>
        </p:nvSpPr>
        <p:spPr>
          <a:xfrm>
            <a:off x="7812900" y="2883825"/>
            <a:ext cx="13311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[1] Linkin to YouTube video on how to use the Buzzclip</a:t>
            </a:r>
            <a:endParaRPr sz="1200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6046" name="Google Shape;6046;p136"/>
          <p:cNvSpPr txBox="1"/>
          <p:nvPr/>
        </p:nvSpPr>
        <p:spPr>
          <a:xfrm>
            <a:off x="4181850" y="4808350"/>
            <a:ext cx="17733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[2] Image of Buzzclip</a:t>
            </a:r>
            <a:endParaRPr sz="1200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0" name="Shape 6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" name="Google Shape;6051;p137"/>
          <p:cNvSpPr txBox="1"/>
          <p:nvPr>
            <p:ph type="title"/>
          </p:nvPr>
        </p:nvSpPr>
        <p:spPr>
          <a:xfrm>
            <a:off x="720000" y="140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and Core Idea</a:t>
            </a:r>
            <a:endParaRPr/>
          </a:p>
        </p:txBody>
      </p:sp>
      <p:sp>
        <p:nvSpPr>
          <p:cNvPr id="6052" name="Google Shape;6052;p137"/>
          <p:cNvSpPr txBox="1"/>
          <p:nvPr>
            <p:ph idx="4" type="subTitle"/>
          </p:nvPr>
        </p:nvSpPr>
        <p:spPr>
          <a:xfrm>
            <a:off x="713199" y="899250"/>
            <a:ext cx="2309700" cy="82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053" name="Google Shape;6053;p137"/>
          <p:cNvSpPr txBox="1"/>
          <p:nvPr>
            <p:ph idx="5" type="subTitle"/>
          </p:nvPr>
        </p:nvSpPr>
        <p:spPr>
          <a:xfrm>
            <a:off x="3417152" y="899250"/>
            <a:ext cx="2309700" cy="82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Idea</a:t>
            </a:r>
            <a:endParaRPr/>
          </a:p>
        </p:txBody>
      </p:sp>
      <p:sp>
        <p:nvSpPr>
          <p:cNvPr id="6054" name="Google Shape;6054;p137"/>
          <p:cNvSpPr txBox="1"/>
          <p:nvPr>
            <p:ph idx="1" type="subTitle"/>
          </p:nvPr>
        </p:nvSpPr>
        <p:spPr>
          <a:xfrm>
            <a:off x="713199" y="2016425"/>
            <a:ext cx="2309700" cy="18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</a:t>
            </a:r>
            <a:r>
              <a:rPr lang="en" sz="1800"/>
              <a:t>imitations of current solutions and the need for innovation.</a:t>
            </a:r>
            <a:endParaRPr sz="1800"/>
          </a:p>
        </p:txBody>
      </p:sp>
      <p:sp>
        <p:nvSpPr>
          <p:cNvPr id="6055" name="Google Shape;6055;p137"/>
          <p:cNvSpPr txBox="1"/>
          <p:nvPr>
            <p:ph idx="2" type="subTitle"/>
          </p:nvPr>
        </p:nvSpPr>
        <p:spPr>
          <a:xfrm>
            <a:off x="3417148" y="2016425"/>
            <a:ext cx="2309700" cy="18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Introduce our creative design prioritizing portability, user-friendliness, and hands-free operation.</a:t>
            </a:r>
            <a:endParaRPr sz="2000"/>
          </a:p>
        </p:txBody>
      </p:sp>
      <p:sp>
        <p:nvSpPr>
          <p:cNvPr id="6056" name="Google Shape;6056;p137"/>
          <p:cNvSpPr txBox="1"/>
          <p:nvPr>
            <p:ph idx="3" type="subTitle"/>
          </p:nvPr>
        </p:nvSpPr>
        <p:spPr>
          <a:xfrm>
            <a:off x="6121100" y="2016425"/>
            <a:ext cx="2309700" cy="18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</a:t>
            </a:r>
            <a:r>
              <a:rPr lang="en" sz="2000"/>
              <a:t>eparture from reliance on auditory cues in favor of haptic vibrations for real-time feedback.</a:t>
            </a:r>
            <a:endParaRPr sz="2000"/>
          </a:p>
        </p:txBody>
      </p:sp>
      <p:sp>
        <p:nvSpPr>
          <p:cNvPr id="6057" name="Google Shape;6057;p137"/>
          <p:cNvSpPr txBox="1"/>
          <p:nvPr>
            <p:ph idx="6" type="subTitle"/>
          </p:nvPr>
        </p:nvSpPr>
        <p:spPr>
          <a:xfrm>
            <a:off x="6121101" y="1280250"/>
            <a:ext cx="2309700" cy="82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 resources</a:t>
            </a:r>
            <a:endParaRPr/>
          </a:p>
        </p:txBody>
      </p:sp>
      <p:sp>
        <p:nvSpPr>
          <p:cNvPr id="6058" name="Google Shape;6058;p1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59" name="Google Shape;6059;p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6125" y="3681162"/>
            <a:ext cx="1617876" cy="58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0" name="Google Shape;6060;p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8150" y="3206548"/>
            <a:ext cx="2309700" cy="1384502"/>
          </a:xfrm>
          <a:prstGeom prst="rect">
            <a:avLst/>
          </a:prstGeom>
          <a:noFill/>
          <a:ln>
            <a:noFill/>
          </a:ln>
        </p:spPr>
      </p:pic>
      <p:sp>
        <p:nvSpPr>
          <p:cNvPr id="6061" name="Google Shape;6061;p137"/>
          <p:cNvSpPr txBox="1"/>
          <p:nvPr/>
        </p:nvSpPr>
        <p:spPr>
          <a:xfrm>
            <a:off x="2108600" y="4412650"/>
            <a:ext cx="32025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[3] Image Shows Auditory Cues with Device.</a:t>
            </a:r>
            <a:endParaRPr sz="1200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5" name="Shape 6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6" name="Google Shape;6066;p138"/>
          <p:cNvSpPr txBox="1"/>
          <p:nvPr>
            <p:ph type="title"/>
          </p:nvPr>
        </p:nvSpPr>
        <p:spPr>
          <a:xfrm>
            <a:off x="922975" y="2317627"/>
            <a:ext cx="4555800" cy="15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Proposal Statement and Methodology</a:t>
            </a:r>
            <a:endParaRPr/>
          </a:p>
        </p:txBody>
      </p:sp>
      <p:sp>
        <p:nvSpPr>
          <p:cNvPr id="6067" name="Google Shape;6067;p138"/>
          <p:cNvSpPr txBox="1"/>
          <p:nvPr>
            <p:ph idx="2" type="title"/>
          </p:nvPr>
        </p:nvSpPr>
        <p:spPr>
          <a:xfrm>
            <a:off x="922975" y="962402"/>
            <a:ext cx="1872300" cy="13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068" name="Google Shape;6068;p1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69" name="Google Shape;6069;p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6125" y="3681162"/>
            <a:ext cx="1617876" cy="5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3" name="Shape 6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4" name="Google Shape;6074;p139"/>
          <p:cNvSpPr txBox="1"/>
          <p:nvPr>
            <p:ph type="title"/>
          </p:nvPr>
        </p:nvSpPr>
        <p:spPr>
          <a:xfrm>
            <a:off x="720000" y="216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Proposal-Introducing the Wearable Haptic Alarm System</a:t>
            </a:r>
            <a:endParaRPr/>
          </a:p>
        </p:txBody>
      </p:sp>
      <p:sp>
        <p:nvSpPr>
          <p:cNvPr id="6075" name="Google Shape;6075;p139"/>
          <p:cNvSpPr txBox="1"/>
          <p:nvPr>
            <p:ph idx="1" type="subTitle"/>
          </p:nvPr>
        </p:nvSpPr>
        <p:spPr>
          <a:xfrm>
            <a:off x="720002" y="1317050"/>
            <a:ext cx="7493700" cy="17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Our wearable haptic alarm system aims to provide intuitive alerts for obstacle detection and navigation assistance to the visually impaired.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Utilizing haptic vibrations delivered through a lanyard-hung device for hands-free operation.</a:t>
            </a:r>
            <a:endParaRPr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Methodology: Utilizing ultrasonic sensors, Arduino, motors, and 3D printed mounts from the SparkFun kit for construction.</a:t>
            </a:r>
            <a:endParaRPr sz="2000"/>
          </a:p>
        </p:txBody>
      </p:sp>
      <p:sp>
        <p:nvSpPr>
          <p:cNvPr id="6076" name="Google Shape;6076;p1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77" name="Google Shape;6077;p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6125" y="3681162"/>
            <a:ext cx="1617876" cy="5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1" name="Shape 6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" name="Google Shape;6082;p140"/>
          <p:cNvSpPr txBox="1"/>
          <p:nvPr>
            <p:ph type="title"/>
          </p:nvPr>
        </p:nvSpPr>
        <p:spPr>
          <a:xfrm>
            <a:off x="720000" y="140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Overview</a:t>
            </a:r>
            <a:endParaRPr/>
          </a:p>
        </p:txBody>
      </p:sp>
      <p:sp>
        <p:nvSpPr>
          <p:cNvPr id="6083" name="Google Shape;6083;p140"/>
          <p:cNvSpPr txBox="1"/>
          <p:nvPr>
            <p:ph idx="4" type="subTitle"/>
          </p:nvPr>
        </p:nvSpPr>
        <p:spPr>
          <a:xfrm>
            <a:off x="713199" y="899250"/>
            <a:ext cx="2309700" cy="82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</a:t>
            </a:r>
            <a:endParaRPr/>
          </a:p>
        </p:txBody>
      </p:sp>
      <p:sp>
        <p:nvSpPr>
          <p:cNvPr id="6084" name="Google Shape;6084;p140"/>
          <p:cNvSpPr txBox="1"/>
          <p:nvPr>
            <p:ph idx="5" type="subTitle"/>
          </p:nvPr>
        </p:nvSpPr>
        <p:spPr>
          <a:xfrm>
            <a:off x="3417152" y="1280250"/>
            <a:ext cx="2309700" cy="82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 Mechanism</a:t>
            </a:r>
            <a:endParaRPr/>
          </a:p>
        </p:txBody>
      </p:sp>
      <p:sp>
        <p:nvSpPr>
          <p:cNvPr id="6085" name="Google Shape;6085;p140"/>
          <p:cNvSpPr txBox="1"/>
          <p:nvPr>
            <p:ph idx="1" type="subTitle"/>
          </p:nvPr>
        </p:nvSpPr>
        <p:spPr>
          <a:xfrm>
            <a:off x="713199" y="2016425"/>
            <a:ext cx="2309700" cy="18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Ultrasonic sensors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Arduino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Motors (sparkfun)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Breadboard (sparkfun)</a:t>
            </a:r>
            <a:endParaRPr sz="2000"/>
          </a:p>
        </p:txBody>
      </p:sp>
      <p:sp>
        <p:nvSpPr>
          <p:cNvPr id="6086" name="Google Shape;6086;p140"/>
          <p:cNvSpPr txBox="1"/>
          <p:nvPr>
            <p:ph idx="2" type="subTitle"/>
          </p:nvPr>
        </p:nvSpPr>
        <p:spPr>
          <a:xfrm>
            <a:off x="3417148" y="2016425"/>
            <a:ext cx="2309700" cy="18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Haptic vibrations with varying intensity or patterns indicate the presence of obstacles</a:t>
            </a:r>
            <a:endParaRPr sz="2000"/>
          </a:p>
        </p:txBody>
      </p:sp>
      <p:sp>
        <p:nvSpPr>
          <p:cNvPr id="6087" name="Google Shape;6087;p140"/>
          <p:cNvSpPr txBox="1"/>
          <p:nvPr>
            <p:ph idx="3" type="subTitle"/>
          </p:nvPr>
        </p:nvSpPr>
        <p:spPr>
          <a:xfrm>
            <a:off x="6121100" y="2016425"/>
            <a:ext cx="2309700" cy="18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Use of 3D printed mounts for assembling the wearable device.</a:t>
            </a:r>
            <a:endParaRPr sz="2000"/>
          </a:p>
        </p:txBody>
      </p:sp>
      <p:sp>
        <p:nvSpPr>
          <p:cNvPr id="6088" name="Google Shape;6088;p140"/>
          <p:cNvSpPr txBox="1"/>
          <p:nvPr>
            <p:ph idx="6" type="subTitle"/>
          </p:nvPr>
        </p:nvSpPr>
        <p:spPr>
          <a:xfrm>
            <a:off x="6121101" y="899250"/>
            <a:ext cx="2309700" cy="82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Construction</a:t>
            </a:r>
            <a:endParaRPr/>
          </a:p>
        </p:txBody>
      </p:sp>
      <p:sp>
        <p:nvSpPr>
          <p:cNvPr id="6089" name="Google Shape;6089;p1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90" name="Google Shape;6090;p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6125" y="3681162"/>
            <a:ext cx="1617876" cy="5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4" name="Shape 6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5" name="Google Shape;6095;p141"/>
          <p:cNvSpPr txBox="1"/>
          <p:nvPr>
            <p:ph type="title"/>
          </p:nvPr>
        </p:nvSpPr>
        <p:spPr>
          <a:xfrm>
            <a:off x="922975" y="2317627"/>
            <a:ext cx="4555800" cy="15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and Conclusion</a:t>
            </a:r>
            <a:endParaRPr/>
          </a:p>
        </p:txBody>
      </p:sp>
      <p:sp>
        <p:nvSpPr>
          <p:cNvPr id="6096" name="Google Shape;6096;p141"/>
          <p:cNvSpPr txBox="1"/>
          <p:nvPr>
            <p:ph idx="2" type="title"/>
          </p:nvPr>
        </p:nvSpPr>
        <p:spPr>
          <a:xfrm>
            <a:off x="922975" y="962402"/>
            <a:ext cx="1872300" cy="13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097" name="Google Shape;6097;p1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98" name="Google Shape;6098;p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6125" y="3681162"/>
            <a:ext cx="1617876" cy="5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porate Identity Renewal Project Proposal by Slidesgo">
  <a:themeElements>
    <a:clrScheme name="Simple Light">
      <a:dk1>
        <a:srgbClr val="191919"/>
      </a:dk1>
      <a:lt1>
        <a:srgbClr val="FFFFFF"/>
      </a:lt1>
      <a:dk2>
        <a:srgbClr val="E3DCD6"/>
      </a:dk2>
      <a:lt2>
        <a:srgbClr val="D8CBBC"/>
      </a:lt2>
      <a:accent1>
        <a:srgbClr val="C3C2BF"/>
      </a:accent1>
      <a:accent2>
        <a:srgbClr val="9C9284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porate Identity Renewal Project Proposal by Slidesgo">
  <a:themeElements>
    <a:clrScheme name="Simple Light">
      <a:dk1>
        <a:srgbClr val="191919"/>
      </a:dk1>
      <a:lt1>
        <a:srgbClr val="FFFFFF"/>
      </a:lt1>
      <a:dk2>
        <a:srgbClr val="E3DCD6"/>
      </a:dk2>
      <a:lt2>
        <a:srgbClr val="D8CBBC"/>
      </a:lt2>
      <a:accent1>
        <a:srgbClr val="C3C2BF"/>
      </a:accent1>
      <a:accent2>
        <a:srgbClr val="9C9284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orporate Identity Renewal Project Proposal by Slidesgo">
  <a:themeElements>
    <a:clrScheme name="Simple Light">
      <a:dk1>
        <a:srgbClr val="191919"/>
      </a:dk1>
      <a:lt1>
        <a:srgbClr val="FFFFFF"/>
      </a:lt1>
      <a:dk2>
        <a:srgbClr val="E3DCD6"/>
      </a:dk2>
      <a:lt2>
        <a:srgbClr val="D8CBBC"/>
      </a:lt2>
      <a:accent1>
        <a:srgbClr val="C3C2BF"/>
      </a:accent1>
      <a:accent2>
        <a:srgbClr val="9C9284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orporate Identity Renewal Project Proposal by Slidesgo">
  <a:themeElements>
    <a:clrScheme name="Simple Light">
      <a:dk1>
        <a:srgbClr val="191919"/>
      </a:dk1>
      <a:lt1>
        <a:srgbClr val="FFFFFF"/>
      </a:lt1>
      <a:dk2>
        <a:srgbClr val="E3DCD6"/>
      </a:dk2>
      <a:lt2>
        <a:srgbClr val="D8CBBC"/>
      </a:lt2>
      <a:accent1>
        <a:srgbClr val="C3C2BF"/>
      </a:accent1>
      <a:accent2>
        <a:srgbClr val="9C9284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Corporate Identity Renewal Project Proposal by Slidesgo">
  <a:themeElements>
    <a:clrScheme name="Simple Light">
      <a:dk1>
        <a:srgbClr val="191919"/>
      </a:dk1>
      <a:lt1>
        <a:srgbClr val="FFFFFF"/>
      </a:lt1>
      <a:dk2>
        <a:srgbClr val="E3DCD6"/>
      </a:dk2>
      <a:lt2>
        <a:srgbClr val="D8CBBC"/>
      </a:lt2>
      <a:accent1>
        <a:srgbClr val="C3C2BF"/>
      </a:accent1>
      <a:accent2>
        <a:srgbClr val="9C9284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