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6"/>
  </p:notesMasterIdLst>
  <p:handoutMasterIdLst>
    <p:handoutMasterId r:id="rId7"/>
  </p:handoutMasterIdLst>
  <p:sldIdLst>
    <p:sldId id="405" r:id="rId2"/>
    <p:sldId id="404" r:id="rId3"/>
    <p:sldId id="395" r:id="rId4"/>
    <p:sldId id="396" r:id="rId5"/>
  </p:sldIdLst>
  <p:sldSz cx="9144000" cy="6858000" type="letter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4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2226" autoAdjust="0"/>
  </p:normalViewPr>
  <p:slideViewPr>
    <p:cSldViewPr snapToObjects="1">
      <p:cViewPr varScale="1">
        <p:scale>
          <a:sx n="76" d="100"/>
          <a:sy n="76" d="100"/>
        </p:scale>
        <p:origin x="162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3" d="100"/>
          <a:sy n="43" d="100"/>
        </p:scale>
        <p:origin x="-226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AD2A0-97CB-FA4C-A628-7AC5792C493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55E93-7282-5D48-AA0E-63C7BEB85C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322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A70BE-FF09-6B4A-BFF9-74108DDCB856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3D86C-746A-1A44-AD7D-73BA053D4F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069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87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862"/>
            <a:ext cx="8229600" cy="823911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1209"/>
            <a:ext cx="8229600" cy="393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5" y="200107"/>
            <a:ext cx="2590800" cy="393417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04" t="50000" b="32035"/>
          <a:stretch/>
        </p:blipFill>
        <p:spPr>
          <a:xfrm flipV="1">
            <a:off x="0" y="6367749"/>
            <a:ext cx="9137469" cy="21325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270" y="6581001"/>
            <a:ext cx="8988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MATLAB									                                                                                                          </a:t>
            </a:r>
            <a:fld id="{11505816-721B-4E4E-BC01-EDB3602A92D0}" type="slidenum">
              <a:rPr lang="en-US" sz="1100" smtClean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‹#›</a:t>
            </a:fld>
            <a:endParaRPr lang="en-US" sz="1100" dirty="0">
              <a:solidFill>
                <a:srgbClr val="C0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51826" y="67128"/>
            <a:ext cx="706053" cy="4700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553200" y="81832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First Year Engineering</a:t>
            </a:r>
            <a:r>
              <a:rPr lang="en-US" sz="1200" baseline="0" dirty="0">
                <a:solidFill>
                  <a:srgbClr val="C00000"/>
                </a:solidFill>
              </a:rPr>
              <a:t> Learning Center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First Year Engineering Program              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1427-4A6E-DD4E-87EF-BDE1882511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483" y="1120140"/>
            <a:ext cx="86868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Final Exam Review</a:t>
            </a:r>
            <a:endParaRPr lang="en-US" sz="2400" b="1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by</a:t>
            </a: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Razieh Jalal Abadi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324916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1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23911"/>
          </a:xfrm>
        </p:spPr>
        <p:txBody>
          <a:bodyPr/>
          <a:lstStyle/>
          <a:p>
            <a:r>
              <a:rPr lang="en-US" dirty="0"/>
              <a:t>Creating arrays :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idx="1"/>
          </p:nvPr>
        </p:nvSpPr>
        <p:spPr>
          <a:xfrm>
            <a:off x="457200" y="1752660"/>
            <a:ext cx="8534400" cy="41909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1- 1D:</a:t>
            </a:r>
          </a:p>
          <a:p>
            <a:pPr marL="0" indent="0">
              <a:buNone/>
            </a:pPr>
            <a:r>
              <a:rPr lang="en-US" sz="2800" dirty="0"/>
              <a:t>X= </a:t>
            </a:r>
            <a:r>
              <a:rPr lang="en-US" sz="2800" dirty="0" err="1"/>
              <a:t>start:increment:end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X= [first </a:t>
            </a:r>
            <a:r>
              <a:rPr lang="en-US" sz="2800" dirty="0" err="1"/>
              <a:t>element,second</a:t>
            </a:r>
            <a:r>
              <a:rPr lang="en-US" sz="2800" dirty="0"/>
              <a:t> element,…]</a:t>
            </a:r>
          </a:p>
          <a:p>
            <a:pPr marL="0" indent="0">
              <a:buNone/>
            </a:pPr>
            <a:r>
              <a:rPr lang="en-US" sz="2800" dirty="0"/>
              <a:t>X=</a:t>
            </a:r>
            <a:r>
              <a:rPr lang="en-US" sz="2800" dirty="0" err="1"/>
              <a:t>linspace</a:t>
            </a:r>
            <a:r>
              <a:rPr lang="en-US" sz="2800" dirty="0"/>
              <a:t>(</a:t>
            </a:r>
            <a:r>
              <a:rPr lang="en-US" sz="2800" dirty="0" err="1"/>
              <a:t>start,end,number</a:t>
            </a:r>
            <a:r>
              <a:rPr lang="en-US" sz="2800" dirty="0"/>
              <a:t> of elements)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2- 2D:</a:t>
            </a:r>
          </a:p>
          <a:p>
            <a:pPr marL="0" indent="0">
              <a:buNone/>
            </a:pPr>
            <a:r>
              <a:rPr lang="en-US" sz="2800" dirty="0"/>
              <a:t>X= [first </a:t>
            </a:r>
            <a:r>
              <a:rPr lang="en-US" sz="2800" dirty="0" err="1"/>
              <a:t>element,second</a:t>
            </a:r>
            <a:r>
              <a:rPr lang="en-US" sz="2800" dirty="0"/>
              <a:t> element,…</a:t>
            </a:r>
            <a:r>
              <a:rPr lang="en-US" sz="2800" b="1" dirty="0">
                <a:solidFill>
                  <a:srgbClr val="FF0000"/>
                </a:solidFill>
              </a:rPr>
              <a:t>; </a:t>
            </a:r>
            <a:r>
              <a:rPr lang="en-US" sz="2800" dirty="0"/>
              <a:t>first </a:t>
            </a:r>
            <a:r>
              <a:rPr lang="en-US" sz="2800" dirty="0" err="1"/>
              <a:t>element,second</a:t>
            </a:r>
            <a:r>
              <a:rPr lang="en-US" sz="2800" dirty="0"/>
              <a:t> element,…</a:t>
            </a:r>
            <a:r>
              <a:rPr lang="en-US" sz="2800" b="1" dirty="0">
                <a:solidFill>
                  <a:srgbClr val="FF0000"/>
                </a:solidFill>
              </a:rPr>
              <a:t>;</a:t>
            </a:r>
            <a:r>
              <a:rPr lang="en-US" sz="2800" dirty="0"/>
              <a:t>…]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705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23911"/>
          </a:xfrm>
        </p:spPr>
        <p:txBody>
          <a:bodyPr/>
          <a:lstStyle/>
          <a:p>
            <a:r>
              <a:rPr lang="en-US" dirty="0"/>
              <a:t>Creating a plot: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idx="1"/>
          </p:nvPr>
        </p:nvSpPr>
        <p:spPr>
          <a:xfrm>
            <a:off x="457200" y="1752660"/>
            <a:ext cx="8382000" cy="449574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1- define first variable(s) range</a:t>
            </a:r>
          </a:p>
          <a:p>
            <a:pPr marL="0" indent="0">
              <a:buNone/>
            </a:pPr>
            <a:r>
              <a:rPr lang="en-US" sz="2400" dirty="0"/>
              <a:t>2- plot(</a:t>
            </a:r>
            <a:r>
              <a:rPr lang="en-US" sz="2400" dirty="0" err="1"/>
              <a:t>x,y,’b</a:t>
            </a:r>
            <a:r>
              <a:rPr lang="en-US" sz="2400" dirty="0"/>
              <a:t>--*’)</a:t>
            </a:r>
          </a:p>
          <a:p>
            <a:pPr marL="0" indent="0">
              <a:buNone/>
            </a:pPr>
            <a:r>
              <a:rPr lang="en-US" sz="2400" dirty="0"/>
              <a:t>3- Hold on: keeps the figure and plot new figure in the same window</a:t>
            </a:r>
          </a:p>
          <a:p>
            <a:pPr marL="0" indent="0">
              <a:buNone/>
            </a:pPr>
            <a:r>
              <a:rPr lang="en-US" sz="2400" dirty="0"/>
              <a:t>4- Figure: open a new window and plots the new figure in that new window</a:t>
            </a:r>
          </a:p>
          <a:p>
            <a:pPr marL="0" indent="0">
              <a:buNone/>
            </a:pPr>
            <a:r>
              <a:rPr lang="en-US" sz="2400" dirty="0"/>
              <a:t>title(‘type title here’)</a:t>
            </a:r>
          </a:p>
          <a:p>
            <a:pPr marL="0" indent="0">
              <a:buNone/>
            </a:pPr>
            <a:r>
              <a:rPr lang="en-US" sz="2400" dirty="0"/>
              <a:t>legend(‘type first legend here’, ‘type second legend here’)</a:t>
            </a:r>
          </a:p>
          <a:p>
            <a:pPr marL="0" indent="0">
              <a:buNone/>
            </a:pPr>
            <a:r>
              <a:rPr lang="en-US" sz="2400" dirty="0" err="1"/>
              <a:t>xlabel</a:t>
            </a:r>
            <a:r>
              <a:rPr lang="en-US" sz="2400" dirty="0"/>
              <a:t>(‘type x axis label here’)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09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HBhUUExMUFhUWFxgbGRgYFxodIBYcGxsgGhseIBweHCggHB0lHRwfJDEhJSktLi4xHx8zODMsNygvLi0BCgoKDQ0OGxAQGywkICUvLzc0Ny0rNDc0LTA3Myw3NjQtNywyNS40OC83MTc2LC00LzIsNC00LDc3NzAvNy8rLv/AABEIAQEAxAMBIgACEQEDEQH/xAAcAAEAAwEBAQEBAAAAAAAAAAAABgcIBQQDAQL/xABOEAABAwIDBAYFCQQHBQkBAAABAAIDBBEFBiEHEjFBEyJRYXGBCBQyUpEVFiNCYnKCkqFTorHBJDNDo7LCw2Nkc5OzJjQ2RFSD0eHwJf/EABsBAQACAwEBAAAAAAAAAAAAAAAEBQIDBgEH/8QAMhEBAAEDAQQIBQMFAAAAAAAAAAECAwQRBQYSMRMhQVFhgZGxIqHR4fAycsEjJDNCcf/aAAwDAQACEQMRAD8AvFERAREQEREBERAREQEREBERAREQERV3tf2gfNDDBFAR63MOrz6JnAyEdvENB0uCdbWIdLOO0uhylUdHK90k2l4ogHObfUb1yGt01sTexBsozDt6oHPs6CraO3djNv7xRPZvsmdmaAVuIPkEcpLmsv15rm++5xuQ13xde9xpexanY5hM0BaKd7Db2mzS3Hf1nFv6IJBlrOdFmcf0aoY91rmM3a8W4ncdYkd4uO9d9Z5zZsWqsDd0+HyumDDvBvszMtqC0jR5HHSx4WBXW2Z7XZPXW0eJE3Ltxs5Fi117Bso8dN/iD7XNwC8EREBERAREQEREBERAREQEREBERAREQERV3tGzlPhWKNpaUtY7oxJJI5ocWhzi1jWg6XO64kkHS2mqxqqimNZbbFiu/ci3bjWZWDPMKeBz3GzWgknsAFyfgsw5fp37UNqRfLfo3OMjx7sLLBrP8LLjtupxV7RXy5aq6asczflpZxDKG7u87cILHAaBxvdpFgeFr2vwvRunazNFQw+06nuD3Ne24/eHwSmqKo1h7fsXLFybdyNJhoVjQxgAAAGgA5BfqIsmkVB+kfhMFLXU07Ghs03SCSw9sM3bOP2hvWvxIt2K/FmfPNe7aTtRZTwOvGHCGNw1G60l0snGxHtOuOLWtQX1kOqfW5Lo5JCS91PESTxcd0anvPHzXeXxo6ZtFSMjYA1jGta0Dk1osB5AL7ICIiAiIgIiICIiAiIgIiICIiAiIgKi8/TdLtAqxe+42Bvh9HvW/e/VT3ahn9mSsLAbZ9TKD0TDwaOBe/7I5D6x0HAkUTlysmxCvnlqC90k27IXOFt+5cLjS27yFtBaw4KPlf4pW+wp0zqPP2l220TK/GaNkjQ5hq4A5p4Oa54aQe43svLs1Hzc2xiAOJa2aenJP1gN5o/ea0r+8TqnUNL0zLb8T45G31F43teL92ibK8LnzbtJ9cLLMZM+eVwBDWucS8NHeXHh2AnksMOf6fmkbx0aZcT30x7y0yiKL7Scxuytk6aojF5ButZfgHPO6HHwuTbnYDmpagQ7bXtDGD0LqKmf/SJBaRzT/UsPEX5PcPMA30uF8NgOTDh2HmvmbaSZu7CD9WK9y63a8gW+yOxygmx3LEGcMySPrJg8sO/0Lndaoc4klxvq5oOrrakkX046aa0MaABYDgByQfqIiAiIgIiICIiAiIgIiICIiAiIgLgZ2zVFlDAnTy6nhGy9jI88GjsHMnkL+C6uKYhHhOHPmmeGRxtLnOPID+J5ADUmwWb6qap2yZ8DW7zIGcL8IIb6uI4GR36mwvYXAerIeWZ9qGaZK2tJMDXjftcB5GrYWdjQLXtqBbm66mO1mhbSZkpnNaGh1M+MACwAhe0tAA4ACUq0cEwmLA8LjggaGxxizR/EntJNyTzJKg+2WH+jUknZM9n543P/ANNar8a25WGyq+HMtz4+/Uq7EmtfQPDr7u6d63Gw1Nu+y0RgeDw4FhrYaeMMjaNAOfaSeJJ5krPlSzpadze1pHxFloPL9X6/gNPKP7SGN/5mB381Hwp6phcbz06XLdXfE/LT6vevFjOFRY3hj4J2B8Ugs5p+IIPEEEAgjgQF7UU1y7PWadiVVhU/S4fIZmtN2tLgyVltRY6NcRxuC09gXny/tcxHK9T0FfG6ZrbAtlBZM0feI63b1wSe0LRq4+ZMsUuZ6Po6qFsg+q7g5ne1w1b/AAPO6DzZQzpSZvpd6mk6wHXicLPZ4t5jX2mkjvUhWW87ZVqNl+Z4pYJXFhJfBLwI3T1mPA0JsbHk4HhxA0blLHW5ly5DUs0EjLke64aPb5OBF+aDroiICIiAiIgIiICIiAiIgIipzbntA+T6c0FM76V4+ncD/VsI9gfacOPY372gRbarnKTPOPsoKG8kIeGgM/8AMScN6/DcbyPDi4m1rXJs8ybHkvARE2zpX2dNJ777cB9lvADxPElRXYps/wDm9h4q6hv9Jmb1WuGsMZ1tbk93PmBYaa3sLHsXjwHB5KiY2jiaXHtPINHeTYDvIQRHa1n8ZNwoMiINVMD0YOvRt4GQj9ADxPaAQuBiDZ6nYvSzVT3STCWKUucbndllLGXP/DlH8FV+ExzbT9o7TLe0r959ibRws1LQeQDeqD2kcytF58ovWcjVUbW+zA8sA7YxvtA82heVRrEw2WbnR3Ka+6Yn0Umro2a1HrORqW31GGP/AJTjF/kVKsdvtBHAi/xVo7G6rpMDniP9lUOt92RrZP8AE53wVfhT8Uw67eajWzRX3Tp6x9k/REVi40REQQrbDgIx7Ic4Au+EdMzxjBLh33ZvC3aQoV6N2NdJRVNI4+w5srBfk7qv8ACGnxcVdD2CRhBFwRYjtCzdszByrtlNMbhpfPASebdXMPmWM+KDSaIiAiIgIiICIiAiIgIi52YMaiy/g8lRO60cbbntceTR2uJ0Higju1DO7cmYCXNsaiW7YWHt5vI91t/M2HO4rHYtkd2YMTOJVd3Rh7nMDtemlvdzzfi1rr+LvAg8TBMPqNr+fXSzEthbumQjURRAncjafeOtj27zrcQtLUdKyhpGxxtDGMaGtaODQBYAIPsqC235ikzFirqGm60VI10tQQRbeaNbnsZcNtze61rgKzdqGcBk/LLpGkdPJdkLT7x4ut2NGvjujmqLyfTnMrIsOhLy+qlM1dMb33I3XawE8QB17ni97RyQWX6PuVvk3AX1kjbSVOjLjURNPHhcb7rnvDWFWvIwSxlpFwQQR2gr+KWnbSUzY2NDWMaGtaODWtFgB3ABfVBmyngNIwxHjC58R8YnGM/4VNtkVX6vmieL9tA148YX7p8yJR8FyM80Xyfnapbyk3Jm+Ejd1395G8+a8+Vaz5OzbSSXsOlEbu8TAxDy33MPkq2j4MjTxdvkf3WyIq7YpifOnn7SvxERWTiBEWatt2cn4vmk08UjhDTHds1xAdKD1nacS09UdliRxQaVWdNq8Yy/tkhqb2DnU057txwY7/p3PirvyNUSVeTaOSVxdI+nic5x4uu0G5PMka3VU+kvRdaimA/asJ/K5v8AmQXki8WC1Xr2Dwycekijf+ZoP80Qe1ERAREQEREBERAJsFm7aXmeXaLm2Oho+vC2TdjsdJX2s6Q/ZAvY8mgnnYTvbxnQ4LhAo4XWmqGnfI4si4HzebjwDu5f1sMyP8h4R65M36edvUB/sojqPBz9HHu3RoboJrkjK8WUcvsp49SNZH2sZHn2neHIDkAAu1VVLKOldJI4NYxpc5xNg1oFyT3AL6qgdue0EV8pw+mfeNp+neD7bgdIwfdadT2mw5ahBNpGbnZxzI6XURN6kLT9VgPEj3ncT5DkFdWwjKPyHl31qRtpqoAi/FkXFg/F7XgW9iqXZHks5uzGDIP6NBZ8p5O16sf4ra9wPA2WqAN0WCD9REQVftjoujq6WoHPpIHd5I6WP4bkn5lXs7S6E7ps7i09jhq0+RsVdW0ug9fyXPYXdEBM3tvEQ8gd5aC3zVMA7wuFXZdPDXFUO03duxdxq7NXZPyn8loPB68YrhMU7eEsbHju3mh1vK69ihWyWu9YywYjxglezX3XfSt8gH7v4VNVPpq4oiXIXrU2rlVuecTMIxtHzKMqZRmnBHSEbkQ7ZHaN8bC7iOxpWSaeF1dWNY3rPkcAL83ONh8SVZ/pA5l+U8ytpWO+jph1rcDK8AnuO62w7iXqMbJsN+VNodI0gkNk6Q93RAyC/dvNA81k1NX0VMKOjZG32WNa0eDRYfoFVvpHxb2TYHcxVNHkY5P/AICthVZ6Rkm5kaIdtVGP7uQ/yQTPZ7J0mRKE/wC7Qj4MA/ki+OzP/wAAUX/AZ/BEEmREQEREBERAREQZmpoxnfbcW1BHRmokG6frMgB3GWPvBgBHe5XdjW0OgwiYx9KZZW8Y4G9IR3EjqNPc5wUE2ibGHYtij6mhkY10ji58UlwN46uLHAG1zrukcSdbWCgdBTfN+ofRzmNs8butuvaQ64vxH1gDYjiLLVerminWI1TtnYtvJvxbuVcMe/gnGdNoVXjlEYaOP1VjhZ0kjx0hB5NDN4M8bk+Cql+UJA3SRhPfcfyUxBvwX7ZQJy7jrqd38KI00mfP6JRs8zbBk/LrKd1JMXXLpJI3Ru33Hi4hzmGwFgBroBx4qaQbTcPfbfkliJ/aQygDxcGlo+KqOyLKMyvtiGm5u1jT+iqqPSfz1X7hWO02MtvT1EMvb0cjXEeIBuPNdFZrlpWSyBxa0uGodbUHtDuIPgpLgedqzAyBvmpiHGOV13W+xKetfufvDS3V4rfRl0VdU9Spyd3ci1E1W5ir5T6fddr2CRhBFwRYjtCznJRnDaiSA3vBI+LXiQxxDT5s3T5q9ssZkgzPh/SQOOmj2OFnxO917eR/Q8iVV20yh9Rzo9wGlREyTxez6J/7oj+K9y6eK3r3MN373RZfBP8AtEx58/4erZViHqeaHRE2FRFYa8XxEuaAO9jpD+EKyc1423LmXZql9rRMJAP1ncGN83EDzVFU1ccKrY6gXvBI2Q24lrT9IB4xlzfNdf0iszCUQUUbriwmktzvcRj4bzrfcK9xKtbenc83gsdHl8Ucqo18+U/nigGVMKON+vV1R12U8Usri7hJPID0YPC/XO8fADmpj6NuG9Nj1TUH+yiaweMjr38bRn4r7Zrw35m7D4aci01XKx0vbc/S2P3QxjfHXmpb6PeG+p5GMp4zzPcPustGB+ZrvipKjWeqZ9JWs3MIpIeb5Xv/ACNDf9RXMs7ekBVOxTPMFMyxLImNA/2kribebdxBdWz+LoMjUQ/3aE/FgP8ANF2qWAUtK1jeDGho8ALBEH1REQEREBEXyqahlJTufI9rGNF3OcQA0DiSToAg+q5uPY/T5doulqZmRM5bx1cexrRq49wBVV5424R0hdFhzRI7UGd4O437jeL/ABNh3OCiWAbPMS2g13rNbI+ON1vpZvac3jaOPSzez2W66XQe7Oe2Opx+Y0+HRyRNed0PAvNJfk0N9jyu7hqOC/vJWxKbEHCXEHGFh16JpBkd946hnLtPH2SreyjkejyjBaniG+RZ0r+tI78XIfZbYdykiCLwbO8MhhDRQwEAWu5u8fNxuSe8r6jImHN4UVP+QKROO6250AVdZu2xUOA3ZCfWpRyjI3Ae+TUfl3vJHsTMckkORsPI/wC5w+TbfwXGnyjg0+JdACxs5BtEyrka/TU/RiXs7uRVHZl2m4jmmbcEjomONhDBdu9fQAkdd5N7WvY9is/Y7svdgMza2sFp7Hoov2QcLFzvtkG1uDQTe5PV84Y7mcXrkcqp9XtxnZW6JhdR1Lif2VRYg9wka0Ob+IOUCljfTVLo5Y3RSs9uN1rtvwNxo5p5OBIK0ao5nTKjMzUPEMnZfopbeyebXe8x3MeY1AUe7jU1R8PVK32ftu/YriLszVT484/59FL4fWS4Nijammduyt0IPszM5seOYPI8QbEKYZ9xSLM+WaWth4xzGKVp9qLpW2cxw7ekbH4ggjQqGPY+nqXxStLJY3bsjD9U8ePNpFiHcwQV5K6nfJA8RPLC/c3x9WTccHsDh3OGjuI15EhRLd2aYm3Xy9l/l4FF6qjMxv1RMT+6Pq9RFwuRkrAH5k2mxxTEvbEWueXa3iha0MB7QQGM812FLtj9Oxmb6l9hvup2WPOwed/+DP0WWHVpXp3sN47EV48XO2mflP30cD0k8S6XGqWnB/q4nSHxkdujzAj/AFVw5Dw75JyZSRWsWwM3h9pw3n/vErPm0d/zk2wPivdrp4acW5W3Y3Afi3vitQAboVk4h+rNeXD89duPTe1GJ3S3H7OAfRE+O6weaufanj/zcyRPIDaR7eij1135Li472t3nfhUA9G/AtymqKxw9oiGM25Cz5PEE7g8WlBdiIiAiIgIiqjavtVGXy6loyHVPB8mhbB3Dk6Tu4Dnc6IJRnzaHS5Mgs89JORdkDTqewuOoY3vOvGwNlSE9Xi213FN1oPQtPsi7YYezeP1neN3cbC2i7GzzZRNmeQVmIukbE87wa4npKi+u85x1a09vtHlbQm/cOw+LC6NsUMbY42izWtAAH/3380EGyNsmpMsbskgFRUDXfeOqw/YZqAR7xuey3BWEi4ebM20uUqHpKmQNuDuRixfIRya2+vLU2AuLkIO4q+zptaostb0cZ9ZnFxuRkbrT9uTUDXiBcjmAqszFtBxHaHiHqtFG+ON1wIoj1nt4XkfpZvbwbrrfipdlLY1T4LSGpxR7ZCxpe6MEiKMN1Jc7QvsBrwbxHWQVdnDaHW5scRLLuRcoY7tZ563f+InusuBhGFTY1iDYaeN0kjzo1v8AEk6ADmToFJseqJNomdRHRwhsY+jp42tDWxxNJ6xAFmjUuPZe2tgtC7PsjQZKwzdZZ8zwOllI1cewdjByHmdUHI2a7L4coxtml3Zau3t/VivxEYPPlvnU9wJCsJEQEREEI2lZSOM0nrFO0etRDh+3j4mM/a4lp5HTg4qpYpBNEHDgf/3ke5aNqJ20sDnvc1jGglznEANA4kk6Ad6zdmHMtJWZ3nFMfoZHAtdwaZCPpCBya52uvMk81EyrPFHFHN0Wwdo9DX0Fyfhnl4T9/d91INndV6pnqD/asmi+LRL/AKKj66OV7/O6itx6cf4Hg/pdQrE6XIdLtaiKsK5Hh7daMZLHyrtoY52u9VzSebS+QfqFqRZdxBj9m21jpZIyWMmfIy314pN4XaToSGuI8QR3qXZx26NqsNMdBFKx7xYyy7oMd/da1zru7ydOwq4fOHI225hdmjN0dBTXeIXbgDT/AFk7yARxt1dG68Dvq9Mp4G3LeXIaZlj0TACR9Zx1e7zcSfNVjsS2dPw6X1+raWykHoY3cWB3GRwOocRoByBN9SLXKgIiICIv4nmbTwOe4hrWglxPAAC5J8kFf7Y89fNLBRFC4etTghn+zZwdJ48m99zrukKD7F9nPym4YhWt3mXvDG/XpDf+sdfi2/AHideFrxvD4n7V9qZL97oXOLnD9nTx6BvHQnRtx9Z5K05DE2CENaA1rQA0AWAAFgAOQAQf2iKutsG0D5o4YIYCPW5h1efRM4F5HbxDQdLgnW1iH5tN2pRZSBgg3Zasjh9WG/AvtxdzDBrzNtL1XlPI9dtLxI1VVK9sLj1pnjV4H1Ym8LDhcWaNeNrLq7J9mTsxyiurw4wlxcxjib1Dr3L3E67l/N3hx0HFGIow1oAaAAABYADQADkEHIyxlimytQdFTRBg+s7i557XO4k/oOQCqLbtnN1dWjC6Ul3Wb026CS95ILIhbjY2JAvrujkQrQ2i5pGUcrST6dIepE0/WkcOrpzA1ce4FVfsFym7Ea9+J1N3Wc4RF2pfIb9JIb8bXsD2l3NoQT7ZXkNuTMGu8B1VKAZXcd3sjafdHM8zrwsBOERARFWefNsFNl1zoqcCpnFwbH6OM/acPaI91veCQUFkTztpoS97mta0XLnEAAdpJ0AVaZt21UeEXZTA1Uo5tO7GPF5HW/CCD2hVtBhOM7VqgSSOcIL3Dn3ZC37jB7R4jeAJ7SrLypsVosHIfUE1Ug98bsYPdGDr+IkdwQVg6XGdrNVbXoQeAvHBH48d8jv3nC+itnJuyOiwGhInY2qme0hz5G9VoIsQxv1fve13jgrAhhbBEGsaGtaLBrQAAOwAaAL+0FQY3szqcPqCaNzZ4TwjkfuyR/ZDyN2RvYXWI048V2ci5FloMTbU1W610e90cTXb1nOaWlznWAuGlwDRca3vwtYyLVFmiKuKI60+raWVVZ6CqvWn87eblZhy5TZkpOjqoWytGovcFp+y4EOb5FcnAdnGG4BViSGlb0g4Oe5zy3vbvkhp7xqpWi2oAiIgIiICgG3DGThGz+UNNnTubCPB13P8ixrh5qfqi/SWryZaOAHQCWRw7b7rWn9HfFB0/RxwX1fA56pw60sgjbf3IxckeLnEH7gVwqL7MMO+S8gUbLWvC15v2y/SG/m5ShB5MVxBmE4ZJPKbMiY57j3NFzbtPYFm7JuFSbUtock9Rfog7pJddAy9o4gew2De2wceKsT0icb9RyvFTNOtTJd33IrOP75Z8CunsJwL5IyM2Qi0lS4yG/Hd9mMeG6N4ffKCw44xFGGtAAAAAAsABoAByC/pFG9oeYvmvlCeoHthu7H3yP6rfGxO8R2NKCltquKSZ62ix0MBuyJ/Qt7OkJ+lee5treDCea0BguGR4LhMUEQsyJga3y5nvJ1J7SVR/o65f9bxWaukF+iHRxk69d4u8343DLD8ZV+oCIqe265++TaY0FO76WRv07gdY2OGjO5zwbnsb964Dg7VdpsmOVZoMOc4xl24+SO5dUOJtuR21LL6XHt8PZ9rv7OdjUeHxtnxBrZZbXEBsWR/f5SO7vZ4+1oV79jezkZdo21dS29VI3qtI/qGEcLcpCOJ5Dq6a3tFB+NaGtsBYDgOxfqIgIiICIiAiIgIiICIiAs17dpDim0tsLLFzYoYgPtOJeB/eBaUWa8RHy5t/sNQK2MHwg3Q4fCMhBpCCIQQNaODQAPACwX0REGctvdU7FtoMVMw3MccbA3sklcXfqHM/RaFw6jbh2HxxM0bGxrG+DQGj9As6Yf/ANptv1yLgVbyPCnB3T5iMfGy0mgKh/SRxvfq6ajadGgzPHe67GeYAf8AmV8LMFaPn3tpLfajfU7tr3BihGtvFkZPmgvXZfgfzfyPTxEWe5nSSdu/J1iD3tBDfwqVIiDh50zGzKuW5al9iWCzG++86Mb5nj2AE8lSWxrLb835rkxCqu9kUm8Sf7SY9YDwZcOt9wcF9NvmPuxnNEVBDdwhLbtH15pLWHfZpAHe5wV1ZLy+3K+WoaZtrsb13D67zq93m4m3YLDkg7aIiAiIgIiICIiAiIgIiICIiAs2bLP/AOxtndMDcdJVTeIcHgfq8FaJxSp9TwyWT3I3u/K0n+SoL0b6TpM1VEvJlPu+b3tI/RhQaHXmxKrGH4dJK72Y2PefBrS4/wAF6VEtrFd8nbO6x3vR9H/zXCP/ADIKg9HmlNZneaZ2u5A8kn33vaP1G8tGKlvRpodzD6yb3nxxj8Ac4/4x8FdKDi50xf5CypU1FwDHE4tv75G6webyAqW9HDCfWMfqKkjSGMMb96Q3uO8NYR+JS30icW9UyjHADrPKLjtZGN4/vli6GwXCfk7ILZCOtUSPk17B9G3ysy/4kFjLz4jWNw7D5JXmzI2Oe49gaC4/oF6FXe3fGPkvIT2A2dUPbELdntv8i1u7+JBV2x+gdmzaY6qlF+jL6h/Z0jndQd1nO3h9xaVVU+jtg3qeU5KgjrVEpse1kfVH75erWQEREBERAREQEREBERAREQEREHBz8bZGrrf+ln/6blXPo2YaYcHqqgg2kkYxv/tgkkeclvJXG5oe0gi4PEHmv4ggbTQhrGta0cGtAAHgBog+iq/0h600+RWsH9rUMafBrXP/AItarQVLeks9/qFE0NJYXykmxsHAMDRfhcgut4FBJNgtD6ns7jdzmllkPk7o/wCEYViri5Lw44RlGlhcLOZBGHDsdugv/eJXaQZ19IGudied4aZnWMUbWho49JK69vNvRq/cEw4YRg0MDeEUbGDv3WgX87KgcvQHN23mSQi7Ip5JD92A7kR/MI/itFoCz36RuK+tZjp6ZuoijLiB70p4W7d1g/MtCLM9IPnlt0vxZ60Xaagx046t+5zYwPNBoLKeFfIeWqen0vFExrrc3W6x83XPmusiICIiAiIgIiICIiAiIgIiICIiAiIgL8I3uK/UQEREFf7Ltnrsmz1MssjZJZnWaW36sYJIuSAd5xIJHAWGpVgIiDl5oxL5Hy3UT84oZHjvIaS0eZsqX9G7B+kxOpqiNGMETTyJed53mA1v5la+0jB5sfyVUU9PbpZAzdubA2e1zhfldoI81+7PcrjKGVo6fQv1fK4cHSO9q2guAAGg9jQgkiIiAiIgIiICIiAi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914400"/>
            <a:ext cx="8991600" cy="823911"/>
          </a:xfrm>
        </p:spPr>
        <p:txBody>
          <a:bodyPr/>
          <a:lstStyle/>
          <a:p>
            <a:r>
              <a:rPr lang="en-US" dirty="0"/>
              <a:t>Show the output in command window: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A25B014-FF96-2CF9-3D48-0F312436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123710" cy="19811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1- </a:t>
            </a:r>
            <a:r>
              <a:rPr lang="en-US" sz="2800" dirty="0" err="1"/>
              <a:t>disp</a:t>
            </a:r>
            <a:r>
              <a:rPr lang="en-US" sz="2800" dirty="0"/>
              <a:t>(‘type what you want to print out here’)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2- </a:t>
            </a:r>
            <a:r>
              <a:rPr lang="en-US" alt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fprintf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command – formatting possible, </a:t>
            </a: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output multiple variables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		  </a:t>
            </a:r>
            <a:r>
              <a:rPr lang="en-US" altLang="en-US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fprintf</a:t>
            </a:r>
            <a:r>
              <a:rPr lang="en-US" altLang="en-US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('</a:t>
            </a:r>
            <a:r>
              <a:rPr lang="en-US" altLang="en-US" sz="24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</a:t>
            </a:r>
            <a:r>
              <a:rPr lang="en-US" altLang="en-US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%-w.pf </a:t>
            </a:r>
            <a:r>
              <a:rPr lang="en-US" altLang="en-US" sz="24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more </a:t>
            </a:r>
            <a:r>
              <a:rPr lang="en-US" altLang="en-US" sz="2400" b="1" i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text',variable</a:t>
            </a:r>
            <a:r>
              <a:rPr lang="en-US" altLang="en-US" sz="2400" b="1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% 	   placeholder for where “variable” will be inserted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- 	   Left justifies (this is called a flag, see textbook for more options)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 	   width of placeholder space reserved (minimum)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 	   precision (# of decimal places)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 	   fixed point (this is the format, see textbook for more options)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704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powerpoint_newNEU.pot</Template>
  <TotalTime>0</TotalTime>
  <Words>250</Words>
  <Application>Microsoft Office PowerPoint</Application>
  <PresentationFormat>Letter Paper (8.5x11 in)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Custom Design</vt:lpstr>
      <vt:lpstr>PowerPoint Presentation</vt:lpstr>
      <vt:lpstr>Creating arrays :</vt:lpstr>
      <vt:lpstr>Creating a plot:</vt:lpstr>
      <vt:lpstr>Show the output in command window: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association planning and networking event</dc:title>
  <dc:creator>Jennifer Kaddy</dc:creator>
  <cp:lastModifiedBy>Razieh Jalal Abadi</cp:lastModifiedBy>
  <cp:revision>358</cp:revision>
  <cp:lastPrinted>2011-08-31T16:46:58Z</cp:lastPrinted>
  <dcterms:created xsi:type="dcterms:W3CDTF">2010-09-07T11:17:15Z</dcterms:created>
  <dcterms:modified xsi:type="dcterms:W3CDTF">2024-04-15T11:38:42Z</dcterms:modified>
</cp:coreProperties>
</file>