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6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087A-4B98-4428-9596-5524F2EC1FA5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D40-CE01-4FB4-B087-2289F263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CD1-CE0C-4BD0-A998-27A8F49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B9EE-95AC-4CEC-8F0C-2317CA92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B1AA-6AC2-4B9A-8180-B90D817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9C3-C658-49F8-B121-72511C7EAFD6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0792-21F0-422E-9F50-8CF2EC5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608A-FFB5-4C7F-91C3-1E8062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1BF-13E6-47E6-8433-58C77AA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3F0-E7E1-41BF-91B8-94985D7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AE2C-022A-48E0-A378-4685E6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951-5835-491B-A358-410ADFBD5321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C0BA-520A-4FF8-8990-212FC9C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2C0-D74A-4990-B5B4-0869B2C8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93C8-31B3-4818-A2D1-3EE8562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4EE3-7914-47B8-8BC7-2F780313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9B5B-13CF-4338-B145-228B80AE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57-0A6F-4FA6-9114-0E52C47ABAAF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CA33-60F3-47C4-89B9-2B21CC1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95DA-6B3E-4B0A-8CB4-873E769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382-4511-465D-9BFD-7CDFED6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DD5-FD17-45AF-869C-210946B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E7B6-6A41-4249-8182-0459F2B2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EF6-EEC3-4FE7-8CF1-E997B09B3C8C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278-C2F2-4E97-903E-4DC53A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0A74-3372-4E7D-989D-C6432A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C36-BFBA-400E-8385-AA33425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CB8F-7349-402B-8C5E-86534638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385F-17D6-4FC5-9B81-2297BDB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6EC4-44D1-45F0-BF60-51A10F7CDDF8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C016-4807-44B3-AD07-FFE0FAD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3866-53D8-49F0-8B3B-F97F3EB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22-F276-4197-A48C-4837ED6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0CEE-3735-4B05-8CA9-1775388F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C2078-EAD9-422F-9CAA-05B2037C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D931-42A9-494B-A029-61CB7C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AF-80EB-4383-86D5-C05DEDD33E6C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DF8D-D9CC-4A6E-A629-BD4299E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D721-CBFC-47EA-B088-3DE547B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508-E7EF-4001-8556-27BA006C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831-F467-40CC-9F79-2E789EDF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F118-09FD-49FF-9DF0-3F8435A2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656C2-26DE-42EB-A2C1-8687610E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A6A5-5C2D-4377-9155-82DD24CE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EFC7-89AA-4732-9130-A0CF5A9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4A9-5753-4635-9C70-60AB6704767A}" type="datetime1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05C4-5F38-4F6E-B947-C4CE0D1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62D4-9245-4E58-B7EA-1582677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B406-F10F-4E12-9F63-179A0C3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E583-56D1-4380-9C49-B5AB36F9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BC7-E83A-46F4-8A8F-7DFB3585B84B}" type="datetime1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929B-E785-402C-8013-9C4DDC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45D-9EEE-4046-8340-0F75558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F0D7-968D-4D65-8246-F549CFCD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B01B-4D6D-4D27-9768-6F230A0C5CF4}" type="datetime1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4972-F507-4296-AF6A-B672A76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863B-F1B3-4276-AA30-4ED33B7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DCA-579B-4036-8845-C2385FD9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D-66FB-4A34-97CD-4940A959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D535-5A5C-4CAC-99EC-F5497AA7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23-CCBA-43E4-9823-21288E0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BF7-DA9D-4D46-9280-D825A6E3FE6F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2DB0-56A7-42BD-8385-4F215E9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7C1-D1D5-4C91-B1C0-AF1204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435-B91F-4349-97F7-57BC87D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69BFE-F6F9-4EF6-89DC-FC635B6D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6D9F-D7F4-4215-9E2F-6919CB2D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82B-D3C1-409D-AE92-1AE0208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33-6116-4F17-954C-2A5DEDCB24AB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43CE-DB7E-40E3-BC00-9FE9E7C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D0D8-3D4F-4A45-8F61-C40F483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F5B-D43C-4088-A8D7-CCDD6C8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991-7585-4145-829D-3448A28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16FC-7C92-42FB-9EFE-C97BAFF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A40-C1A7-4ABB-B07A-033C057C595B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AFF9-7929-4A04-B6AC-C418F441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BE15-6719-4508-B0DA-885E6ADF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EEC9-FF1D-4975-AB4B-68CE220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1120014"/>
            <a:ext cx="10024872" cy="184029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EEAB-F0F0-4F76-8F19-F892F3EE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859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Razieh Jalal Abadi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11-12/03/2024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862B-E4AE-4E83-AD12-D799C65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7408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</a:t>
            </a:fld>
            <a:endParaRPr lang="en-GB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3623CB-8C55-4670-B1B0-B91E50773D23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A0B3A3E-C4FF-4508-8EE1-9C3619E3F1D6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Northeastern University London - YouTube">
            <a:extLst>
              <a:ext uri="{FF2B5EF4-FFF2-40B4-BE49-F238E27FC236}">
                <a16:creationId xmlns:a16="http://schemas.microsoft.com/office/drawing/2014/main" id="{C6CFA5AB-3EB0-4955-A0A8-D7F8D529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542BC8DE-33F6-44D8-98C5-EF798E48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48"/>
            <a:ext cx="11012424" cy="53400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write a 2-page proposal: first page is only the cover page and the main proposal is written in the second page. 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“Project Proposal” in Assignments/AE1 for more details.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Presentation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48"/>
            <a:ext cx="11012424" cy="53400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session of module 8(13/14 March) during the class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minutes presentation, with 2 minutes for questions.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very strict about time and will stop you after 8 min so better to be </a:t>
            </a:r>
            <a:r>
              <a:rPr 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8 min but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less than 7 min)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for the number of slide.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present? All, split slides fairly between members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main objective for this: increase your presentation skill, so practice a lot (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5 times!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your team mate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be confident, loud enough and look at all audience while presenting,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 for robot project presentation at the end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01238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1094720" cy="516635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official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all team members correctly on the first slide with the date and project title (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team 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simple template and logo of your affiliation (like these slides)</a:t>
            </a:r>
          </a:p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slide numbers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enough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figure/videos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to 9 lines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slide, if more use animation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Animation: if required, shouldn’t be distracting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font size, colour, slide layout, …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typo!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times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With team members!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50346997-E17A-478E-9410-F5007D3E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7999EFBC-71DA-40E0-A1BE-D2679530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015C63-1873-4296-AE88-DAFBF477B241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6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1058144" cy="516635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organized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sections: </a:t>
            </a: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1- Introduction: explain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you are trying to solve, background of the project (for example similar available designs in the market) and your core idea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statement and methodology: explain the details of your robot, what it does and how, what methodology you use for building it (3D printer, types of sensor, ...)</a:t>
            </a: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3- Summary and Conclusion: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what you do for this project and the importance of your design.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or bottom of each slide mention it belongs to which section</a:t>
            </a:r>
          </a:p>
          <a:p>
            <a:pPr algn="just">
              <a:spcAft>
                <a:spcPts val="6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5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50346997-E17A-478E-9410-F5007D3E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7999EFBC-71DA-40E0-A1BE-D2679530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015C63-1873-4296-AE88-DAFBF477B241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388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Module 7</vt:lpstr>
      <vt:lpstr>Project Proposal:</vt:lpstr>
      <vt:lpstr>Project Proposal Presentation :</vt:lpstr>
      <vt:lpstr>Professional slides:</vt:lpstr>
      <vt:lpstr>Content of slides: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for Engineers</dc:title>
  <dc:creator>Jalal Abadi, Razieh</dc:creator>
  <cp:lastModifiedBy>Razieh Jalal Abadi</cp:lastModifiedBy>
  <cp:revision>78</cp:revision>
  <dcterms:created xsi:type="dcterms:W3CDTF">2023-03-08T16:34:10Z</dcterms:created>
  <dcterms:modified xsi:type="dcterms:W3CDTF">2024-03-10T19:56:52Z</dcterms:modified>
</cp:coreProperties>
</file>