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087A-4B98-4428-9596-5524F2EC1FA5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7D40-CE01-4FB4-B087-2289F263E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48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DCD1-CE0C-4BD0-A998-27A8F492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B9EE-95AC-4CEC-8F0C-2317CA925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B1AA-6AC2-4B9A-8180-B90D8171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9C3-C658-49F8-B121-72511C7EAFD6}" type="datetime1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50792-21F0-422E-9F50-8CF2EC50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608A-FFB5-4C7F-91C3-1E80623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4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21BF-13E6-47E6-8433-58C77AAC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D23F0-E7E1-41BF-91B8-94985D76A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4AE2C-022A-48E0-A378-4685E6B7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6951-5835-491B-A358-410ADFBD5321}" type="datetime1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C0BA-520A-4FF8-8990-212FC9C8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32C0-D74A-4990-B5B4-0869B2C8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93C8-31B3-4818-A2D1-3EE856260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A4EE3-7914-47B8-8BC7-2F7803138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9B5B-13CF-4338-B145-228B80AE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57-0A6F-4FA6-9114-0E52C47ABAAF}" type="datetime1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CA33-60F3-47C4-89B9-2B21CC12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95DA-6B3E-4B0A-8CB4-873E7692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A382-4511-465D-9BFD-7CDFED61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EDD5-FD17-45AF-869C-210946BD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E7B6-6A41-4249-8182-0459F2B2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CEF6-EEC3-4FE7-8CF1-E997B09B3C8C}" type="datetime1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F278-C2F2-4E97-903E-4DC53AE4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0A74-3372-4E7D-989D-C6432A8A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1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DC36-BFBA-400E-8385-AA334258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4CB8F-7349-402B-8C5E-86534638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385F-17D6-4FC5-9B81-2297BDBA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6EC4-44D1-45F0-BF60-51A10F7CDDF8}" type="datetime1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EC016-4807-44B3-AD07-FFE0FAD7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3866-53D8-49F0-8B3B-F97F3EB3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7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C22-F276-4197-A48C-4837ED69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0CEE-3735-4B05-8CA9-1775388F1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C2078-EAD9-422F-9CAA-05B2037C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9D931-42A9-494B-A029-61CB7C01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AAF-80EB-4383-86D5-C05DEDD33E6C}" type="datetime1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EDF8D-D9CC-4A6E-A629-BD4299E7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D721-CBFC-47EA-B088-3DE547B3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1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C508-E7EF-4001-8556-27BA006C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00831-F467-40CC-9F79-2E789EDF6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9F118-09FD-49FF-9DF0-3F8435A23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656C2-26DE-42EB-A2C1-8687610EB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2A6A5-5C2D-4377-9155-82DD24CEA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9EFC7-89AA-4732-9130-A0CF5A94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4A9-5753-4635-9C70-60AB6704767A}" type="datetime1">
              <a:rPr lang="en-GB" smtClean="0"/>
              <a:t>18/02/2024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F05C4-5F38-4F6E-B947-C4CE0D1A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D62D4-9245-4E58-B7EA-1582677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7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B406-F10F-4E12-9F63-179A0C3C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DE583-56D1-4380-9C49-B5AB36F9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FBC7-E83A-46F4-8A8F-7DFB3585B84B}" type="datetime1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5929B-E785-402C-8013-9C4DDCA0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5345D-9EEE-4046-8340-0F755588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8F0D7-968D-4D65-8246-F549CFCD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B01B-4D6D-4D27-9768-6F230A0C5CF4}" type="datetime1">
              <a:rPr lang="en-GB" smtClean="0"/>
              <a:t>18/02/2024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34972-F507-4296-AF6A-B672A768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D863B-F1B3-4276-AA30-4ED33B7D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1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DDCA-579B-4036-8845-C2385FD9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80ED-66FB-4A34-97CD-4940A959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D535-5A5C-4CAC-99EC-F5497AA7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EB23-CCBA-43E4-9823-21288E02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EBF7-DA9D-4D46-9280-D825A6E3FE6F}" type="datetime1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2DB0-56A7-42BD-8385-4F215E9F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8C7C1-D1D5-4C91-B1C0-AF120403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9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5435-B91F-4349-97F7-57BC87DB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69BFE-F6F9-4EF6-89DC-FC635B6DB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D6D9F-D7F4-4215-9E2F-6919CB2DC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BA82B-D3C1-409D-AE92-1AE0208B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33-6116-4F17-954C-2A5DEDCB24AB}" type="datetime1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543CE-DB7E-40E3-BC00-9FE9E7CF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D0D8-3D4F-4A45-8F61-C40F4832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4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6BF5B-D43C-4088-A8D7-CCDD6C88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8991-7585-4145-829D-3448A287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16FC-7C92-42FB-9EFE-C97BAFF2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3A40-C1A7-4ABB-B07A-033C057C595B}" type="datetime1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AFF9-7929-4A04-B6AC-C418F4414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BE15-6719-4508-B0DA-885E6ADF6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EEC9-FF1D-4975-AB4B-68CE22030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536" y="1120014"/>
            <a:ext cx="10024872" cy="184029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1EEAB-F0F0-4F76-8F19-F892F3EED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6859"/>
            <a:ext cx="9144000" cy="16557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Razieh Jalal Abadi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February2024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862B-E4AE-4E83-AD12-D799C654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7408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</a:t>
            </a:fld>
            <a:endParaRPr lang="en-GB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3623CB-8C55-4670-B1B0-B91E50773D23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BA0B3A3E-C4FF-4508-8EE1-9C3619E3F1D6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6" name="Picture 2" descr="Northeastern University London - YouTube">
            <a:extLst>
              <a:ext uri="{FF2B5EF4-FFF2-40B4-BE49-F238E27FC236}">
                <a16:creationId xmlns:a16="http://schemas.microsoft.com/office/drawing/2014/main" id="{C6CFA5AB-3EB0-4955-A0A8-D7F8D529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Wordmarks - Brand Center">
            <a:extLst>
              <a:ext uri="{FF2B5EF4-FFF2-40B4-BE49-F238E27FC236}">
                <a16:creationId xmlns:a16="http://schemas.microsoft.com/office/drawing/2014/main" id="{542BC8DE-33F6-44D8-98C5-EF798E48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2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04"/>
            <a:ext cx="11113008" cy="5349239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Canvas/Syllabus/Course descriptor: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30%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 assignments: one C++, two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Ethics and two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Solidworks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2- Design project 30%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 or design prototype(50%), Presentation (20%), Report (30%)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3- Midterm exam 20%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(C++ and Engineering design)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4- Final exam 20%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Solidworks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assessments should be submitted to pass the course: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total grade will be above 40 (meaning passed) but you got zero for one the four assessments, you still need to do second sit for that assessment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grade you can get for second sitting: 40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(except for extended cases)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2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week: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3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04"/>
            <a:ext cx="11113008" cy="5349239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1- Ethical theories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2-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Solidworks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 (deadline end of this week 23 February)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3- Two C++ practice published in Canvas (module 5 and 6)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session: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1-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Solidworks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2- Midterm review and mock exam (if you will be absent for your session, do your best to attend another one)</a:t>
            </a:r>
          </a:p>
        </p:txBody>
      </p:sp>
    </p:spTree>
    <p:extLst>
      <p:ext uri="{BB962C8B-B14F-4D97-AF65-F5344CB8AC3E}">
        <p14:creationId xmlns:p14="http://schemas.microsoft.com/office/powerpoint/2010/main" val="259714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 assignment: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4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04"/>
            <a:ext cx="11113008" cy="5349239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one of the below methods for generating energy: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1-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power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2- solar power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3- nuclear power plants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4- Dams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method you chose ethically using the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ethical theories you learn today.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Deadline: 21 March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report for that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the report and the activity will be released after the midterm week</a:t>
            </a:r>
          </a:p>
        </p:txBody>
      </p:sp>
    </p:spTree>
    <p:extLst>
      <p:ext uri="{BB962C8B-B14F-4D97-AF65-F5344CB8AC3E}">
        <p14:creationId xmlns:p14="http://schemas.microsoft.com/office/powerpoint/2010/main" val="174520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6277</TotalTime>
  <Words>282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Module 6</vt:lpstr>
      <vt:lpstr>Assessments:</vt:lpstr>
      <vt:lpstr>This week:</vt:lpstr>
      <vt:lpstr>Ethics assignment: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Professionalism for Engineers</dc:title>
  <dc:creator>Jalal Abadi, Razieh</dc:creator>
  <cp:lastModifiedBy>Razieh Jalal Abadi</cp:lastModifiedBy>
  <cp:revision>253</cp:revision>
  <dcterms:created xsi:type="dcterms:W3CDTF">2023-03-08T16:34:10Z</dcterms:created>
  <dcterms:modified xsi:type="dcterms:W3CDTF">2024-02-19T10:10:03Z</dcterms:modified>
</cp:coreProperties>
</file>