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087A-4B98-4428-9596-5524F2EC1FA5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D40-CE01-4FB4-B087-2289F263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DCD1-CE0C-4BD0-A998-27A8F49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B9EE-95AC-4CEC-8F0C-2317CA92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B1AA-6AC2-4B9A-8180-B90D817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9C3-C658-49F8-B121-72511C7EAFD6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0792-21F0-422E-9F50-8CF2EC5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608A-FFB5-4C7F-91C3-1E80623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21BF-13E6-47E6-8433-58C77AAC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3F0-E7E1-41BF-91B8-94985D76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AE2C-022A-48E0-A378-4685E6B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951-5835-491B-A358-410ADFBD5321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C0BA-520A-4FF8-8990-212FC9C8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2C0-D74A-4990-B5B4-0869B2C8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93C8-31B3-4818-A2D1-3EE85626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A4EE3-7914-47B8-8BC7-2F780313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9B5B-13CF-4338-B145-228B80AE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D57-0A6F-4FA6-9114-0E52C47ABAAF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CA33-60F3-47C4-89B9-2B21CC12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95DA-6B3E-4B0A-8CB4-873E769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382-4511-465D-9BFD-7CDFED61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EDD5-FD17-45AF-869C-210946BD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E7B6-6A41-4249-8182-0459F2B2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EF6-EEC3-4FE7-8CF1-E997B09B3C8C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F278-C2F2-4E97-903E-4DC53AE4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0A74-3372-4E7D-989D-C6432A8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DC36-BFBA-400E-8385-AA33425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CB8F-7349-402B-8C5E-86534638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385F-17D6-4FC5-9B81-2297BDB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6EC4-44D1-45F0-BF60-51A10F7CDDF8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C016-4807-44B3-AD07-FFE0FAD7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3866-53D8-49F0-8B3B-F97F3EB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C22-F276-4197-A48C-4837ED6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0CEE-3735-4B05-8CA9-1775388F1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C2078-EAD9-422F-9CAA-05B2037C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D931-42A9-494B-A029-61CB7C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AAF-80EB-4383-86D5-C05DEDD33E6C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DF8D-D9CC-4A6E-A629-BD4299E7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D721-CBFC-47EA-B088-3DE547B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C508-E7EF-4001-8556-27BA006C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831-F467-40CC-9F79-2E789EDF6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F118-09FD-49FF-9DF0-3F8435A23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656C2-26DE-42EB-A2C1-8687610E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2A6A5-5C2D-4377-9155-82DD24CE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EFC7-89AA-4732-9130-A0CF5A9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B4A9-5753-4635-9C70-60AB6704767A}" type="datetime1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F05C4-5F38-4F6E-B947-C4CE0D1A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D62D4-9245-4E58-B7EA-1582677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B406-F10F-4E12-9F63-179A0C3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E583-56D1-4380-9C49-B5AB36F9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FBC7-E83A-46F4-8A8F-7DFB3585B84B}" type="datetime1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929B-E785-402C-8013-9C4DDCA0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5345D-9EEE-4046-8340-0F755588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F0D7-968D-4D65-8246-F549CFCD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B01B-4D6D-4D27-9768-6F230A0C5CF4}" type="datetime1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4972-F507-4296-AF6A-B672A76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D863B-F1B3-4276-AA30-4ED33B7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DCA-579B-4036-8845-C2385FD9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80ED-66FB-4A34-97CD-4940A959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D535-5A5C-4CAC-99EC-F5497AA7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EB23-CCBA-43E4-9823-21288E0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BF7-DA9D-4D46-9280-D825A6E3FE6F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2DB0-56A7-42BD-8385-4F215E9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8C7C1-D1D5-4C91-B1C0-AF120403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5435-B91F-4349-97F7-57BC87DB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69BFE-F6F9-4EF6-89DC-FC635B6DB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6D9F-D7F4-4215-9E2F-6919CB2D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A82B-D3C1-409D-AE92-1AE0208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533-6116-4F17-954C-2A5DEDCB24AB}" type="datetime1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43CE-DB7E-40E3-BC00-9FE9E7C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D0D8-3D4F-4A45-8F61-C40F483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F5B-D43C-4088-A8D7-CCDD6C8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991-7585-4145-829D-3448A287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16FC-7C92-42FB-9EFE-C97BAFF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3A40-C1A7-4ABB-B07A-033C057C595B}" type="datetime1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AFF9-7929-4A04-B6AC-C418F441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BE15-6719-4508-B0DA-885E6ADF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91F9-D89F-4B96-9F82-977A6B57AC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EEC9-FF1D-4975-AB4B-68CE2203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1120014"/>
            <a:ext cx="10024872" cy="18402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set of linear equations simply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EEAB-F0F0-4F76-8F19-F892F3EE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6859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Razieh Jalal Abadi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20-21/03/2024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862B-E4AE-4E83-AD12-D799C65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7408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1</a:t>
            </a:fld>
            <a:endParaRPr lang="en-GB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53623CB-8C55-4670-B1B0-B91E50773D23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BA0B3A3E-C4FF-4508-8EE1-9C3619E3F1D6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26" name="Picture 2" descr="Northeastern University London - YouTube">
            <a:extLst>
              <a:ext uri="{FF2B5EF4-FFF2-40B4-BE49-F238E27FC236}">
                <a16:creationId xmlns:a16="http://schemas.microsoft.com/office/drawing/2014/main" id="{C6CFA5AB-3EB0-4955-A0A8-D7F8D529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542BC8DE-33F6-44D8-98C5-EF798E48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2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division: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2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1"/>
            <a:ext cx="3038856" cy="19476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9a-2b+3c-54.4=-2d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2a+8b+14=2c-3d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11c-4d=3a-2b+ 12.5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-2a+3b+2c+10d+21=0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97751F-92B6-4838-BB8C-539C081F8A6A}"/>
              </a:ext>
            </a:extLst>
          </p:cNvPr>
          <p:cNvSpPr txBox="1">
            <a:spLocks/>
          </p:cNvSpPr>
          <p:nvPr/>
        </p:nvSpPr>
        <p:spPr>
          <a:xfrm>
            <a:off x="6238129" y="1051561"/>
            <a:ext cx="3038856" cy="1947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9a-2b+3c+2d   = 54.4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2a+8b-2c+3d   = -14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-3a+2b+11c-4d = 12.5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-2a+3b+2c+10d = -21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8C8CF-E9C4-4929-8612-33187F2B210B}"/>
              </a:ext>
            </a:extLst>
          </p:cNvPr>
          <p:cNvCxnSpPr/>
          <p:nvPr/>
        </p:nvCxnSpPr>
        <p:spPr>
          <a:xfrm>
            <a:off x="4114800" y="1969992"/>
            <a:ext cx="1783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7B211-DEF1-4568-9A80-7D2E51CCAFAD}"/>
              </a:ext>
            </a:extLst>
          </p:cNvPr>
          <p:cNvSpPr txBox="1"/>
          <p:nvPr/>
        </p:nvSpPr>
        <p:spPr>
          <a:xfrm>
            <a:off x="4243378" y="666400"/>
            <a:ext cx="142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Rearrange to have all unknowns in one column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B7C590-DDC3-4B66-8A5B-18FAD647D011}"/>
              </a:ext>
            </a:extLst>
          </p:cNvPr>
          <p:cNvSpPr txBox="1">
            <a:spLocks/>
          </p:cNvSpPr>
          <p:nvPr/>
        </p:nvSpPr>
        <p:spPr>
          <a:xfrm>
            <a:off x="6238129" y="3487961"/>
            <a:ext cx="3038856" cy="1947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9 -2 +3 +2    = 54.4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+8 -2 +3    = -14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 +2 +11 -4  = 12.5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+3 +2 +10  = -21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666C9C-4315-4478-ADB2-BB01F1C182C3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757557" y="2999232"/>
            <a:ext cx="0" cy="488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7CDA9D6A-B21D-468E-8E97-0E11F1319557}"/>
              </a:ext>
            </a:extLst>
          </p:cNvPr>
          <p:cNvSpPr/>
          <p:nvPr/>
        </p:nvSpPr>
        <p:spPr>
          <a:xfrm>
            <a:off x="6291073" y="3575304"/>
            <a:ext cx="1682496" cy="175060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CE7185A3-4D56-41CC-A201-700B91C153C8}"/>
              </a:ext>
            </a:extLst>
          </p:cNvPr>
          <p:cNvSpPr/>
          <p:nvPr/>
        </p:nvSpPr>
        <p:spPr>
          <a:xfrm>
            <a:off x="8171689" y="3572256"/>
            <a:ext cx="725423" cy="175060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ABBB2-DDE6-4700-A57A-6B5F8D6F6174}"/>
              </a:ext>
            </a:extLst>
          </p:cNvPr>
          <p:cNvSpPr txBox="1"/>
          <p:nvPr/>
        </p:nvSpPr>
        <p:spPr>
          <a:xfrm>
            <a:off x="6821424" y="5184421"/>
            <a:ext cx="4796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4A134A-5D4D-4C6E-8A22-EB8241E83A8C}"/>
              </a:ext>
            </a:extLst>
          </p:cNvPr>
          <p:cNvSpPr txBox="1"/>
          <p:nvPr/>
        </p:nvSpPr>
        <p:spPr>
          <a:xfrm>
            <a:off x="8290560" y="5181373"/>
            <a:ext cx="4571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4E563-929C-410B-A234-3941614A56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276985" y="4461797"/>
            <a:ext cx="4888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76065AA-7217-4F41-A4FE-6F58C65D9731}"/>
              </a:ext>
            </a:extLst>
          </p:cNvPr>
          <p:cNvSpPr txBox="1">
            <a:spLocks/>
          </p:cNvSpPr>
          <p:nvPr/>
        </p:nvSpPr>
        <p:spPr>
          <a:xfrm>
            <a:off x="9938884" y="3473720"/>
            <a:ext cx="446485" cy="19476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F2908-4C0F-4716-A8A7-2935D1E6EC93}"/>
              </a:ext>
            </a:extLst>
          </p:cNvPr>
          <p:cNvSpPr txBox="1"/>
          <p:nvPr/>
        </p:nvSpPr>
        <p:spPr>
          <a:xfrm>
            <a:off x="10422402" y="427713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  <a:r>
              <a:rPr lang="en-GB" sz="2800" dirty="0"/>
              <a:t>A\B</a:t>
            </a: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18C119CC-B555-47E5-BCC6-AD95FF0C01C1}"/>
              </a:ext>
            </a:extLst>
          </p:cNvPr>
          <p:cNvSpPr/>
          <p:nvPr/>
        </p:nvSpPr>
        <p:spPr>
          <a:xfrm>
            <a:off x="9841994" y="3560064"/>
            <a:ext cx="488808" cy="175060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C31B2D-8847-4A54-8AB5-E20B232A150C}"/>
              </a:ext>
            </a:extLst>
          </p:cNvPr>
          <p:cNvSpPr txBox="1"/>
          <p:nvPr/>
        </p:nvSpPr>
        <p:spPr>
          <a:xfrm>
            <a:off x="7821449" y="3009478"/>
            <a:ext cx="274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unknowns</a:t>
            </a:r>
          </a:p>
        </p:txBody>
      </p:sp>
    </p:spTree>
    <p:extLst>
      <p:ext uri="{BB962C8B-B14F-4D97-AF65-F5344CB8AC3E}">
        <p14:creationId xmlns:p14="http://schemas.microsoft.com/office/powerpoint/2010/main" val="11493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78C-3188-4941-B358-A04D63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division: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70FD-8E54-4C88-B0D6-E527AEB7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7136" y="6356350"/>
            <a:ext cx="2743200" cy="365125"/>
          </a:xfrm>
        </p:spPr>
        <p:txBody>
          <a:bodyPr/>
          <a:lstStyle/>
          <a:p>
            <a:fld id="{6CAF91F9-D89F-4B96-9F82-977A6B57AC4C}" type="slidenum">
              <a:rPr lang="en-GB" smtClean="0"/>
              <a:t>3</a:t>
            </a:fld>
            <a:endParaRPr lang="en-GB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DA94C42-AB18-4823-AAA0-86548473F56D}"/>
              </a:ext>
            </a:extLst>
          </p:cNvPr>
          <p:cNvSpPr/>
          <p:nvPr/>
        </p:nvSpPr>
        <p:spPr>
          <a:xfrm>
            <a:off x="127440" y="34020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86114D5-97D4-47FF-B159-0DB19FA74AF5}"/>
              </a:ext>
            </a:extLst>
          </p:cNvPr>
          <p:cNvSpPr/>
          <p:nvPr/>
        </p:nvSpPr>
        <p:spPr>
          <a:xfrm rot="10800000" flipV="1">
            <a:off x="-1688040" y="2216880"/>
            <a:ext cx="4284360" cy="147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540000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8" name="Picture 2" descr="Northeastern University London - YouTube">
            <a:extLst>
              <a:ext uri="{FF2B5EF4-FFF2-40B4-BE49-F238E27FC236}">
                <a16:creationId xmlns:a16="http://schemas.microsoft.com/office/drawing/2014/main" id="{E9837AD5-3D35-4593-8853-48481CF0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577800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niversity Wordmarks - Brand Center">
            <a:extLst>
              <a:ext uri="{FF2B5EF4-FFF2-40B4-BE49-F238E27FC236}">
                <a16:creationId xmlns:a16="http://schemas.microsoft.com/office/drawing/2014/main" id="{F6BBEF97-B59B-40BE-8466-CDB11D86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2482"/>
            <a:ext cx="229142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4D2D-EC4E-414D-8F1E-F2DF4CD56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1"/>
            <a:ext cx="3038856" cy="19476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9a-2b+3c-54.5=-2d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2a+8b+14=2c-3d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11c-4d=3a-2b+ 12.5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-2a+3b+2c+10d+21=0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97751F-92B6-4838-BB8C-539C081F8A6A}"/>
              </a:ext>
            </a:extLst>
          </p:cNvPr>
          <p:cNvSpPr txBox="1">
            <a:spLocks/>
          </p:cNvSpPr>
          <p:nvPr/>
        </p:nvSpPr>
        <p:spPr>
          <a:xfrm>
            <a:off x="6238129" y="1051561"/>
            <a:ext cx="3038856" cy="1947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9a-2b+3c+2d   = 54.5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2a+8b-2c+3d   = -14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-3a+2b+11c-4d = 12.5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-2a+3b+2c+10d = -21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8C8CF-E9C4-4929-8612-33187F2B210B}"/>
              </a:ext>
            </a:extLst>
          </p:cNvPr>
          <p:cNvCxnSpPr/>
          <p:nvPr/>
        </p:nvCxnSpPr>
        <p:spPr>
          <a:xfrm>
            <a:off x="4114800" y="1969992"/>
            <a:ext cx="1783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7B211-DEF1-4568-9A80-7D2E51CCAFAD}"/>
              </a:ext>
            </a:extLst>
          </p:cNvPr>
          <p:cNvSpPr txBox="1"/>
          <p:nvPr/>
        </p:nvSpPr>
        <p:spPr>
          <a:xfrm>
            <a:off x="4243378" y="666400"/>
            <a:ext cx="142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Rearrange to have all unknowns in one column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B7C590-DDC3-4B66-8A5B-18FAD647D011}"/>
              </a:ext>
            </a:extLst>
          </p:cNvPr>
          <p:cNvSpPr txBox="1">
            <a:spLocks/>
          </p:cNvSpPr>
          <p:nvPr/>
        </p:nvSpPr>
        <p:spPr>
          <a:xfrm>
            <a:off x="5323729" y="3826289"/>
            <a:ext cx="3189336" cy="28122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 2    -3  -2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+8  +2 +3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-2  +11 +2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lain" startAt="2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  -4 +10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54.5  -14   12.5   -21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lain" startAt="2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666C9C-4315-4478-ADB2-BB01F1C182C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211333" y="4791219"/>
            <a:ext cx="10190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7CDA9D6A-B21D-468E-8E97-0E11F1319557}"/>
              </a:ext>
            </a:extLst>
          </p:cNvPr>
          <p:cNvSpPr/>
          <p:nvPr/>
        </p:nvSpPr>
        <p:spPr>
          <a:xfrm>
            <a:off x="5328775" y="3879361"/>
            <a:ext cx="2068800" cy="175060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CE7185A3-4D56-41CC-A201-700B91C153C8}"/>
              </a:ext>
            </a:extLst>
          </p:cNvPr>
          <p:cNvSpPr/>
          <p:nvPr/>
        </p:nvSpPr>
        <p:spPr>
          <a:xfrm>
            <a:off x="5394986" y="6051776"/>
            <a:ext cx="2593822" cy="532448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ABBB2-DDE6-4700-A57A-6B5F8D6F6174}"/>
              </a:ext>
            </a:extLst>
          </p:cNvPr>
          <p:cNvSpPr txBox="1"/>
          <p:nvPr/>
        </p:nvSpPr>
        <p:spPr>
          <a:xfrm>
            <a:off x="7369270" y="4443032"/>
            <a:ext cx="4427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4A134A-5D4D-4C6E-8A22-EB8241E83A8C}"/>
              </a:ext>
            </a:extLst>
          </p:cNvPr>
          <p:cNvSpPr txBox="1"/>
          <p:nvPr/>
        </p:nvSpPr>
        <p:spPr>
          <a:xfrm>
            <a:off x="8077716" y="5979446"/>
            <a:ext cx="4924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34E563-929C-410B-A234-3941614A569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513065" y="5232417"/>
            <a:ext cx="5273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76065AA-7217-4F41-A4FE-6F58C65D9731}"/>
              </a:ext>
            </a:extLst>
          </p:cNvPr>
          <p:cNvSpPr txBox="1">
            <a:spLocks/>
          </p:cNvSpPr>
          <p:nvPr/>
        </p:nvSpPr>
        <p:spPr>
          <a:xfrm>
            <a:off x="9171432" y="4872252"/>
            <a:ext cx="1802012" cy="6685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F2908-4C0F-4716-A8A7-2935D1E6EC93}"/>
              </a:ext>
            </a:extLst>
          </p:cNvPr>
          <p:cNvSpPr txBox="1"/>
          <p:nvPr/>
        </p:nvSpPr>
        <p:spPr>
          <a:xfrm>
            <a:off x="10090726" y="4872252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  <a:r>
              <a:rPr lang="en-GB" sz="2800" dirty="0"/>
              <a:t>D/C</a:t>
            </a: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18C119CC-B555-47E5-BCC6-AD95FF0C01C1}"/>
              </a:ext>
            </a:extLst>
          </p:cNvPr>
          <p:cNvSpPr/>
          <p:nvPr/>
        </p:nvSpPr>
        <p:spPr>
          <a:xfrm>
            <a:off x="9220176" y="4872252"/>
            <a:ext cx="947951" cy="520141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A59BF2D-5782-41CD-9A75-92C368FA398C}"/>
              </a:ext>
            </a:extLst>
          </p:cNvPr>
          <p:cNvSpPr txBox="1">
            <a:spLocks/>
          </p:cNvSpPr>
          <p:nvPr/>
        </p:nvSpPr>
        <p:spPr>
          <a:xfrm>
            <a:off x="704088" y="3812048"/>
            <a:ext cx="3507245" cy="1958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9a       2a        -3a       -2a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-2b    +8b       +2b      +3b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+3c    -2c       +11c     +2c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+2d    +3d       -4d       +10d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=54.5  = -14    =12.5   = -21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8A15A69-453F-49C8-9BAD-08503A68BBDB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2457711" y="3429000"/>
            <a:ext cx="5299846" cy="38304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309851-2399-4475-8FF4-341F785D3A9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757557" y="2999232"/>
            <a:ext cx="0" cy="4297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21CBD40-3F42-4B61-AA86-C21880901658}"/>
              </a:ext>
            </a:extLst>
          </p:cNvPr>
          <p:cNvSpPr txBox="1"/>
          <p:nvPr/>
        </p:nvSpPr>
        <p:spPr>
          <a:xfrm>
            <a:off x="4184157" y="4153964"/>
            <a:ext cx="127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unknowns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708E43-3B54-4F62-ABEF-89A1EA2BEE59}"/>
              </a:ext>
            </a:extLst>
          </p:cNvPr>
          <p:cNvSpPr txBox="1"/>
          <p:nvPr/>
        </p:nvSpPr>
        <p:spPr>
          <a:xfrm>
            <a:off x="3625583" y="3064453"/>
            <a:ext cx="320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equations vertically</a:t>
            </a:r>
          </a:p>
        </p:txBody>
      </p:sp>
    </p:spTree>
    <p:extLst>
      <p:ext uri="{BB962C8B-B14F-4D97-AF65-F5344CB8AC3E}">
        <p14:creationId xmlns:p14="http://schemas.microsoft.com/office/powerpoint/2010/main" val="422728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Solving a set of linear equations simply</vt:lpstr>
      <vt:lpstr>Left division:</vt:lpstr>
      <vt:lpstr>right division: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for Engineers</dc:title>
  <dc:creator>Jalal Abadi, Razieh</dc:creator>
  <cp:lastModifiedBy>Razieh Jalal Abadi</cp:lastModifiedBy>
  <cp:revision>95</cp:revision>
  <dcterms:created xsi:type="dcterms:W3CDTF">2023-03-08T16:34:10Z</dcterms:created>
  <dcterms:modified xsi:type="dcterms:W3CDTF">2024-03-20T16:45:28Z</dcterms:modified>
</cp:coreProperties>
</file>