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7615"/>
                <a:gridCol w="476983"/>
                <a:gridCol w="618246"/>
                <a:gridCol w="618246"/>
                <a:gridCol w="476983"/>
                <a:gridCol w="476983"/>
                <a:gridCol w="547615"/>
                <a:gridCol w="476983"/>
                <a:gridCol w="476983"/>
                <a:gridCol w="476983"/>
                <a:gridCol w="476983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serdarbalciold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2018-06-21T23:39:51Z</dcterms:modified>
  <cp:category/>
</cp:coreProperties>
</file>