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 snapToObjects="1">
      <p:cViewPr varScale="1">
        <p:scale>
          <a:sx n="101" d="100"/>
          <a:sy n="101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ED22FA1-2A6A-6945-BF60-7867E30CC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C4A2689-29DA-864C-A886-821DF7CCF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401E33C-3590-0448-85FE-7C5C4C0A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467F-D9FF-324C-937F-EACBA78CF8CC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0594517-4232-E948-9A0F-E7EC5132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DBC65F5-595B-1546-AF83-5BBDE621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ACDE-9188-5744-BF9B-1789E6B8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7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3CF68DE-8FDD-F44F-8F3D-3F7FF21D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0C63114-3FA9-1B4D-A516-F981999C6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9889872-E5A9-ED41-9904-6FD903A4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467F-D9FF-324C-937F-EACBA78CF8CC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022A826-19D5-3B4F-8488-5BD8AEDF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68C65A-F4AE-7B40-8744-32BDF11A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ACDE-9188-5744-BF9B-1789E6B8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1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B988484-CF89-1440-B399-09648B1A6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00B198B-350D-E640-A343-2CBC93F34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5FA689-2D5A-5849-8733-BB6B3244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467F-D9FF-324C-937F-EACBA78CF8CC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1AB34A-2ACE-584D-8CDB-C027E3B6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1DB86C4-CC17-0C44-B374-513B0C41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ACDE-9188-5744-BF9B-1789E6B8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F509A97-B7CD-2247-9784-E4CB41D3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35F514-9F26-2E41-817C-E63F8177B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D512E36-E363-D647-8C67-E3F33681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467F-D9FF-324C-937F-EACBA78CF8CC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4EBCBC-31C1-6049-A0D5-10FE51C6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C6A0D4-EFDE-BB46-BD9D-D27167DB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ACDE-9188-5744-BF9B-1789E6B8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2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A16A10A-E472-564D-AC75-6AABAB61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1496721-D692-354A-A286-EFA53033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64F3DA9-B76B-6947-B3B6-3CA08D6D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467F-D9FF-324C-937F-EACBA78CF8CC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3F0BDE-B5AA-C049-B89B-2BBDB567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70BB98-EEAF-2E49-BEB2-5380F989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ACDE-9188-5744-BF9B-1789E6B8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B82A367-16AA-BE48-B21A-EDE17EEE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9D6644-C886-B94F-9AF5-382A4B271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7496FBD-4AFB-514A-AD90-F20ACA066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E6128F7-62E3-6748-A3F5-2CDDA77C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467F-D9FF-324C-937F-EACBA78CF8CC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FE1BE05-5276-C14E-A8BD-9F5EE4CB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750BA83-1804-6F4C-8053-A44BA366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ACDE-9188-5744-BF9B-1789E6B8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4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162F528-8E24-C646-8135-F1A56FED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5C4FEFA-11F0-8745-BC8E-75B71DCE5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7ED81F7-7E0F-784F-9B58-F6112B24A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91DEE29-A8C1-3149-9E54-ACB02596E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DBC8DB4-E296-CD47-B031-EB527356C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CBA842A-0540-5742-804B-553BDEAD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467F-D9FF-324C-937F-EACBA78CF8CC}" type="datetimeFigureOut">
              <a:rPr lang="en-US" smtClean="0"/>
              <a:t>2/5/18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BDC6978-B6EC-4246-8017-BAE0BA8D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CA4B9EC-4F1B-1C4B-86D8-9FDBC4DA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ACDE-9188-5744-BF9B-1789E6B8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5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8AC7045-E76B-4E41-8B7A-73C4C0D5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CD43C6C-DD32-434B-AB47-53DAE1DD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467F-D9FF-324C-937F-EACBA78CF8CC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E3FA0DD-4E27-B34F-B352-BB48128B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D0E1A99-C754-C744-AC43-E17055E5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ACDE-9188-5744-BF9B-1789E6B8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4B049A7-3042-AA4A-B4EE-AD51C0C0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467F-D9FF-324C-937F-EACBA78CF8CC}" type="datetimeFigureOut">
              <a:rPr lang="en-US" smtClean="0"/>
              <a:t>2/5/18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41A5271-F4E8-9642-8955-F2C099D3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C715A96-6347-D547-8738-FB777700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ACDE-9188-5744-BF9B-1789E6B8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7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0A2C88A-1821-884E-82FC-D5571C4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C5E4D6-6EE2-804C-87FD-7483B972A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7BF2F03-E665-EC4E-9CF1-3AE7DEBF9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1877589-5B0F-9F44-A076-C98FA1D7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467F-D9FF-324C-937F-EACBA78CF8CC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2B1F489-D2CA-3A42-B887-C447FC67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F45E372-8DFD-3C49-9D15-AAEC5690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ACDE-9188-5744-BF9B-1789E6B8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4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EBECF29-9BCB-2647-8F22-C3417833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8992719-B40C-7D4F-978B-EC85CCF87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B45B55E-0D5C-A34E-ACDC-CE38B1112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0869302-D68E-1E40-8A5C-4E801557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467F-D9FF-324C-937F-EACBA78CF8CC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1356D38-1800-034D-835D-AC220842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CA27CF2-B8D3-964C-986C-6AFF87FC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ACDE-9188-5744-BF9B-1789E6B8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FD492AE-95DD-9C4A-8803-E2AB45D5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C541248-C21F-4047-8A97-EE88A4022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84321E-6241-264D-B155-F7498A60E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3467F-D9FF-324C-937F-EACBA78CF8CC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F8C14A3-EDD9-D540-BCE7-265B32E17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963B3A1-6C22-824C-914D-41B358DF2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9ACDE-9188-5744-BF9B-1789E6B8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5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55B3DA4-798C-344A-A2D5-5B29A2CE0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Serdar Balcı</a:t>
            </a:r>
            <a:br>
              <a:rPr lang="tr-TR" dirty="0"/>
            </a:br>
            <a:r>
              <a:rPr lang="tr-TR" dirty="0"/>
              <a:t>MD, </a:t>
            </a:r>
            <a:r>
              <a:rPr lang="tr-TR" dirty="0" err="1"/>
              <a:t>Pathologist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0103E25-09F3-C642-AF38-E3DB26552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Presentation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DataIncubator</a:t>
            </a:r>
            <a:r>
              <a:rPr lang="tr-TR" dirty="0"/>
              <a:t> </a:t>
            </a:r>
            <a:r>
              <a:rPr lang="tr-TR" dirty="0" err="1"/>
              <a:t>Challange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8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90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57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Geniş ekran</PresentationFormat>
  <Paragraphs>2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Teması</vt:lpstr>
      <vt:lpstr>Serdar Balcı MD, Pathologist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Serdar Balcı MD, Pathologist</dc:title>
  <dc:creator>Serdar Balcı</dc:creator>
  <cp:lastModifiedBy>Serdar Balcı</cp:lastModifiedBy>
  <cp:revision>1</cp:revision>
  <dcterms:created xsi:type="dcterms:W3CDTF">2018-02-05T17:49:47Z</dcterms:created>
  <dcterms:modified xsi:type="dcterms:W3CDTF">2018-02-05T17:51:02Z</dcterms:modified>
</cp:coreProperties>
</file>