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rvo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v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vo-italic.fntdata"/><Relationship Id="rId14" Type="http://schemas.openxmlformats.org/officeDocument/2006/relationships/font" Target="fonts/Arvo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Arvo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ogs.office.com" TargetMode="External"/><Relationship Id="rId4" Type="http://schemas.openxmlformats.org/officeDocument/2006/relationships/hyperlink" Target="https://support.google.com" TargetMode="External"/><Relationship Id="rId5" Type="http://schemas.openxmlformats.org/officeDocument/2006/relationships/hyperlink" Target="https://superus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939000" y="621175"/>
            <a:ext cx="6783300" cy="32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Data Foundations - Udacity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Project 2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A4C2F4"/>
                </a:solidFill>
                <a:latin typeface="Arvo"/>
                <a:ea typeface="Arvo"/>
                <a:cs typeface="Arvo"/>
                <a:sym typeface="Arvo"/>
              </a:rPr>
              <a:t>Analyze Survey Data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Presentation by: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Spandan Banerjee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5158200" y="1264275"/>
            <a:ext cx="3591300" cy="364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maximum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number of participants are aged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28-29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 Outliers in the data have been considered as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people whose dates of birth are 2017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people who are aged 117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people who are not yet born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second chart has been modified to leave these data out.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Knowledge used: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Scattered graph, Histogram, Outliers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trends in the ages of the participants?</a:t>
            </a:r>
          </a:p>
        </p:txBody>
      </p:sp>
      <p:pic>
        <p:nvPicPr>
          <p:cNvPr id="61" name="Shape 6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625" y="829875"/>
            <a:ext cx="2634499" cy="16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38" y="2493150"/>
            <a:ext cx="4453475" cy="27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5144175" y="1634150"/>
            <a:ext cx="3591300" cy="306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Machine learning for life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” is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most common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choice for favorite slogans.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is also observed that most of the participants choosing this slogan are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not Machine Learning Engineers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 Hence,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general interest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in machine learning can be considered a trend within the participants, whether actively involved in the field or not.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Knowledge used: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Pie chart (Doughnut)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is the most common slogan/tagline chosen?</a:t>
            </a:r>
          </a:p>
        </p:txBody>
      </p:sp>
      <p:pic>
        <p:nvPicPr>
          <p:cNvPr descr="chart (3)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5" y="1468263"/>
            <a:ext cx="4853400" cy="300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sleep statistics?</a:t>
            </a:r>
          </a:p>
        </p:txBody>
      </p:sp>
      <p:pic>
        <p:nvPicPr>
          <p:cNvPr descr="FireShot Capture 2 - surveydata - Google Sheets_ - https___docs.google.com_spreadsheet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5600"/>
            <a:ext cx="2474225" cy="434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Shot Capture 3 - surveydata - Google Sheets_ - https___docs.google.com_spreadsheet.png"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61581"/>
          <a:stretch/>
        </p:blipFill>
        <p:spPr>
          <a:xfrm>
            <a:off x="2543700" y="1539800"/>
            <a:ext cx="2592725" cy="11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x="5205900" y="795550"/>
            <a:ext cx="3938100" cy="434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Rest is very important for any individual and the trends show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healthy result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mode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median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of the sleep statistics (excluding the outliers, i.e. erratic values) are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both 7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hours, while the calculated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mean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approximately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6.92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hours.</a:t>
            </a:r>
          </a:p>
          <a:p>
            <a:pPr lvl="0">
              <a:spcBef>
                <a:spcPts val="0"/>
              </a:spcBef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Standard Deviation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approx.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0.988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hours and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Variance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approx.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0.976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hour squared.</a:t>
            </a: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calculations have been made in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second sheet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of the spreadsheet (shown aside)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FireShot Capture 3 - surveydata - Google Sheets_ - https___docs.google.com_spreadsheet.png" id="78" name="Shape 78"/>
          <p:cNvPicPr preferRelativeResize="0"/>
          <p:nvPr/>
        </p:nvPicPr>
        <p:blipFill rotWithShape="1">
          <a:blip r:embed="rId4">
            <a:alphaModFix/>
          </a:blip>
          <a:srcRect b="63388" l="0" r="0" t="27007"/>
          <a:stretch/>
        </p:blipFill>
        <p:spPr>
          <a:xfrm>
            <a:off x="2543700" y="1198288"/>
            <a:ext cx="2592725" cy="2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Shot Capture 3 - surveydata - Google Sheets_ - https___docs.google.com_spreadsheet.png" id="79" name="Shape 79"/>
          <p:cNvPicPr preferRelativeResize="0"/>
          <p:nvPr/>
        </p:nvPicPr>
        <p:blipFill rotWithShape="1">
          <a:blip r:embed="rId4">
            <a:alphaModFix/>
          </a:blip>
          <a:srcRect b="82062" l="0" r="0" t="8332"/>
          <a:stretch/>
        </p:blipFill>
        <p:spPr>
          <a:xfrm>
            <a:off x="2543700" y="856800"/>
            <a:ext cx="2592725" cy="2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3700" y="3063700"/>
            <a:ext cx="2592724" cy="1603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sleep statistics?</a:t>
            </a:r>
          </a:p>
        </p:txBody>
      </p:sp>
      <p:pic>
        <p:nvPicPr>
          <p:cNvPr descr="1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000"/>
            <a:ext cx="4768625" cy="400406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5130175" y="1979025"/>
            <a:ext cx="3591300" cy="221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sleep hours during night have been plotted 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box plots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From the plot, we can conclude all that we have concluded in the previous slide.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Knowledge used: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Box Plots, Mean, Median, Mode, 5-Number Summary, Standard Deviation, Variance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5214275" y="968450"/>
            <a:ext cx="3591300" cy="411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While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620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participants reported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employment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133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have reported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unemployed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(whole population taken into consideration)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Errors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lie in the column of employment- answers are not in the desired form in few cases. Also, there are blank answers in the choice of merchandise.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cleaning the data (sheet 3), we find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most common choice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t-shirt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least common choice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are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socks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Knowledge used: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Bar graph, COUNT function, Trend lines in graphs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average Udacity Swag choice of employed participants?</a:t>
            </a:r>
          </a:p>
        </p:txBody>
      </p:sp>
      <p:pic>
        <p:nvPicPr>
          <p:cNvPr descr="chart (4)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8448"/>
            <a:ext cx="4969164" cy="30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00" y="1526874"/>
            <a:ext cx="4852775" cy="3000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 Used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525" y="1714525"/>
            <a:ext cx="4371764" cy="19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6538"/>
            <a:ext cx="3743775" cy="21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0275" y="1334675"/>
            <a:ext cx="3999900" cy="172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Websites: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6AA84F"/>
                </a:solidFill>
                <a:hlinkClick r:id="rId3"/>
              </a:rPr>
              <a:t>https://blogs.office.com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6AA84F"/>
                </a:solidFill>
                <a:hlinkClick r:id="rId4"/>
              </a:rPr>
              <a:t>https://support.google.com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6AA84F"/>
                </a:solidFill>
                <a:hlinkClick r:id="rId5"/>
              </a:rPr>
              <a:t>https://superuser.com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4064350" y="2662850"/>
            <a:ext cx="4148400" cy="1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Books: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Excel 2016 Bible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6D9EEB"/>
                </a:solidFill>
              </a:rPr>
              <a:t>by Microsoft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Microsoft Excel 2010 Plain and Simple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by Curtis D. Frye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