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sldIdLst>
    <p:sldId id="256" r:id="rId2"/>
    <p:sldId id="288" r:id="rId3"/>
    <p:sldId id="286" r:id="rId4"/>
    <p:sldId id="289" r:id="rId5"/>
    <p:sldId id="290" r:id="rId6"/>
    <p:sldId id="291" r:id="rId7"/>
    <p:sldId id="292" r:id="rId8"/>
    <p:sldId id="308" r:id="rId9"/>
    <p:sldId id="309" r:id="rId10"/>
    <p:sldId id="305" r:id="rId11"/>
    <p:sldId id="301" r:id="rId12"/>
    <p:sldId id="30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gular Testing" id="{8DE3541B-06DA-45DF-A891-43FE4AD16161}">
          <p14:sldIdLst>
            <p14:sldId id="256"/>
            <p14:sldId id="288"/>
          </p14:sldIdLst>
        </p14:section>
        <p14:section name="Jasmine" id="{61CD44EF-FE3F-482D-BA66-DDE45C465576}">
          <p14:sldIdLst>
            <p14:sldId id="286"/>
            <p14:sldId id="289"/>
            <p14:sldId id="290"/>
            <p14:sldId id="291"/>
            <p14:sldId id="292"/>
            <p14:sldId id="308"/>
            <p14:sldId id="309"/>
          </p14:sldIdLst>
        </p14:section>
        <p14:section name="ngMock" id="{10DA8518-20F5-4A16-9033-12C665F00F91}">
          <p14:sldIdLst>
            <p14:sldId id="305"/>
            <p14:sldId id="301"/>
            <p14:sldId id="302"/>
          </p14:sldIdLst>
        </p14:section>
        <p14:section name="Async Unit Testing" id="{89F22185-1068-474C-B8B4-5327E94213DE}">
          <p14:sldIdLst/>
        </p14:section>
        <p14:section name="E2E" id="{D750C443-AA6F-47BB-B3D4-635AAD0D05FE}">
          <p14:sldIdLst/>
        </p14:section>
        <p14:section name="End" id="{AC9CF90D-739F-463B-BDCD-2CEE161E7418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>
        <p:scale>
          <a:sx n="82" d="100"/>
          <a:sy n="82" d="100"/>
        </p:scale>
        <p:origin x="-798" y="-192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-1445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0.xml"/><Relationship Id="rId1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EAA91-75DA-4550-B3C6-86A59B093AC1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5664A-BED1-4DE7-B370-BB458267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564451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709826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ng-course.org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ng-course.org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108269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/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/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§"/>
              <a:defRPr/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/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231" y="6524978"/>
            <a:ext cx="1378038" cy="29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70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108269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>
                <a:latin typeface="+mn-lt"/>
              </a:defRPr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231" y="6524978"/>
            <a:ext cx="1378038" cy="29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74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47970"/>
            <a:ext cx="6858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217A9-F33D-4D35-90AB-047783622248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71293C-9B5A-4F22-A807-4EF6A474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71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25825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190899"/>
            <a:ext cx="8363936" cy="2003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3" r:id="rId3"/>
    <p:sldLayoutId id="2147483664" r:id="rId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chemeClr val="tx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457200" indent="-457200" algn="l" defTabSz="914363" rtl="0" eaLnBrk="1" latinLnBrk="0" hangingPunct="1">
        <a:lnSpc>
          <a:spcPct val="90000"/>
        </a:lnSpc>
        <a:spcBef>
          <a:spcPct val="20000"/>
        </a:spcBef>
        <a:buFont typeface="Wingdings" panose="05000000000000000000" pitchFamily="2" charset="2"/>
        <a:buChar char="§"/>
        <a:defRPr sz="30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07734" y="2820344"/>
            <a:ext cx="49285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AngularJS </a:t>
            </a:r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Testing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46" y="380694"/>
            <a:ext cx="8231707" cy="176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7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Angular Mock (</a:t>
            </a:r>
            <a:r>
              <a:rPr 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ngMock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)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78090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ngMock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4955203"/>
          </a:xfrm>
        </p:spPr>
        <p:txBody>
          <a:bodyPr/>
          <a:lstStyle/>
          <a:p>
            <a:r>
              <a:rPr lang="en-US" dirty="0">
                <a:latin typeface="+mn-lt"/>
              </a:rPr>
              <a:t>The </a:t>
            </a:r>
            <a:r>
              <a:rPr lang="en-US" dirty="0" err="1">
                <a:latin typeface="+mn-lt"/>
              </a:rPr>
              <a:t>ngMock</a:t>
            </a:r>
            <a:r>
              <a:rPr lang="en-US" dirty="0">
                <a:latin typeface="+mn-lt"/>
              </a:rPr>
              <a:t> module providers support to </a:t>
            </a:r>
            <a:r>
              <a:rPr lang="en-US" b="1" dirty="0">
                <a:latin typeface="+mn-lt"/>
              </a:rPr>
              <a:t>inject</a:t>
            </a:r>
            <a:r>
              <a:rPr lang="en-US" dirty="0">
                <a:latin typeface="+mn-lt"/>
              </a:rPr>
              <a:t> and mock Angular services into unit tests. </a:t>
            </a:r>
            <a:endParaRPr lang="en-US" dirty="0" smtClean="0">
              <a:latin typeface="+mn-lt"/>
            </a:endParaRPr>
          </a:p>
          <a:p>
            <a:pPr lvl="1"/>
            <a:r>
              <a:rPr lang="en-US" sz="2400" dirty="0" err="1" smtClean="0"/>
              <a:t>angular.mock.module</a:t>
            </a:r>
            <a:r>
              <a:rPr lang="en-US" sz="2400" dirty="0" smtClean="0"/>
              <a:t>()</a:t>
            </a:r>
          </a:p>
          <a:p>
            <a:pPr lvl="1"/>
            <a:r>
              <a:rPr lang="en-US" sz="2400" dirty="0" err="1" smtClean="0"/>
              <a:t>angular.mock.inject</a:t>
            </a:r>
            <a:r>
              <a:rPr lang="en-US" sz="2400" dirty="0" smtClean="0"/>
              <a:t>()</a:t>
            </a:r>
            <a:endParaRPr lang="en-US" sz="2400" dirty="0"/>
          </a:p>
          <a:p>
            <a:endParaRPr lang="en-US" sz="2000" dirty="0">
              <a:latin typeface="+mn-lt"/>
            </a:endParaRPr>
          </a:p>
          <a:p>
            <a:r>
              <a:rPr lang="en-US" dirty="0" err="1">
                <a:latin typeface="+mn-lt"/>
              </a:rPr>
              <a:t>ngMock</a:t>
            </a:r>
            <a:r>
              <a:rPr lang="en-US" dirty="0">
                <a:latin typeface="+mn-lt"/>
              </a:rPr>
              <a:t> also extends various core ng services such that they can be inspected and controlled in a synchronous manner within test code</a:t>
            </a:r>
            <a:r>
              <a:rPr lang="en-US" dirty="0" smtClean="0">
                <a:latin typeface="+mn-lt"/>
              </a:rPr>
              <a:t>.</a:t>
            </a:r>
          </a:p>
          <a:p>
            <a:pPr lvl="1"/>
            <a:r>
              <a:rPr lang="en-US" sz="2400" dirty="0"/>
              <a:t>$</a:t>
            </a:r>
            <a:r>
              <a:rPr lang="en-US" sz="2400" dirty="0" err="1"/>
              <a:t>httpBackend</a:t>
            </a:r>
            <a:endParaRPr lang="en-US" sz="2400" dirty="0"/>
          </a:p>
          <a:p>
            <a:pPr lvl="1"/>
            <a:r>
              <a:rPr lang="en-US" sz="2400" dirty="0"/>
              <a:t>$interval</a:t>
            </a:r>
          </a:p>
          <a:p>
            <a:pPr lvl="1"/>
            <a:r>
              <a:rPr lang="en-US" sz="2400" dirty="0"/>
              <a:t>$timeout</a:t>
            </a:r>
          </a:p>
        </p:txBody>
      </p:sp>
    </p:spTree>
    <p:extLst>
      <p:ext uri="{BB962C8B-B14F-4D97-AF65-F5344CB8AC3E}">
        <p14:creationId xmlns:p14="http://schemas.microsoft.com/office/powerpoint/2010/main" val="47410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 &amp; </a:t>
            </a:r>
            <a:r>
              <a:rPr lang="en-US" dirty="0" err="1" smtClean="0"/>
              <a:t>ngMock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9436" y="1245143"/>
            <a:ext cx="836393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describe(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'controllers'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$controller;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beforeEach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myApp.controllers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beforeEach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inject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_$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 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$controller = _$controller_;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}));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MyCtrl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myCtrl1 = $controller(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'MyCtrl1'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{ $scope: {} });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expect(myCtrl1).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toBeDefined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684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7519737" y="0"/>
            <a:ext cx="1624263" cy="6858000"/>
          </a:xfrm>
          <a:prstGeom prst="rect">
            <a:avLst/>
          </a:prstGeom>
          <a:gradFill flip="none" rotWithShape="1">
            <a:gsLst>
              <a:gs pos="19000">
                <a:schemeClr val="dk1">
                  <a:tint val="50000"/>
                  <a:satMod val="300000"/>
                </a:schemeClr>
              </a:gs>
              <a:gs pos="7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2621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Jasmine.js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ngMock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Angular Unit </a:t>
            </a:r>
            <a:r>
              <a:rPr lang="en-US" dirty="0" smtClean="0"/>
              <a:t>Testing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7785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Jasmine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590" y="307962"/>
            <a:ext cx="1759743" cy="185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1037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Jasmine?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099310"/>
          </a:xfrm>
        </p:spPr>
        <p:txBody>
          <a:bodyPr/>
          <a:lstStyle/>
          <a:p>
            <a:r>
              <a:rPr lang="en-US" dirty="0">
                <a:latin typeface="+mn-lt"/>
              </a:rPr>
              <a:t>Jasmine is a behavior-driven testing framework for </a:t>
            </a:r>
            <a:r>
              <a:rPr lang="en-US" dirty="0" smtClean="0">
                <a:latin typeface="+mn-lt"/>
              </a:rPr>
              <a:t>JavaScript.</a:t>
            </a:r>
          </a:p>
          <a:p>
            <a:endParaRPr lang="en-US" sz="2000" dirty="0" smtClean="0">
              <a:latin typeface="+mn-lt"/>
            </a:endParaRPr>
          </a:p>
          <a:p>
            <a:r>
              <a:rPr lang="en-US" dirty="0">
                <a:latin typeface="+mn-lt"/>
              </a:rPr>
              <a:t>It does not rely </a:t>
            </a:r>
            <a:r>
              <a:rPr lang="en-US" dirty="0" smtClean="0">
                <a:latin typeface="+mn-lt"/>
              </a:rPr>
              <a:t>on:</a:t>
            </a:r>
          </a:p>
          <a:p>
            <a:pPr lvl="1"/>
            <a:r>
              <a:rPr lang="en-US" dirty="0" smtClean="0">
                <a:latin typeface="+mn-lt"/>
              </a:rPr>
              <a:t>Browsers</a:t>
            </a:r>
          </a:p>
          <a:p>
            <a:pPr lvl="1"/>
            <a:r>
              <a:rPr lang="en-US" dirty="0" smtClean="0">
                <a:latin typeface="+mn-lt"/>
              </a:rPr>
              <a:t>DOM</a:t>
            </a:r>
          </a:p>
          <a:p>
            <a:pPr lvl="1"/>
            <a:r>
              <a:rPr lang="en-US" dirty="0" smtClean="0">
                <a:latin typeface="+mn-lt"/>
              </a:rPr>
              <a:t>Any </a:t>
            </a:r>
            <a:r>
              <a:rPr lang="en-US" dirty="0">
                <a:latin typeface="+mn-lt"/>
              </a:rPr>
              <a:t>JavaScript </a:t>
            </a:r>
            <a:r>
              <a:rPr lang="en-US" dirty="0" smtClean="0">
                <a:latin typeface="+mn-lt"/>
              </a:rPr>
              <a:t>framework</a:t>
            </a:r>
            <a:endParaRPr lang="en-US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355" y="5018053"/>
            <a:ext cx="30861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306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 Structure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6" y="1175930"/>
            <a:ext cx="836393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describe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suite: describe your tests"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beforeEach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foo = 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foo += 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afterEach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 foo = 0; });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"Contains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 with an expectation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(foo).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"Can have more than one expectation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expect(foo).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toEqual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expect(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toEqual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818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expect()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677382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Takes </a:t>
            </a:r>
            <a:r>
              <a:rPr lang="en-US" dirty="0">
                <a:latin typeface="+mn-lt"/>
              </a:rPr>
              <a:t>a value, called the </a:t>
            </a:r>
            <a:r>
              <a:rPr lang="en-US" b="1" dirty="0">
                <a:latin typeface="+mn-lt"/>
              </a:rPr>
              <a:t>actual</a:t>
            </a:r>
            <a:r>
              <a:rPr lang="en-US" dirty="0" smtClean="0">
                <a:latin typeface="+mn-lt"/>
              </a:rPr>
              <a:t>.</a:t>
            </a:r>
          </a:p>
          <a:p>
            <a:endParaRPr lang="en-US" sz="2000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It </a:t>
            </a:r>
            <a:r>
              <a:rPr lang="en-US" dirty="0">
                <a:latin typeface="+mn-lt"/>
              </a:rPr>
              <a:t>is chained with a </a:t>
            </a:r>
            <a:r>
              <a:rPr lang="en-US" b="1" dirty="0">
                <a:latin typeface="+mn-lt"/>
              </a:rPr>
              <a:t>Matcher</a:t>
            </a:r>
            <a:r>
              <a:rPr lang="en-US" dirty="0">
                <a:latin typeface="+mn-lt"/>
              </a:rPr>
              <a:t> function, which takes the </a:t>
            </a:r>
            <a:r>
              <a:rPr lang="en-US" b="1" dirty="0">
                <a:latin typeface="+mn-lt"/>
              </a:rPr>
              <a:t>expected value</a:t>
            </a:r>
            <a:r>
              <a:rPr lang="en-US" dirty="0" smtClean="0">
                <a:latin typeface="+mn-lt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638515" y="3847290"/>
            <a:ext cx="58657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"Can contain any code"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actual == expected value</a:t>
            </a:r>
            <a:endParaRPr lang="en-US" dirty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expect(value).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toEqual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(value);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59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Included Matchers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5130635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Jasmine </a:t>
            </a:r>
            <a:r>
              <a:rPr lang="en-US" dirty="0">
                <a:latin typeface="+mn-lt"/>
              </a:rPr>
              <a:t>has several built-in matchers.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Here </a:t>
            </a:r>
            <a:r>
              <a:rPr lang="en-US" dirty="0">
                <a:latin typeface="+mn-lt"/>
              </a:rPr>
              <a:t>are a few</a:t>
            </a:r>
            <a:r>
              <a:rPr lang="en-US" dirty="0" smtClean="0">
                <a:latin typeface="+mn-lt"/>
              </a:rPr>
              <a:t>:</a:t>
            </a:r>
          </a:p>
          <a:p>
            <a:endParaRPr lang="en-US" sz="1000" dirty="0" smtClean="0">
              <a:latin typeface="+mn-lt"/>
            </a:endParaRPr>
          </a:p>
          <a:p>
            <a:pPr lvl="1"/>
            <a:r>
              <a:rPr lang="en-US" sz="2000" dirty="0" err="1" smtClean="0"/>
              <a:t>toEqual</a:t>
            </a:r>
            <a:r>
              <a:rPr lang="en-US" sz="2000" dirty="0" smtClean="0"/>
              <a:t>(</a:t>
            </a:r>
            <a:r>
              <a:rPr lang="en-US" sz="2000" dirty="0" err="1" smtClean="0"/>
              <a:t>val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err="1" smtClean="0"/>
              <a:t>toBe</a:t>
            </a:r>
            <a:r>
              <a:rPr lang="en-US" sz="2000" dirty="0" smtClean="0"/>
              <a:t>(</a:t>
            </a:r>
            <a:r>
              <a:rPr lang="en-US" sz="2000" dirty="0" err="1" smtClean="0"/>
              <a:t>val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err="1" smtClean="0"/>
              <a:t>toMatch</a:t>
            </a:r>
            <a:r>
              <a:rPr lang="en-US" sz="2000" dirty="0" smtClean="0"/>
              <a:t>(pattern)</a:t>
            </a:r>
          </a:p>
          <a:p>
            <a:pPr lvl="1"/>
            <a:r>
              <a:rPr lang="en-US" sz="2000" dirty="0" err="1" smtClean="0"/>
              <a:t>toBeDefined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 err="1" smtClean="0"/>
              <a:t>toBeUndefined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 err="1" smtClean="0"/>
              <a:t>toBeNull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 err="1" smtClean="0"/>
              <a:t>toBeTruthy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 err="1" smtClean="0"/>
              <a:t>toBeFalsy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 err="1" smtClean="0"/>
              <a:t>toBeContain</a:t>
            </a:r>
            <a:r>
              <a:rPr lang="en-US" sz="2000" dirty="0" smtClean="0"/>
              <a:t>(</a:t>
            </a:r>
            <a:r>
              <a:rPr lang="en-US" sz="2000" dirty="0" err="1" smtClean="0"/>
              <a:t>val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err="1" smtClean="0"/>
              <a:t>toBeLessThen</a:t>
            </a:r>
            <a:r>
              <a:rPr lang="en-US" sz="2000" dirty="0" smtClean="0"/>
              <a:t>(</a:t>
            </a:r>
            <a:r>
              <a:rPr lang="en-US" sz="2000" dirty="0" err="1" smtClean="0"/>
              <a:t>val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err="1" smtClean="0"/>
              <a:t>toBeGreaterThen</a:t>
            </a:r>
            <a:r>
              <a:rPr lang="en-US" sz="2000" dirty="0" smtClean="0"/>
              <a:t>(</a:t>
            </a:r>
            <a:r>
              <a:rPr lang="en-US" sz="2000" dirty="0" err="1" smtClean="0"/>
              <a:t>val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err="1" smtClean="0"/>
              <a:t>toThrow</a:t>
            </a:r>
            <a:r>
              <a:rPr lang="en-US" sz="2000" dirty="0" smtClean="0"/>
              <a:t>(</a:t>
            </a:r>
            <a:r>
              <a:rPr lang="en-US" sz="2000" dirty="0" err="1" smtClean="0"/>
              <a:t>exp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181374" y="2921171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b="1" dirty="0" err="1" smtClean="0"/>
              <a:t>not</a:t>
            </a:r>
            <a:r>
              <a:rPr lang="en-US" sz="2000" dirty="0" err="1" smtClean="0"/>
              <a:t>.toEqual</a:t>
            </a:r>
            <a:r>
              <a:rPr lang="en-US" sz="2000" dirty="0" smtClean="0"/>
              <a:t>(</a:t>
            </a:r>
            <a:r>
              <a:rPr lang="en-US" sz="2000" dirty="0" err="1" smtClean="0"/>
              <a:t>val</a:t>
            </a:r>
            <a:r>
              <a:rPr lang="en-US" sz="2000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b="1" dirty="0" err="1"/>
              <a:t>not</a:t>
            </a:r>
            <a:r>
              <a:rPr lang="en-US" sz="2000" dirty="0" err="1"/>
              <a:t>.</a:t>
            </a:r>
            <a:r>
              <a:rPr lang="en-US" sz="2000" dirty="0" err="1" smtClean="0"/>
              <a:t>toBe</a:t>
            </a:r>
            <a:r>
              <a:rPr lang="en-US" sz="2000" dirty="0" smtClean="0"/>
              <a:t>(</a:t>
            </a:r>
            <a:r>
              <a:rPr lang="en-US" sz="2000" dirty="0" err="1" smtClean="0"/>
              <a:t>val</a:t>
            </a:r>
            <a:r>
              <a:rPr lang="en-US" sz="2000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b="1" dirty="0" err="1"/>
              <a:t>not</a:t>
            </a:r>
            <a:r>
              <a:rPr lang="en-US" sz="2000" dirty="0" err="1"/>
              <a:t>.</a:t>
            </a:r>
            <a:r>
              <a:rPr lang="en-US" sz="2000" dirty="0" err="1" smtClean="0"/>
              <a:t>toMatch</a:t>
            </a:r>
            <a:r>
              <a:rPr lang="en-US" sz="2000" dirty="0" smtClean="0"/>
              <a:t>(pattern)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4484452" y="216241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Every matcher's criteria can be inverted by prepending </a:t>
            </a:r>
            <a:r>
              <a:rPr lang="en-US" b="1" dirty="0"/>
              <a:t>.not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892997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 Test Runner 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9436" y="1028343"/>
            <a:ext cx="86342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="jasmine.css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stylesheet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="jasmine.js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="jasmine-html.js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&lt;!– Angular Framework Modules --&gt;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="angular.js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="angular-mocks.js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</a:t>
            </a:r>
            <a:r>
              <a:rPr lang="en-US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</a:t>
            </a:r>
            <a:r>
              <a:rPr lang="en-US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 Modules--&gt;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="app.js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</a:t>
            </a:r>
            <a:r>
              <a:rPr lang="en-US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</a:t>
            </a:r>
            <a:r>
              <a:rPr lang="en-US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Specs Unit Testing </a:t>
            </a:r>
            <a:r>
              <a:rPr lang="en-US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="appSpec.js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9436" y="4912006"/>
            <a:ext cx="86342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use Jasmine to run and display test results --&gt;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javascript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jasmineEnv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jasmine.getEnv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jasmineEnv.addReporter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jasmine.HtmlReporter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jasmineEnv.execute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987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 Test Runner 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9436" y="1028343"/>
            <a:ext cx="86342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="jasmine.css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stylesheet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="jasmine.js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="jasmine-html.js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&lt;!– Angular Framework Modules --&gt;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="angular.js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="angular-mocks.js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</a:t>
            </a:r>
            <a:r>
              <a:rPr lang="en-US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</a:t>
            </a:r>
            <a:r>
              <a:rPr lang="en-US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 Modules--&gt;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="app.js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</a:t>
            </a:r>
            <a:r>
              <a:rPr lang="en-US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</a:t>
            </a:r>
            <a:r>
              <a:rPr lang="en-US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Specs Unit Testing </a:t>
            </a:r>
            <a:r>
              <a:rPr lang="en-US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="appSpec.js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9436" y="4912006"/>
            <a:ext cx="86342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use Jasmine to run and display test results --&gt;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javascript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jasmineEnv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jasmine.getEnv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jasmineEnv.addReporter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jasmine.HtmlReporter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jasmineEnv.execute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50" y="1185080"/>
            <a:ext cx="6271710" cy="5048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75027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with Consolas font for code slides">
  <a:themeElements>
    <a:clrScheme name="TechEd 2012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3397D3"/>
      </a:hlink>
      <a:folHlink>
        <a:srgbClr val="E7B921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3105</TotalTime>
  <Words>576</Words>
  <Application>Microsoft Office PowerPoint</Application>
  <PresentationFormat>On-screen Show (4:3)</PresentationFormat>
  <Paragraphs>124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White with Consolas font for code slides</vt:lpstr>
      <vt:lpstr>PowerPoint Presentation</vt:lpstr>
      <vt:lpstr>Agenda</vt:lpstr>
      <vt:lpstr>PowerPoint Presentation</vt:lpstr>
      <vt:lpstr>What Is Jasmine?</vt:lpstr>
      <vt:lpstr>Jasmine Structure</vt:lpstr>
      <vt:lpstr>expect() Function</vt:lpstr>
      <vt:lpstr>Included Matchers</vt:lpstr>
      <vt:lpstr>Jasmine Test Runner Page</vt:lpstr>
      <vt:lpstr>Jasmine Test Runner Page</vt:lpstr>
      <vt:lpstr>PowerPoint Presentation</vt:lpstr>
      <vt:lpstr>ngMock Module</vt:lpstr>
      <vt:lpstr>Jasmine &amp; ngMock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Language</dc:title>
  <dc:creator>Eyal Vardi</dc:creator>
  <cp:lastModifiedBy>pariwesh</cp:lastModifiedBy>
  <cp:revision>215</cp:revision>
  <dcterms:created xsi:type="dcterms:W3CDTF">2013-04-27T14:17:45Z</dcterms:created>
  <dcterms:modified xsi:type="dcterms:W3CDTF">2014-12-23T02:51:14Z</dcterms:modified>
</cp:coreProperties>
</file>