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3" r:id="rId6"/>
    <p:sldId id="261" r:id="rId7"/>
    <p:sldId id="273" r:id="rId8"/>
    <p:sldId id="274" r:id="rId9"/>
    <p:sldId id="275" r:id="rId10"/>
    <p:sldId id="262" r:id="rId11"/>
    <p:sldId id="265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60"/>
  </p:normalViewPr>
  <p:slideViewPr>
    <p:cSldViewPr>
      <p:cViewPr varScale="1">
        <p:scale>
          <a:sx n="85" d="100"/>
          <a:sy n="85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43338226789448"/>
                  <c:y val="-0.1562470738454990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4A-4D02-BD32-DEECC2607575}"/>
                </c:ext>
              </c:extLst>
            </c:dLbl>
            <c:dLbl>
              <c:idx val="2"/>
              <c:layout>
                <c:manualLayout>
                  <c:x val="0.11661272743449441"/>
                  <c:y val="-2.945768603248918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4A-4D02-BD32-DEECC2607575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Wordpress</c:v>
                </c:pt>
                <c:pt idx="1">
                  <c:v>Joomla</c:v>
                </c:pt>
                <c:pt idx="2">
                  <c:v>Drupal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0.55300000000000005</c:v>
                </c:pt>
                <c:pt idx="1">
                  <c:v>0.108</c:v>
                </c:pt>
                <c:pt idx="2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4A-4D02-BD32-DEECC2607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711C-33DE-4DFC-8337-20E33513A42B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ACF40-29E2-4F36-8844-2CAD1CE76C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3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ACF40-29E2-4F36-8844-2CAD1CE76C0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53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5A09-FF74-4C12-B647-09122DF34106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49C-255A-4C6D-AF4D-D3E1705361F3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5CB-E7D8-4CA8-A17C-BCADAE3CF191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66C6-4FB7-4CBF-A1A4-977A925A496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D923-9B2E-4708-BA51-320DF1847F6D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9B4F-A16E-4A4C-8B88-2524C08F628D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265D-690F-4E4C-8597-7B9190079CBC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0F5E-AD24-41CD-8933-9770D4A94920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FEE-47BE-4423-9496-2B5BF9D5E192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31D-25B6-4171-830B-2CF04F9759E6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8DCE-2DA4-4E59-BB03-9FAE9948B48E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E6473D-EE46-42C1-99A6-DE2508819B3E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E4AE7E-26C1-4446-8667-258E1C51A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62" y="1725038"/>
            <a:ext cx="3810000" cy="2362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7BDF-4173-46FB-912E-332D477FEE49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08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Blog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EE0-5F12-4124-AD6F-F8B49F831806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Theme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plugin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FED-D4D5-4E6E-A398-0672C976C023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600200"/>
          </a:xfrm>
        </p:spPr>
        <p:txBody>
          <a:bodyPr/>
          <a:lstStyle/>
          <a:p>
            <a:r>
              <a:rPr lang="en-US" sz="4000" dirty="0" err="1"/>
              <a:t>Cám</a:t>
            </a:r>
            <a:r>
              <a:rPr lang="en-US" sz="4000" dirty="0"/>
              <a:t> </a:t>
            </a:r>
            <a:r>
              <a:rPr lang="vi-VN" sz="4000" dirty="0"/>
              <a:t>ơ</a:t>
            </a:r>
            <a:r>
              <a:rPr lang="en-US" sz="4000" dirty="0"/>
              <a:t>n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anh</a:t>
            </a:r>
            <a:r>
              <a:rPr lang="en-US" sz="4000" dirty="0"/>
              <a:t>/</a:t>
            </a:r>
            <a:r>
              <a:rPr lang="en-US" sz="4000" dirty="0" err="1"/>
              <a:t>chị</a:t>
            </a:r>
            <a:r>
              <a:rPr lang="en-US" sz="4000" dirty="0"/>
              <a:t> </a:t>
            </a:r>
            <a:r>
              <a:rPr lang="vi-VN" sz="4000" dirty="0"/>
              <a:t>đã</a:t>
            </a:r>
            <a:r>
              <a:rPr lang="en-US" sz="4000" dirty="0"/>
              <a:t> </a:t>
            </a:r>
            <a:r>
              <a:rPr lang="en-US" sz="4000" dirty="0" err="1"/>
              <a:t>chú</a:t>
            </a:r>
            <a:r>
              <a:rPr lang="en-US" sz="4000" dirty="0"/>
              <a:t> ý </a:t>
            </a:r>
            <a:r>
              <a:rPr lang="en-US" sz="4000" dirty="0" err="1"/>
              <a:t>lắng</a:t>
            </a:r>
            <a:r>
              <a:rPr lang="en-US" sz="4000" dirty="0"/>
              <a:t> </a:t>
            </a:r>
            <a:r>
              <a:rPr lang="en-US" sz="4000" dirty="0" err="1"/>
              <a:t>nghe</a:t>
            </a:r>
            <a:r>
              <a:rPr lang="en-US" sz="4000" dirty="0"/>
              <a:t>.</a:t>
            </a:r>
            <a:endParaRPr lang="en-A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66C6-4FB7-4CBF-A1A4-977A925A496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WordPress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(CMS)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MySQL database.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Được phát 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bởi 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Matt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Mullenweg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91000"/>
            <a:ext cx="3025300" cy="17647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D747-5182-4DF7-AD58-238EDACF4D02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Lịch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sử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hình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thành</a:t>
            </a:r>
            <a:r>
              <a:rPr lang="en-US" b="1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/5/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2003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v 0.7 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3559-A011-4AAE-8FE3-B7BB7E942D46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83BFB-64B4-4068-9F1D-17770420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199"/>
            <a:ext cx="5943600" cy="36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Lịch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sử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hình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thành</a:t>
            </a:r>
            <a:r>
              <a:rPr lang="en-US" b="1" dirty="0">
                <a:effectLst/>
              </a:rPr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01/09/2020 V5.5.1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96A5-6D15-4026-995D-B177FC054DBE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412B5-8C38-4EE8-B2F8-A519D500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61270"/>
            <a:ext cx="7772400" cy="38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1" dirty="0" err="1">
                <a:effectLst/>
              </a:rPr>
              <a:t>Báo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cáo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thống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kê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về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wordpress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và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các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mã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nguồn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mở</a:t>
            </a:r>
            <a:r>
              <a:rPr lang="en-AU" sz="4000" b="1" dirty="0">
                <a:effectLst/>
              </a:rPr>
              <a:t> </a:t>
            </a:r>
            <a:r>
              <a:rPr lang="en-AU" sz="4000" b="1" dirty="0" err="1">
                <a:effectLst/>
              </a:rPr>
              <a:t>khác</a:t>
            </a:r>
            <a:r>
              <a:rPr lang="en-AU" sz="4000" b="1" dirty="0">
                <a:effectLst/>
              </a:rPr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WP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1.000.000 website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55.3%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8.7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Drupal. 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91825134"/>
              </p:ext>
            </p:extLst>
          </p:nvPr>
        </p:nvGraphicFramePr>
        <p:xfrm>
          <a:off x="2209800" y="3581400"/>
          <a:ext cx="44958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D519-9031-4297-83F3-AA2BD8DD0EA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178"/>
            <a:ext cx="8229600" cy="4525963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3CD2-74E6-4D80-9492-60B01A8AED45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27BA7-8694-4979-BB1B-82FB56C1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96" y="1676400"/>
            <a:ext cx="5308069" cy="51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DF5A-5AC4-4C38-A0A4-52B69607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EF6D-2CC8-423C-BA78-92571BD6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66C6-4FB7-4CBF-A1A4-977A925A496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A491-6AE5-4711-BE16-423AEE0C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C5E51-03DF-4D4A-AF88-0829B222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2FEEC-3F53-492C-AAD8-1B74032D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02227"/>
            <a:ext cx="4665017" cy="292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615F67-93F2-40EF-BE52-795A54C8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95" y="3844219"/>
            <a:ext cx="4232628" cy="3019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A9BCA-7CA3-4A02-8DAA-6DB73EA9A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87" y="1576795"/>
            <a:ext cx="4571999" cy="22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48AA-CE7B-48FE-A46A-694D78D5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bât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CFF-A553-453A-AD91-3AD82DCC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66C6-4FB7-4CBF-A1A4-977A925A496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BDADC-0C91-4DB3-832E-828ADB2A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8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7730ABA-B06C-477C-B06E-AC1F1CC9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4A2001D-5EBC-4E39-B791-45B81AB9399B}"/>
              </a:ext>
            </a:extLst>
          </p:cNvPr>
          <p:cNvSpPr txBox="1">
            <a:spLocks/>
          </p:cNvSpPr>
          <p:nvPr/>
        </p:nvSpPr>
        <p:spPr>
          <a:xfrm>
            <a:off x="609600" y="3048000"/>
            <a:ext cx="60960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CC847B-315D-47B5-BD13-DC25F6D4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38399"/>
            <a:ext cx="5448300" cy="43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15F-020D-4A11-8401-916BA250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DB2E-D37D-4819-AA61-35F7BF7E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open source,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4985-EDAC-4339-9FAD-91CF0608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66C6-4FB7-4CBF-A1A4-977A925A496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2BD3C-555A-4E90-BAA9-6AC7FC15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E7E-26C1-4446-8667-258E1C51A6C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FBF71-9F36-462D-9727-B8334028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16" y="4592460"/>
            <a:ext cx="3638550" cy="2228850"/>
          </a:xfrm>
          <a:prstGeom prst="rect">
            <a:avLst/>
          </a:prstGeom>
        </p:spPr>
      </p:pic>
      <p:pic>
        <p:nvPicPr>
          <p:cNvPr id="3074" name="Picture 2" descr="Free Stuff -">
            <a:extLst>
              <a:ext uri="{FF2B5EF4-FFF2-40B4-BE49-F238E27FC236}">
                <a16:creationId xmlns:a16="http://schemas.microsoft.com/office/drawing/2014/main" id="{C9689CDA-F788-492F-B027-30FF9C35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1" y="2762602"/>
            <a:ext cx="24193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hần mềm mã nguồn mở (open source software) là gì?">
            <a:extLst>
              <a:ext uri="{FF2B5EF4-FFF2-40B4-BE49-F238E27FC236}">
                <a16:creationId xmlns:a16="http://schemas.microsoft.com/office/drawing/2014/main" id="{52170575-523E-4A4A-BD70-42F225FF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41" y="2582093"/>
            <a:ext cx="4073659" cy="3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45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437</TotalTime>
  <Words>318</Words>
  <Application>Microsoft Office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Giới thiệu chung</vt:lpstr>
      <vt:lpstr>Lịch sử hình thành </vt:lpstr>
      <vt:lpstr>Lịch sử hình thành </vt:lpstr>
      <vt:lpstr>Báo cáo thống kê về wordpress và các mã nguồn mở khác </vt:lpstr>
      <vt:lpstr>Tính năng nổi bật</vt:lpstr>
      <vt:lpstr>Tính năng nổi bật</vt:lpstr>
      <vt:lpstr>Tính năng nổi bât</vt:lpstr>
      <vt:lpstr>Tính năng nổi bật</vt:lpstr>
      <vt:lpstr>Nhược điểm</vt:lpstr>
      <vt:lpstr>Hướng dẫn phát triển ứng dụng</vt:lpstr>
      <vt:lpstr>Cám ơn các anh/chị đã chú ý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Facebook</dc:creator>
  <cp:lastModifiedBy>Hieu</cp:lastModifiedBy>
  <cp:revision>85</cp:revision>
  <dcterms:created xsi:type="dcterms:W3CDTF">2012-07-17T12:58:59Z</dcterms:created>
  <dcterms:modified xsi:type="dcterms:W3CDTF">2020-10-09T03:55:21Z</dcterms:modified>
</cp:coreProperties>
</file>