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12417-FB68-4DDF-B12E-817C17BB789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BB92D-A23C-4726-AFDA-41897E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B92D-A23C-4726-AFDA-41897EEE52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1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47A9-C383-40B1-B911-F7DD1F1D5623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9A4BC-DAD7-416D-A44A-39F90B3A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walmart-recruiting-trip-type-classific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Walmart Kaggle Contest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Trip Type Classification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0"/>
            <a:ext cx="338593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37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Predict “Trip Type” starting with 6 Features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VisitNumber</a:t>
            </a:r>
            <a:r>
              <a:rPr lang="en-US" dirty="0"/>
              <a:t> - an id corresponding to a single trip by a single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Weekday</a:t>
            </a:r>
            <a:r>
              <a:rPr lang="en-US" dirty="0"/>
              <a:t> - the weekday of the trip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Upc</a:t>
            </a:r>
            <a:r>
              <a:rPr lang="en-US" dirty="0"/>
              <a:t> - the UPC number of the product purchased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ScanCount</a:t>
            </a:r>
            <a:r>
              <a:rPr lang="en-US" dirty="0"/>
              <a:t> - the number of the given item that was purchased. A negative value indicates a product return.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DepartmentDescription</a:t>
            </a:r>
            <a:r>
              <a:rPr lang="en-US" dirty="0"/>
              <a:t> - a high-level description of the item's department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FinelineNumber</a:t>
            </a:r>
            <a:r>
              <a:rPr lang="en-US" dirty="0"/>
              <a:t> - a more refined category for each of the products, created by Walmart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034105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(Trip Type: categorical id representing the type of shopping trip the customer made)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540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889000"/>
          </a:xfrm>
        </p:spPr>
        <p:txBody>
          <a:bodyPr/>
          <a:lstStyle/>
          <a:p>
            <a:r>
              <a:rPr lang="en-US" dirty="0" smtClean="0"/>
              <a:t>Working with the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5715000" cy="171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87" y="4884882"/>
            <a:ext cx="7475250" cy="18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432012" y="2563305"/>
            <a:ext cx="36858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3" y="3020505"/>
            <a:ext cx="90506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57463" y="4577106"/>
            <a:ext cx="36858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K Nearest Neighbor to predict Trip Type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61726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15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optimal model through grid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Test set and run against model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 results to Kaggle competition</a:t>
            </a:r>
          </a:p>
        </p:txBody>
      </p:sp>
    </p:spTree>
    <p:extLst>
      <p:ext uri="{BB962C8B-B14F-4D97-AF65-F5344CB8AC3E}">
        <p14:creationId xmlns:p14="http://schemas.microsoft.com/office/powerpoint/2010/main" val="159585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65</Words>
  <Application>Microsoft Office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Walmart Kaggle Contest</vt:lpstr>
      <vt:lpstr>Predict “Trip Type” starting with 6 Features</vt:lpstr>
      <vt:lpstr>Working with the Data</vt:lpstr>
      <vt:lpstr>Modeling</vt:lpstr>
      <vt:lpstr>Next Steps</vt:lpstr>
    </vt:vector>
  </TitlesOfParts>
  <Company>Viacom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Kaggle Contest</dc:title>
  <dc:creator>Sbardelli, Peter</dc:creator>
  <cp:lastModifiedBy>Sbardelli, Peter</cp:lastModifiedBy>
  <cp:revision>8</cp:revision>
  <dcterms:created xsi:type="dcterms:W3CDTF">2015-12-04T21:17:52Z</dcterms:created>
  <dcterms:modified xsi:type="dcterms:W3CDTF">2015-12-04T22:12:27Z</dcterms:modified>
</cp:coreProperties>
</file>