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1" r:id="rId4"/>
    <p:sldId id="262" r:id="rId5"/>
    <p:sldId id="263" r:id="rId6"/>
    <p:sldId id="264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5-31T23:05:06.598"/>
    </inkml:context>
    <inkml:brush xml:id="br0">
      <inkml:brushProperty name="width" value="0.125" units="cm"/>
      <inkml:brushProperty name="height" value="0.25" units="cm"/>
      <inkml:brushProperty name="color" value="#00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9586 9411,'0'0,"2"0,8 0,3 0,3 0,1 0,1 0,5 0,4 0,9 0,11 0,9 0,6 0,0 0,-5 0,-3 0,-7 0,-2 0,-1 0,-6 0,-5 0,-6 0,-6 0,-3 0,-1 0,-5 0,2 0,0 0,2 0,0 0,0 0,0 0,1 0,4 0,5 0,12 0,10 0,7 0,8 0,11 0,2 0,0 0,3 0,2 0,-8 0,-2 0,-3 0,-2 0,2 0,-6 0,0 0,-4 0,0 0,3 0,-2 0,0 0,1 0,-2 0,1 0,-8 0,-4 0,1 0,0 0,-4 0,-6 0,0 0,-2 0,2 0,5 0,4 0,1 0,4 0,3 0,4 0,8 0,6 0,2 0,4 0,5 0,4 0,0 0,-4 0,-12 0,-14 0,-13 0,-12 0,-6 0,-5 0,-3 0,-3 0,-1 0,0 0,-1 0,4 0,4 0,8 0,9 0,2 0,2 0,0 0,0 0,2 0,-5 0,-4 0,-4 0,-1 0,0 0,4 0,0 0,3 0,1 0,6 0,8 0,2 0,3 0,2 0,-1 0,-5 0,-3 0,-3 0,-4 0,5 0,-1 0,2 0,7 0,-3 0,8 0,6 0,-3 0,2 0,-7 0,-4 0,-6 0,-4 0,-8 0,-3 0,0 0,4 0,4 0,3 0,0 0,-7 0,-6 0,-4 0,-4 0,-3 0,-3 0,-2 0,-1 0,0 0,2 0,0 0,1 0,0 0,-2 0,2 0,5 0,2 0,0 0,3 0,0 0,-3 0,-2 0,-3 0,-2 0,-3 0,4 0,-2 0,2 0,-2 0,-1 0,0 0,-1 0,3 0,0 0,1 0,-2 0,0 0,0 0,-2 0,0 0,3 0,0 0,1 0,-2 0,0 0,-1 0,0 0,1 0,2 0,-3 0,-2 0,-1 0,0 0,1 0,0 0,3 0,2 0,-2 0,2 0,-2 0,4 0,2 0,-1 0,-2 0,-1 0,-1 0,-2 0,-1 0,3 0,0 0,1 0,-2 0,0 0,-2 0,1 0,2 0,1 0,-1 0,0 0,-5 0,0 0,-1 0,-2 0,-3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5-31T23:05:11.548"/>
    </inkml:context>
    <inkml:brush xml:id="br0">
      <inkml:brushProperty name="width" value="0.125" units="cm"/>
      <inkml:brushProperty name="height" value="0.25" units="cm"/>
      <inkml:brushProperty name="color" value="#00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19937 9411,'3'0,"1"0,2 0,6 0,6 0,2 0,2 0,-2 0,3 0,-1 0,-1 0,-2 0,0 0,3 0,4 0,6 0,8 0,6 0,0 0,0 0,2 0,-4 0,0 0,-2 0,-6 0,-3 0,-5 0,-1 0,-4 0,4 0,1 0,6 0,7 0,4 0,1 0,6 0,4 0,2 0,-4 0,-8 0,-10 0,-2 0,-6 0,-2 0,-6 0,-1 0,0 0,1 0,1 0,6 0,3 0,6 0,6 0,8 0,12 0,8 0,8 0,9 0,-1 0,-4 0,-5 0,1 0,-4 0,-11 0,-10 0,-10 0,-11 0,-8 0,-5 0,-3 0,-2 0,2 0,2 0,0 0,-1 0,0 0,0 0,0 0,1 0,2 0,2 0,0 0,6 0,2 0,-2 0,4 0,-1 0,-1 0,-3 0,1 0,-4 0,-2 0,-2 0,-2 0,-1 0,-1 0,3 0,-1 0,2 0,-2 0,0 0,-2 0,1 0,2 0,1 0,-1 0,0 0,-1 0,-2 0,1 0,2 0,3 0,1 0,2 0,2 0,2 0,3 0,4 0,2 0,-2 0,-5 0,-4 0,-5 0,0 0,-4 0,0 0,6 0,4 0,7 0,12 0,1 0,-2 0,-7 0,-7 0,-3 0,-5 0,-2 0,-4 0,-2 0,0 0,0 0,2 0,0 0,2 0,-2 0,0 0,-1 0,0 0,1 0,2 0,-1 0,0 0,-1 0,-1 0,0 0,1 0,2 0,-1 0,0 0,-1 0,-2 0,1 0,0 0,1 0,-2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5-31T23:28:29.477"/>
    </inkml:context>
    <inkml:brush xml:id="br0">
      <inkml:brushProperty name="width" value="0.125" units="cm"/>
      <inkml:brushProperty name="height" value="0.25" units="cm"/>
      <inkml:brushProperty name="color" value="#00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21040 9663,'0'0,"0"0,3 0,6 0,4 0,6 0,2 0,9 0,7 0,0 0,5 0,6 0,6 0,7 0,5 0,1 0,4 0,-5 0,0 0,0 0,-1 0,0 0,2 0,1 0,6 0,6 0,6 0,5 0,3 0,3 0,0 0,4 0,-5 0,-8 0,-7 0,-5 0,2 0,-1 0,2 0,4 0,2 0,3 0,-2 0,-1 0,4 0,-4 0,0 0,3 0,0 0,1 0,2 0,-4 0,-7 0,-8 0,-10 0,-2 0,0 0,1 0,3 0,0 0,-1 0,-5 0,3 0,1 0,5 0,8 0,2 0,8 0,5 0,4 0,2 0,-9 0,-6 0,-12 0,-6 0,0 0,0 0,-2 0,-1 0,-8 0,-1 0,-2 0,2 0,4 0,5 0,7 0,0 0,5 0,7 0,0 0,7 0,10 0,-2 0,3 0,3 0,1 0,-2 0,-5 0,-2 0,-7 0,-4 0,-4 0,-7 0,-5 0,-11 0,-8 0,-5 0,-6 0,-6 0,-6 0,-3 0,2 0,1 0,-1 0,-1 0,3 0,9 0,10 0,11 0,13 0,15 0,17 0,8 0,3 0,0 0,-4 0,-8 0,-10 0,-12 0,-2 0,-3 0,-2 0,0 0,5 0,2 0,-8 0,-1 0,-1 0,-7 0,-4 0,-4 0,-5 0,-8 0,-1 0,-6 0,-4 0,-4 0,-3 0,-3 0,1 0,1 0,0 0,-1 0,-1 0,0 0,0 0,1 0,2 0,0 0,-2 0,1 0,-2 0,-1 0,1 0,2 0,0 0,1 0,-1 0,-2 0,1 0,-4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5-31T23:28:41.894"/>
    </inkml:context>
    <inkml:brush xml:id="br0">
      <inkml:brushProperty name="width" value="0.125" units="cm"/>
      <inkml:brushProperty name="height" value="0.25" units="cm"/>
      <inkml:brushProperty name="color" value="#00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21040 9479,'8'0,"14"0,10 0,7 0,4 0,3 0,-2 0,-4 0,-7 0,-1 0,0 0,2 0,-1 0,1 0,0 0,4 0,4 0,13 0,18 0,22 0,24 0,16 0,20 0,9 0,-2 0,-14 0,-18 0,-24 0,-22 0,-23 0,-19 0,-14 0,-9 0,-3 0,0 0,-1 0,0 0,3 0,6 0,2 0,13 0,22 0,29 0,30 0,25 0,25 0,17 0,11 0,11 0,-1 0,-19 0,-26 0,-30 0,-28 0,-30 0,-23 0,-14 0,-11 0,-8 0,-6 0,-4 0,3 0,13 0,13 0,11 0,15 0,14 0,10 0,12 0,5 0,6 0,-5 0,-6 0,-15 0,-14 0,-14 0,-14 0,-7 0,-10 0,-4 0,-4 0,0 0,2 0,4 0,6 0,3 0,4 0,1 0,-2 0,-6 0,-2 0,-3 0,-3 0,0 0,-1 0,4 0,4 0,4 0,0 0,2 0,0 0,3 0,1 0,6 0,2 0,22 0,11 0,0 0,-6 0,-10 0,-14 0,-11 0,-8 0,-6 0,4 0,1 0,5 0,12 0,15 0,12 0,12 0,5 0,0 0,-6 0,-6 0,-8 0,-6 0,-5 0,-10 0,-12 0,-8 0,-8 0,-2 0,2 0,-1 0,0 0,-3 0,5 0,4 0,11 0,4 0,6 0,3 0,-4 0,-3 0,-3 0,0 0,-5 0,-4 0,-8 0,-2 0,-4 0,4 0,2 0,8 0,7 0,0 0,3 0,-2 0,-4 0,-4 0,-3 0,-5 0,-3 0,-3 0,-2 0,0 0,2 0,0 0,1 0,0 0,-2 0,0 0,-1 0,4 0,-1 0,0 0,0 0,-1 0,-1 0,-1 0,0 0,4 0,-1 0,0 0,-1 0,0 0,0 0,-2 0,3 0,0 0,1 0,-4 0,-2 0,0 0,0 0,0 0,3 0,2 0,0 0,0 0,-1 0,-1 0,0 0,1 0,2 0,0 0,-2 0,0 0,-1 0,0 0,-1 0,2 0,2 0,0 0,-2 0,0 0,-1 0,0 0,1 0,2 0,-4 0,-3 0,-5 0,-3 0,-3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5-31T23:29:27.335"/>
    </inkml:context>
    <inkml:brush xml:id="br0">
      <inkml:brushProperty name="width" value="0.125" units="cm"/>
      <inkml:brushProperty name="height" value="0.25" units="cm"/>
      <inkml:brushProperty name="color" value="#00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23516 9700,'-2'0,"-8"0,-3 0,-3 0,-4 0,-1 0,-6 0,0 0,1 0,5 0,4 0,2 0,3 0,-1 0,-2 0,-1 0,0 0,0 0,2 0,2 0,-1 0,-3 0,-2 0,0 0,0 0,0 0,1 0,0 0,-2 0,-1 0,1 0,0 0,1 0,1 0,1 0,2 0,2 0,-3 0,-2 0,0 0,-1 0,1 0,0 0,1 0,-3 0,-1 0,0 0,2 0,0 0,1 0,0 0,-2 0,0 0,-1 0,2 0,0 0,1 0,0 0,-2 0,0 0,0 0,0 0,1 0,1 0,1 0,-1 0,-1 0,1 0,1 0,1 0,0 0,0 0,0 0,2 0,1 0,-3 0,-2 0,-1 0,1 0,-1 0,4 0,1 0,0 0,-3 0,-2 0,0 0,-2 0,1 0,-3 0,-2 0,2 0,1 0,2 0,1 0,-2 0,0 0,1 0,0 0,2 0,0 0,0 0,-1 0,-2 0,1 0,0 0,1 0,1 0,1 0,0 0,-3 0,-6 0,-7 0,-6 0,-8 0,-6 0,-9 0,4 0,6 0,6 0,9 0,7 0,5 0,5 0,3 0,4 0,3 0,5 0,4 0,6 0,5 0,7 0,5 0,0 0,0 0,3 0,1 0,-2 0,-3 0,-2 0,-1 0,-2 0,1 0,2 0,-1 0,-1 0,0 0,-2 0,1 0,2 0,3 0,4 0,10 0,11 0,7 0,4 0,-4 0,-2 0,-7 0,-9 0,-8 0,-8 0,0 0,0 0,-1 0,-2 0,1 0,4 0,1 0,2 0,0 0,1 0,2 0,3 0,3 0,-2 0,2 0,-3 0,0 0,7 0,9 0,6 0,12 0,21 0,20 0,10 0,0 0,-3 0,-10 0,-11 0,-14 0,-14 0,-10 0,-6 0,-1 0,4 0,8 0,16 0,15 0,13 0,20 0,18 0,2 0,6 0,-1 0,-3 0,-10 0,-12 0,-5 0,-12 0,-7 0,-5 0,-9 0,-15 0,-5 0,-8 0,-6 0,-1 0,0 0,2 0,-3 0,7 0,8 0,3 0,2 0,-1 0,2 0,-8 0,-12 0,-11 0,-11 0,-6 0,-2 0,-2 0,-1 0,0 0,-1 0,5 0,4 0,1 0,-1 0,-2 0,0 0,-1 0,-2 0,-1 0,-1 0,-1 0,-1 0,3 0,0 0,0 0,0 0,-2 0,6 0,1 0,1 0,9 0,5 0,5 0,1 0,0 0,-2 0,0 0,-2 0,0 0,-1 0,0 0,5 0,2 0,0 0,4 0,-1 0,0 0,-6 0,-6 0,-6 0,-3 0,-4 0,-3 0,0 0,-1 0,1 0,-1 0,0 0,-2 0,-1 0,0 0,-2 0,3 0,0 0,0 0,0 0,-2 0,0 0,0 0,-1 0,3 0,3 0,6 0,4 0,-1 0,-2 0,-2 0,-2 0,-3 0,-2 0,-2 0,-2 0,0 0,3 0,2 0,7 0,4 0,-1 0,5 0,0 0,1 0,0 0,2 0,5 0,3 0,-4 0,-3 0,0 0,-5 0,0 0,-3 0,-2 0,2 0,-1 0,-3 0,-5 0,-5 0,-3 0,4 0,1 0,0 0,0 0,-2 0,5 0,2 0,-2 0,1 0,2 0,2 0,-1 0,3 0,-1 0,-2 0,-4 0,-2 0,-3 0,-1 0,1 0,2 0,-2 0,1 0,-2 0,0 0,-1 0,3 0,1 0,-1 0,0 0,-2 0,1 0,4 0,1 0,0 0,-2 0,-1 0,-2 0,-1 0,3 0,-1 0,0 0,0 0,-4 0,-2 0,0 0,0 0,4 0,1 0,1 0,-3 0,-2 0,0 0,-3 0,0 0,0 0,4 0,2 0,2 0,-1 0,-1 0,1 0,-1 0,-4 0,5 0,2 0,0 0,0 0,-2 0,0 0,2 0,0 0,-1 0,0 0,-4 0,-2 0,0 0,1 0,2 0,3 0,-1 0,0 0,0 0,-1 0,0 0,2 0,1 0,-1 0,0 0,-4 0,-1 0,-4 0,-3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5-31T23:47:45.190"/>
    </inkml:context>
    <inkml:brush xml:id="br0">
      <inkml:brushProperty name="width" value="0.125" units="cm"/>
      <inkml:brushProperty name="height" value="0.25" units="cm"/>
      <inkml:brushProperty name="color" value="#00FF00"/>
      <inkml:brushProperty name="tip" value="rectangle"/>
      <inkml:brushProperty name="rasterOp" value="maskPen"/>
      <inkml:brushProperty name="ignorePressure" value="1"/>
    </inkml:brush>
  </inkml:definitions>
  <inkml:trace contextRef="#ctx0" brushRef="#br0">27205 7396,'5'0,"5"0,4 0,1 0,2 0,5 0,2 0,0 0,-2 0,2 0,-2 0,2 0,1 0,0 0,-2 0,1 0,-1 0,-3 0,2 0,6 0,4 0,4 0,4 0,5 0,4 0,3 0,0 0,4 0,3 0,2 0,5 0,2 0,-2 0,-10 0,-12 0,-11 0,-5 0,-2 0,-3 0,-3 0,-1 0,-2 0,-1 0,6 0,0 0,0 0,0 0,0 0,2 0,0 0,0 0,-4 0,-1 0,-2 0,0 0,2 0,0 0,0 0,-1 0,0 0,0 0,-2 0,2 0,2 0,2 0,0 0,0 0,3 0,1 0,-2 0,-1 0,-3 0,-2 0,2 0,-1 0,0 0,-1 0,0 0,-1 0,0 0,1 0,2 0,-1 0,0 0,-1 0,-2 0,1 0,2 0,1 0,-1 0,0 0,-2 0,0 0,0 0,-1 0,3 0,0 0,0 0,0 0,-1 0,-1 0,-1 0,4 0,-4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5-31T23:52:27.237"/>
    </inkml:context>
    <inkml:brush xml:id="br0">
      <inkml:brushProperty name="width" value="0.125" units="cm"/>
      <inkml:brushProperty name="height" value="0.25" units="cm"/>
      <inkml:brushProperty name="color" value="#00FF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10048 12312,'-3'0,"-3"0,-4 0,-2 0,-3 0,-1 0,0 0,-4 0,0 0,0 0,1 0,1 0,0 0,2 0,-3 0,-1 0,1 0,0 0,2 0,0 0,0 0,1 0,-3 0,0 0,-1 0,2 0,0 0,1 0,0 0,-2 0,0 0,-3 0,0 0,0 0,0 0,0 0,1 0,1 0,2 0,1 0,1 0,-3 0,0 0,0 0,0 0,1 0,1 0,4 0,0 0,1 0,-4 0,1 0,1 0,-1 0,11 0,9 0,14 0,9 0,9 0,8 0,8 0,2 0,-2 0,-2 0,-7 0,-8 0,-3 0,-3 0,-2 0,-3 0,3 0,1 0,10 0,4 0,2 0,0 0,-1 0,-1 0,-4 0,-5 0,-5 0,-6 0,0 0,3 0,8 0,10 0,10 0,13 0,6 0,0 0,-2 0,-12 0,-13 0,-11 0,-10 0,-2 0,-1 0,4 0,9 0,10 0,7 0,9 0,10 0,4 0,5 0,1 0,2 0,-2 0,-1 0,-12 0,-14 0,-14 0,-11 0,-8 0,1 0,2 0,11 0,10 0,13 0,9 0,16 0,11 0,1 0,-6 0,-10 0,-15 0,-15 0,-15 0,-9 0,-4 0,-3 0,2 0,10 0,11 0,9 0,19 0,7 0,17 0,7 0,4 0,-5 0,-14 0,-17 0,-16 0,-14 0,-12 0,-7 0,2 0,2 0,11 0,13 0,23 0,22 0,25 0,22 0,4 0,4 0,0 0,-12 0,-18 0,-21 0,-24 0,-21 0,-17 0,-9 0,-3 0,-2 0,-3 0,2 0,6 0,4 0,10 0,10 0,2 0,6 0,-2 0,4 0,3 0,-4 0,-7 0,-6 0,-8 0,-8 0,-5 0,-3 0,-1 0,7 0,9 0,15 0,21 0,14 0,14 0,12 0,9 0,-6 0,-14 0,-16 0,-17 0,-17 0,-15 0,-5 0,-3 0,2 0,8 0,4 0,1 0,2 0,3 0,5 0,7 0,9 0,10 0,2 0,3 0,-1 0,-2 0,-3 0,-4 0,-13 0,-10 0,-12 0,-9 0,-5 0,-3 0,2 0,2 0,11 0,5 0,5 0,3 0,5 0,5 0,-1 0,-3 0,-5 0,-9 0,-6 0,-4 0,-4 0,-2 0,0 0,2 0,3 0,8 0,8 0,7 0,7 0,5 0,8 0,-2 0,-7 0,-3 0,3 0,5 0,-4 0,-3 0,-4 0,-9 0,-10 0,-10 0,-4 0,-3 0,-4 0,-2 0,-1 0,4 0,3 0,4 0,7 0,5 0,1 0,-2 0,-4 0,-4 0,-4 0,-2 0,4 0,-1 0,4 0,-1 0,2 0,2 0,0 0,3 0,-3 0,-7 0,-2 0,2 0,3 0,1 0,0 0,4 0,-1 0,-5 0,-1 0,3 0,4 0,2 0,2 0,3 0,0 0,-5 0,-5 0,-1 0,0 0,1 0,-1 0,-2 0,2 0,-2 0,-2 0,-4 0,0 0,1 0,0 0,0 0,0 0,4 0,2 0,4 0,7 0,8 0,9 0,11 0,-1 0,-1 0,-4 0,-4 0,-7 0,-10 0,-9 0,-4 0,0 0,9 0,9 0,19 0,19 0,11 0,12 0,9 0,1 0,-6 0,-20 0,-19 0,-20 0,-17 0,-8 0,-6 0,-5 0,1 0,0 0,4 0,2 0,0 0,-2 0,-2 0,1 0,0 0,-1 0,-2 0,0 0,-1 0,-1 0,3 0,0 0,0 0,0 0,-1 0,-1 0,-1 0,1 0,1 0,2 0,-1 0,-3 0,-2 0,0 0,0 0,0 0,3 0,2 0,0 0,2 0,1 0,1 0,1 0,-3 0,-1 0,-1 0,-2 0,0 0,1 0,2 0,-1 0,-1 0,0 0,-1 0,0 0,-1 0,2 0,2 0,-1 0,0 0,-1 0,-1 0,-3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6-01T00:10:49.892"/>
    </inkml:context>
    <inkml:brush xml:id="br0">
      <inkml:brushProperty name="width" value="0.125" units="cm"/>
      <inkml:brushProperty name="height" value="0.25" units="cm"/>
      <inkml:brushProperty name="color" value="#00FF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10048 12312,'-3'0,"-3"0,-4 0,-2 0,-3 0,-1 0,0 0,-4 0,0 0,0 0,1 0,1 0,0 0,2 0,-3 0,-1 0,1 0,0 0,2 0,0 0,0 0,1 0,-3 0,0 0,-1 0,2 0,0 0,1 0,0 0,-2 0,0 0,-3 0,0 0,0 0,0 0,0 0,1 0,1 0,2 0,1 0,1 0,-3 0,0 0,0 0,0 0,1 0,1 0,4 0,0 0,1 0,-4 0,1 0,1 0,-1 0,11 0,9 0,14 0,9 0,9 0,8 0,8 0,2 0,-2 0,-2 0,-7 0,-8 0,-3 0,-3 0,-2 0,-3 0,3 0,1 0,10 0,4 0,2 0,0 0,-1 0,-1 0,-4 0,-5 0,-5 0,-6 0,0 0,3 0,8 0,10 0,10 0,13 0,6 0,0 0,-2 0,-12 0,-13 0,-11 0,-10 0,-2 0,-1 0,4 0,9 0,10 0,7 0,9 0,10 0,4 0,5 0,1 0,2 0,-2 0,-1 0,-12 0,-14 0,-14 0,-11 0,-8 0,1 0,2 0,11 0,10 0,13 0,9 0,16 0,11 0,1 0,-6 0,-10 0,-15 0,-15 0,-15 0,-9 0,-4 0,-3 0,2 0,10 0,11 0,9 0,19 0,7 0,17 0,7 0,4 0,-5 0,-14 0,-17 0,-16 0,-14 0,-12 0,-7 0,2 0,2 0,11 0,13 0,23 0,22 0,25 0,22 0,4 0,4 0,0 0,-12 0,-18 0,-21 0,-24 0,-21 0,-17 0,-9 0,-3 0,-2 0,-3 0,2 0,6 0,4 0,10 0,10 0,2 0,6 0,-2 0,4 0,3 0,-4 0,-7 0,-6 0,-8 0,-8 0,-5 0,-3 0,-1 0,7 0,9 0,15 0,21 0,14 0,14 0,12 0,9 0,-6 0,-14 0,-16 0,-17 0,-17 0,-15 0,-5 0,-3 0,2 0,8 0,4 0,1 0,2 0,3 0,5 0,7 0,9 0,10 0,2 0,3 0,-1 0,-2 0,-3 0,-4 0,-13 0,-10 0,-12 0,-9 0,-5 0,-3 0,2 0,2 0,11 0,5 0,5 0,3 0,5 0,5 0,-1 0,-3 0,-5 0,-9 0,-6 0,-4 0,-4 0,-2 0,0 0,2 0,3 0,8 0,8 0,7 0,7 0,5 0,8 0,-2 0,-7 0,-3 0,3 0,5 0,-4 0,-3 0,-4 0,-9 0,-10 0,-10 0,-4 0,-3 0,-4 0,-2 0,-1 0,4 0,3 0,4 0,7 0,5 0,1 0,-2 0,-4 0,-4 0,-4 0,-2 0,4 0,-1 0,4 0,-1 0,2 0,2 0,0 0,3 0,-3 0,-7 0,-2 0,2 0,3 0,1 0,0 0,4 0,-1 0,-5 0,-1 0,3 0,4 0,2 0,2 0,3 0,0 0,-5 0,-5 0,-1 0,0 0,1 0,-1 0,-2 0,2 0,-2 0,-2 0,-4 0,0 0,1 0,0 0,0 0,0 0,4 0,2 0,4 0,7 0,8 0,9 0,11 0,-1 0,-1 0,-4 0,-4 0,-7 0,-10 0,-9 0,-4 0,0 0,9 0,9 0,19 0,19 0,11 0,12 0,9 0,1 0,-6 0,-20 0,-19 0,-20 0,-17 0,-8 0,-6 0,-5 0,1 0,0 0,4 0,2 0,0 0,-2 0,-2 0,1 0,0 0,-1 0,-2 0,0 0,-1 0,-1 0,3 0,0 0,0 0,0 0,-1 0,-1 0,-1 0,1 0,1 0,2 0,-1 0,-3 0,-2 0,0 0,0 0,0 0,3 0,2 0,0 0,2 0,1 0,1 0,1 0,-3 0,-1 0,-1 0,-2 0,0 0,1 0,2 0,-1 0,-1 0,0 0,-1 0,0 0,-1 0,2 0,2 0,-1 0,0 0,-1 0,-1 0,-3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79348-CF29-4EEC-8E16-911D5FA24316}" type="datetimeFigureOut">
              <a:rPr lang="en-AU" smtClean="0"/>
              <a:t>1/06/2017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A9633-F633-46F1-B62C-BC352C5608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05739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79348-CF29-4EEC-8E16-911D5FA24316}" type="datetimeFigureOut">
              <a:rPr lang="en-AU" smtClean="0"/>
              <a:t>1/06/2017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A9633-F633-46F1-B62C-BC352C5608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38937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79348-CF29-4EEC-8E16-911D5FA24316}" type="datetimeFigureOut">
              <a:rPr lang="en-AU" smtClean="0"/>
              <a:t>1/06/2017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A9633-F633-46F1-B62C-BC352C5608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56720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79348-CF29-4EEC-8E16-911D5FA24316}" type="datetimeFigureOut">
              <a:rPr lang="en-AU" smtClean="0"/>
              <a:t>1/06/2017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A9633-F633-46F1-B62C-BC352C5608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21685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79348-CF29-4EEC-8E16-911D5FA24316}" type="datetimeFigureOut">
              <a:rPr lang="en-AU" smtClean="0"/>
              <a:t>1/06/2017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A9633-F633-46F1-B62C-BC352C5608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32152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79348-CF29-4EEC-8E16-911D5FA24316}" type="datetimeFigureOut">
              <a:rPr lang="en-AU" smtClean="0"/>
              <a:t>1/06/2017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A9633-F633-46F1-B62C-BC352C5608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70765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79348-CF29-4EEC-8E16-911D5FA24316}" type="datetimeFigureOut">
              <a:rPr lang="en-AU" smtClean="0"/>
              <a:t>1/06/2017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A9633-F633-46F1-B62C-BC352C5608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20477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79348-CF29-4EEC-8E16-911D5FA24316}" type="datetimeFigureOut">
              <a:rPr lang="en-AU" smtClean="0"/>
              <a:t>1/06/2017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A9633-F633-46F1-B62C-BC352C5608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5397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79348-CF29-4EEC-8E16-911D5FA24316}" type="datetimeFigureOut">
              <a:rPr lang="en-AU" smtClean="0"/>
              <a:t>1/06/2017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A9633-F633-46F1-B62C-BC352C5608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09023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79348-CF29-4EEC-8E16-911D5FA24316}" type="datetimeFigureOut">
              <a:rPr lang="en-AU" smtClean="0"/>
              <a:t>1/06/2017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A9633-F633-46F1-B62C-BC352C5608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8824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79348-CF29-4EEC-8E16-911D5FA24316}" type="datetimeFigureOut">
              <a:rPr lang="en-AU" smtClean="0"/>
              <a:t>1/06/2017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A9633-F633-46F1-B62C-BC352C5608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45688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79348-CF29-4EEC-8E16-911D5FA24316}" type="datetimeFigureOut">
              <a:rPr lang="en-AU" smtClean="0"/>
              <a:t>1/06/2017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A9633-F633-46F1-B62C-BC352C5608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53078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4.png"/><Relationship Id="rId4" Type="http://schemas.openxmlformats.org/officeDocument/2006/relationships/customXml" Target="../ink/ink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customXml" Target="../ink/ink3.xml"/><Relationship Id="rId7" Type="http://schemas.openxmlformats.org/officeDocument/2006/relationships/customXml" Target="../ink/ink5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customXml" Target="../ink/ink4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customXml" Target="../ink/ink8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product-selection.grundfos.com/product-detail.product-detail.html?lang=ENU&amp;productnumber=78635520&amp;productrange=gm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Cables and Circuit Breakers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907870110"/>
                  </p:ext>
                </p:extLst>
              </p:nvPr>
            </p:nvGraphicFramePr>
            <p:xfrm>
              <a:off x="296173" y="4410973"/>
              <a:ext cx="11599654" cy="1479065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977975">
                      <a:extLst>
                        <a:ext uri="{9D8B030D-6E8A-4147-A177-3AD203B41FA5}">
                          <a16:colId xmlns:a16="http://schemas.microsoft.com/office/drawing/2014/main" val="1992787272"/>
                        </a:ext>
                      </a:extLst>
                    </a:gridCol>
                    <a:gridCol w="1074506">
                      <a:extLst>
                        <a:ext uri="{9D8B030D-6E8A-4147-A177-3AD203B41FA5}">
                          <a16:colId xmlns:a16="http://schemas.microsoft.com/office/drawing/2014/main" val="1183764649"/>
                        </a:ext>
                      </a:extLst>
                    </a:gridCol>
                    <a:gridCol w="977975">
                      <a:extLst>
                        <a:ext uri="{9D8B030D-6E8A-4147-A177-3AD203B41FA5}">
                          <a16:colId xmlns:a16="http://schemas.microsoft.com/office/drawing/2014/main" val="2110659420"/>
                        </a:ext>
                      </a:extLst>
                    </a:gridCol>
                    <a:gridCol w="814787">
                      <a:extLst>
                        <a:ext uri="{9D8B030D-6E8A-4147-A177-3AD203B41FA5}">
                          <a16:colId xmlns:a16="http://schemas.microsoft.com/office/drawing/2014/main" val="99431853"/>
                        </a:ext>
                      </a:extLst>
                    </a:gridCol>
                    <a:gridCol w="977975">
                      <a:extLst>
                        <a:ext uri="{9D8B030D-6E8A-4147-A177-3AD203B41FA5}">
                          <a16:colId xmlns:a16="http://schemas.microsoft.com/office/drawing/2014/main" val="2422990969"/>
                        </a:ext>
                      </a:extLst>
                    </a:gridCol>
                    <a:gridCol w="977975">
                      <a:extLst>
                        <a:ext uri="{9D8B030D-6E8A-4147-A177-3AD203B41FA5}">
                          <a16:colId xmlns:a16="http://schemas.microsoft.com/office/drawing/2014/main" val="1171762319"/>
                        </a:ext>
                      </a:extLst>
                    </a:gridCol>
                    <a:gridCol w="814787">
                      <a:extLst>
                        <a:ext uri="{9D8B030D-6E8A-4147-A177-3AD203B41FA5}">
                          <a16:colId xmlns:a16="http://schemas.microsoft.com/office/drawing/2014/main" val="572575555"/>
                        </a:ext>
                      </a:extLst>
                    </a:gridCol>
                    <a:gridCol w="813637">
                      <a:extLst>
                        <a:ext uri="{9D8B030D-6E8A-4147-A177-3AD203B41FA5}">
                          <a16:colId xmlns:a16="http://schemas.microsoft.com/office/drawing/2014/main" val="1917578373"/>
                        </a:ext>
                      </a:extLst>
                    </a:gridCol>
                    <a:gridCol w="977975">
                      <a:extLst>
                        <a:ext uri="{9D8B030D-6E8A-4147-A177-3AD203B41FA5}">
                          <a16:colId xmlns:a16="http://schemas.microsoft.com/office/drawing/2014/main" val="2142809955"/>
                        </a:ext>
                      </a:extLst>
                    </a:gridCol>
                    <a:gridCol w="976825">
                      <a:extLst>
                        <a:ext uri="{9D8B030D-6E8A-4147-A177-3AD203B41FA5}">
                          <a16:colId xmlns:a16="http://schemas.microsoft.com/office/drawing/2014/main" val="2531625061"/>
                        </a:ext>
                      </a:extLst>
                    </a:gridCol>
                    <a:gridCol w="814787">
                      <a:extLst>
                        <a:ext uri="{9D8B030D-6E8A-4147-A177-3AD203B41FA5}">
                          <a16:colId xmlns:a16="http://schemas.microsoft.com/office/drawing/2014/main" val="2294323180"/>
                        </a:ext>
                      </a:extLst>
                    </a:gridCol>
                    <a:gridCol w="814787">
                      <a:extLst>
                        <a:ext uri="{9D8B030D-6E8A-4147-A177-3AD203B41FA5}">
                          <a16:colId xmlns:a16="http://schemas.microsoft.com/office/drawing/2014/main" val="4098628912"/>
                        </a:ext>
                      </a:extLst>
                    </a:gridCol>
                    <a:gridCol w="585663">
                      <a:extLst>
                        <a:ext uri="{9D8B030D-6E8A-4147-A177-3AD203B41FA5}">
                          <a16:colId xmlns:a16="http://schemas.microsoft.com/office/drawing/2014/main" val="4233127024"/>
                        </a:ext>
                      </a:extLst>
                    </a:gridCol>
                  </a:tblGrid>
                  <a:tr h="281797">
                    <a:tc rowSpan="2"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AU" sz="1400" dirty="0">
                              <a:effectLst/>
                            </a:rPr>
                            <a:t>Power (kW)</a:t>
                          </a:r>
                          <a:endParaRPr lang="en-A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 rowSpan="2"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AU" sz="1400" dirty="0">
                              <a:effectLst/>
                            </a:rPr>
                            <a:t>Rated Current (A)</a:t>
                          </a:r>
                          <a:endParaRPr lang="en-A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 gridSpan="3"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AU" sz="1400" dirty="0">
                              <a:effectLst/>
                            </a:rPr>
                            <a:t>Motor efficiency </a:t>
                          </a:r>
                          <a14:m>
                            <m:oMath xmlns:m="http://schemas.openxmlformats.org/officeDocument/2006/math">
                              <m:r>
                                <a:rPr lang="en-AU" sz="1400">
                                  <a:effectLst/>
                                </a:rPr>
                                <m:t>𝜼</m:t>
                              </m:r>
                            </m:oMath>
                          </a14:m>
                          <a:r>
                            <a:rPr lang="en-AU" sz="1400" dirty="0">
                              <a:effectLst/>
                            </a:rPr>
                            <a:t> (%)</a:t>
                          </a:r>
                          <a:endParaRPr lang="en-A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en-A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AU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AU" sz="1400" dirty="0">
                              <a:effectLst/>
                            </a:rPr>
                            <a:t>Cos </a:t>
                          </a:r>
                          <a14:m>
                            <m:oMath xmlns:m="http://schemas.openxmlformats.org/officeDocument/2006/math">
                              <m:r>
                                <a:rPr lang="en-AU" sz="1400">
                                  <a:effectLst/>
                                </a:rPr>
                                <m:t>𝝓</m:t>
                              </m:r>
                            </m:oMath>
                          </a14:m>
                          <a:r>
                            <a:rPr lang="en-AU" sz="1400" dirty="0">
                              <a:effectLst/>
                            </a:rPr>
                            <a:t> (Power Factor)</a:t>
                          </a:r>
                          <a:endParaRPr lang="en-A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en-A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AU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AU" sz="1400">
                              <a:effectLst/>
                            </a:rPr>
                            <a:t>N (min</a:t>
                          </a:r>
                          <a:r>
                            <a:rPr lang="en-AU" sz="1400" baseline="30000">
                              <a:effectLst/>
                            </a:rPr>
                            <a:t>-1</a:t>
                          </a:r>
                          <a:r>
                            <a:rPr lang="en-AU" sz="1400">
                              <a:effectLst/>
                            </a:rPr>
                            <a:t>)</a:t>
                          </a:r>
                          <a:endParaRPr lang="en-A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 rowSpan="2"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AU" sz="1400">
                              <a:effectLst/>
                            </a:rPr>
                            <a:t>Rated torque (Nm)</a:t>
                          </a:r>
                          <a:endParaRPr lang="en-A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 rowSpan="2"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AU" sz="1400">
                              <a:effectLst/>
                            </a:rPr>
                            <a:t>LRC (%)</a:t>
                          </a:r>
                          <a:endParaRPr lang="en-A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 rowSpan="2"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AU" sz="1400">
                              <a:effectLst/>
                            </a:rPr>
                            <a:t>LRT (%)</a:t>
                          </a:r>
                          <a:endParaRPr lang="en-A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 rowSpan="2"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AU" sz="1400">
                              <a:effectLst/>
                            </a:rPr>
                            <a:t>BT (%)</a:t>
                          </a:r>
                          <a:endParaRPr lang="en-A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883301881"/>
                      </a:ext>
                    </a:extLst>
                  </a:tr>
                  <a:tr h="718361">
                    <a:tc vMerge="1">
                      <a:txBody>
                        <a:bodyPr/>
                        <a:lstStyle/>
                        <a:p>
                          <a:endParaRPr lang="en-AU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A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AU" sz="1400" dirty="0">
                              <a:effectLst/>
                            </a:rPr>
                            <a:t>100 %</a:t>
                          </a:r>
                          <a:endParaRPr lang="en-A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AU" sz="1400" dirty="0">
                              <a:effectLst/>
                            </a:rPr>
                            <a:t>75 %</a:t>
                          </a:r>
                          <a:endParaRPr lang="en-A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AU" sz="1400" dirty="0">
                              <a:effectLst/>
                            </a:rPr>
                            <a:t>50 %</a:t>
                          </a:r>
                          <a:endParaRPr lang="en-A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AU" sz="1400" dirty="0">
                              <a:effectLst/>
                            </a:rPr>
                            <a:t>100 %</a:t>
                          </a:r>
                          <a:endParaRPr lang="en-A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AU" sz="1400" dirty="0">
                              <a:effectLst/>
                            </a:rPr>
                            <a:t>75 %</a:t>
                          </a:r>
                          <a:endParaRPr lang="en-A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AU" sz="1400" dirty="0">
                              <a:effectLst/>
                            </a:rPr>
                            <a:t>50 %</a:t>
                          </a:r>
                          <a:endParaRPr lang="en-A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 vMerge="1">
                      <a:txBody>
                        <a:bodyPr/>
                        <a:lstStyle/>
                        <a:p>
                          <a:endParaRPr lang="en-AU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AU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AU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AU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A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25220376"/>
                      </a:ext>
                    </a:extLst>
                  </a:tr>
                  <a:tr h="47890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AU" sz="1400">
                              <a:effectLst/>
                            </a:rPr>
                            <a:t>30</a:t>
                          </a:r>
                          <a:endParaRPr lang="en-A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AU" sz="1400">
                              <a:effectLst/>
                            </a:rPr>
                            <a:t>63.0</a:t>
                          </a:r>
                          <a:endParaRPr lang="en-A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AU" sz="1400">
                              <a:effectLst/>
                            </a:rPr>
                            <a:t>84.0</a:t>
                          </a:r>
                          <a:endParaRPr lang="en-A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AU" sz="1400" dirty="0">
                              <a:effectLst/>
                            </a:rPr>
                            <a:t>84.4</a:t>
                          </a:r>
                          <a:endParaRPr lang="en-A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AU" sz="1400" dirty="0">
                              <a:effectLst/>
                            </a:rPr>
                            <a:t>82.7</a:t>
                          </a:r>
                          <a:endParaRPr lang="en-A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AU" sz="1400" dirty="0">
                              <a:effectLst/>
                            </a:rPr>
                            <a:t>0.82</a:t>
                          </a:r>
                          <a:endParaRPr lang="en-A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AU" sz="1400" dirty="0">
                              <a:effectLst/>
                            </a:rPr>
                            <a:t>0.76</a:t>
                          </a:r>
                          <a:endParaRPr lang="en-A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AU" sz="1400" dirty="0">
                              <a:effectLst/>
                            </a:rPr>
                            <a:t>0.64</a:t>
                          </a:r>
                          <a:endParaRPr lang="en-A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AU" sz="1400" dirty="0">
                              <a:effectLst/>
                            </a:rPr>
                            <a:t>2880</a:t>
                          </a:r>
                          <a:endParaRPr lang="en-A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AU" sz="1400" dirty="0">
                              <a:effectLst/>
                            </a:rPr>
                            <a:t>100</a:t>
                          </a:r>
                          <a:endParaRPr lang="en-A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AU" sz="1400" dirty="0">
                              <a:effectLst/>
                            </a:rPr>
                            <a:t>530</a:t>
                          </a:r>
                          <a:endParaRPr lang="en-A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AU" sz="1400" dirty="0">
                              <a:effectLst/>
                            </a:rPr>
                            <a:t>170</a:t>
                          </a:r>
                          <a:endParaRPr lang="en-A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AU" sz="1400" dirty="0">
                              <a:effectLst/>
                            </a:rPr>
                            <a:t>290</a:t>
                          </a:r>
                          <a:endParaRPr lang="en-A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30614677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907870110"/>
                  </p:ext>
                </p:extLst>
              </p:nvPr>
            </p:nvGraphicFramePr>
            <p:xfrm>
              <a:off x="296173" y="4410973"/>
              <a:ext cx="11599654" cy="1479065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977975">
                      <a:extLst>
                        <a:ext uri="{9D8B030D-6E8A-4147-A177-3AD203B41FA5}">
                          <a16:colId xmlns:a16="http://schemas.microsoft.com/office/drawing/2014/main" val="1992787272"/>
                        </a:ext>
                      </a:extLst>
                    </a:gridCol>
                    <a:gridCol w="1074506">
                      <a:extLst>
                        <a:ext uri="{9D8B030D-6E8A-4147-A177-3AD203B41FA5}">
                          <a16:colId xmlns:a16="http://schemas.microsoft.com/office/drawing/2014/main" val="1183764649"/>
                        </a:ext>
                      </a:extLst>
                    </a:gridCol>
                    <a:gridCol w="977975">
                      <a:extLst>
                        <a:ext uri="{9D8B030D-6E8A-4147-A177-3AD203B41FA5}">
                          <a16:colId xmlns:a16="http://schemas.microsoft.com/office/drawing/2014/main" val="2110659420"/>
                        </a:ext>
                      </a:extLst>
                    </a:gridCol>
                    <a:gridCol w="814787">
                      <a:extLst>
                        <a:ext uri="{9D8B030D-6E8A-4147-A177-3AD203B41FA5}">
                          <a16:colId xmlns:a16="http://schemas.microsoft.com/office/drawing/2014/main" val="99431853"/>
                        </a:ext>
                      </a:extLst>
                    </a:gridCol>
                    <a:gridCol w="977975">
                      <a:extLst>
                        <a:ext uri="{9D8B030D-6E8A-4147-A177-3AD203B41FA5}">
                          <a16:colId xmlns:a16="http://schemas.microsoft.com/office/drawing/2014/main" val="2422990969"/>
                        </a:ext>
                      </a:extLst>
                    </a:gridCol>
                    <a:gridCol w="977975">
                      <a:extLst>
                        <a:ext uri="{9D8B030D-6E8A-4147-A177-3AD203B41FA5}">
                          <a16:colId xmlns:a16="http://schemas.microsoft.com/office/drawing/2014/main" val="1171762319"/>
                        </a:ext>
                      </a:extLst>
                    </a:gridCol>
                    <a:gridCol w="814787">
                      <a:extLst>
                        <a:ext uri="{9D8B030D-6E8A-4147-A177-3AD203B41FA5}">
                          <a16:colId xmlns:a16="http://schemas.microsoft.com/office/drawing/2014/main" val="572575555"/>
                        </a:ext>
                      </a:extLst>
                    </a:gridCol>
                    <a:gridCol w="813637">
                      <a:extLst>
                        <a:ext uri="{9D8B030D-6E8A-4147-A177-3AD203B41FA5}">
                          <a16:colId xmlns:a16="http://schemas.microsoft.com/office/drawing/2014/main" val="1917578373"/>
                        </a:ext>
                      </a:extLst>
                    </a:gridCol>
                    <a:gridCol w="977975">
                      <a:extLst>
                        <a:ext uri="{9D8B030D-6E8A-4147-A177-3AD203B41FA5}">
                          <a16:colId xmlns:a16="http://schemas.microsoft.com/office/drawing/2014/main" val="2142809955"/>
                        </a:ext>
                      </a:extLst>
                    </a:gridCol>
                    <a:gridCol w="976825">
                      <a:extLst>
                        <a:ext uri="{9D8B030D-6E8A-4147-A177-3AD203B41FA5}">
                          <a16:colId xmlns:a16="http://schemas.microsoft.com/office/drawing/2014/main" val="2531625061"/>
                        </a:ext>
                      </a:extLst>
                    </a:gridCol>
                    <a:gridCol w="814787">
                      <a:extLst>
                        <a:ext uri="{9D8B030D-6E8A-4147-A177-3AD203B41FA5}">
                          <a16:colId xmlns:a16="http://schemas.microsoft.com/office/drawing/2014/main" val="2294323180"/>
                        </a:ext>
                      </a:extLst>
                    </a:gridCol>
                    <a:gridCol w="814787">
                      <a:extLst>
                        <a:ext uri="{9D8B030D-6E8A-4147-A177-3AD203B41FA5}">
                          <a16:colId xmlns:a16="http://schemas.microsoft.com/office/drawing/2014/main" val="4098628912"/>
                        </a:ext>
                      </a:extLst>
                    </a:gridCol>
                    <a:gridCol w="585663">
                      <a:extLst>
                        <a:ext uri="{9D8B030D-6E8A-4147-A177-3AD203B41FA5}">
                          <a16:colId xmlns:a16="http://schemas.microsoft.com/office/drawing/2014/main" val="4233127024"/>
                        </a:ext>
                      </a:extLst>
                    </a:gridCol>
                  </a:tblGrid>
                  <a:tr h="281797">
                    <a:tc rowSpan="2"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AU" sz="1400" dirty="0">
                              <a:effectLst/>
                            </a:rPr>
                            <a:t>Power (kW)</a:t>
                          </a:r>
                          <a:endParaRPr lang="en-A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 rowSpan="2"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AU" sz="1400" dirty="0">
                              <a:effectLst/>
                            </a:rPr>
                            <a:t>Rated Current (A)</a:t>
                          </a:r>
                          <a:endParaRPr lang="en-A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 grid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74286" t="-13043" r="-245275" b="-43478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A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AU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185280" t="-13043" r="-160748" b="-43478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A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AU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AU" sz="1400">
                              <a:effectLst/>
                            </a:rPr>
                            <a:t>N (min</a:t>
                          </a:r>
                          <a:r>
                            <a:rPr lang="en-AU" sz="1400" baseline="30000">
                              <a:effectLst/>
                            </a:rPr>
                            <a:t>-1</a:t>
                          </a:r>
                          <a:r>
                            <a:rPr lang="en-AU" sz="1400">
                              <a:effectLst/>
                            </a:rPr>
                            <a:t>)</a:t>
                          </a:r>
                          <a:endParaRPr lang="en-A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 rowSpan="2"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AU" sz="1400">
                              <a:effectLst/>
                            </a:rPr>
                            <a:t>Rated torque (Nm)</a:t>
                          </a:r>
                          <a:endParaRPr lang="en-A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 rowSpan="2"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AU" sz="1400">
                              <a:effectLst/>
                            </a:rPr>
                            <a:t>LRC (%)</a:t>
                          </a:r>
                          <a:endParaRPr lang="en-A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 rowSpan="2"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AU" sz="1400">
                              <a:effectLst/>
                            </a:rPr>
                            <a:t>LRT (%)</a:t>
                          </a:r>
                          <a:endParaRPr lang="en-A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 rowSpan="2"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AU" sz="1400">
                              <a:effectLst/>
                            </a:rPr>
                            <a:t>BT (%)</a:t>
                          </a:r>
                          <a:endParaRPr lang="en-A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883301881"/>
                      </a:ext>
                    </a:extLst>
                  </a:tr>
                  <a:tr h="718361">
                    <a:tc vMerge="1">
                      <a:txBody>
                        <a:bodyPr/>
                        <a:lstStyle/>
                        <a:p>
                          <a:endParaRPr lang="en-AU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A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AU" sz="1400" dirty="0">
                              <a:effectLst/>
                            </a:rPr>
                            <a:t>100 %</a:t>
                          </a:r>
                          <a:endParaRPr lang="en-A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AU" sz="1400" dirty="0">
                              <a:effectLst/>
                            </a:rPr>
                            <a:t>75 %</a:t>
                          </a:r>
                          <a:endParaRPr lang="en-A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AU" sz="1400" dirty="0">
                              <a:effectLst/>
                            </a:rPr>
                            <a:t>50 %</a:t>
                          </a:r>
                          <a:endParaRPr lang="en-A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AU" sz="1400" dirty="0">
                              <a:effectLst/>
                            </a:rPr>
                            <a:t>100 %</a:t>
                          </a:r>
                          <a:endParaRPr lang="en-A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AU" sz="1400" dirty="0">
                              <a:effectLst/>
                            </a:rPr>
                            <a:t>75 %</a:t>
                          </a:r>
                          <a:endParaRPr lang="en-A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AU" sz="1400" dirty="0">
                              <a:effectLst/>
                            </a:rPr>
                            <a:t>50 %</a:t>
                          </a:r>
                          <a:endParaRPr lang="en-A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 vMerge="1">
                      <a:txBody>
                        <a:bodyPr/>
                        <a:lstStyle/>
                        <a:p>
                          <a:endParaRPr lang="en-AU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AU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AU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AU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A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25220376"/>
                      </a:ext>
                    </a:extLst>
                  </a:tr>
                  <a:tr h="47890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AU" sz="1400">
                              <a:effectLst/>
                            </a:rPr>
                            <a:t>30</a:t>
                          </a:r>
                          <a:endParaRPr lang="en-A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AU" sz="1400">
                              <a:effectLst/>
                            </a:rPr>
                            <a:t>63.0</a:t>
                          </a:r>
                          <a:endParaRPr lang="en-A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AU" sz="1400">
                              <a:effectLst/>
                            </a:rPr>
                            <a:t>84.0</a:t>
                          </a:r>
                          <a:endParaRPr lang="en-A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AU" sz="1400" dirty="0">
                              <a:effectLst/>
                            </a:rPr>
                            <a:t>84.4</a:t>
                          </a:r>
                          <a:endParaRPr lang="en-A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AU" sz="1400" dirty="0">
                              <a:effectLst/>
                            </a:rPr>
                            <a:t>82.7</a:t>
                          </a:r>
                          <a:endParaRPr lang="en-A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AU" sz="1400" dirty="0">
                              <a:effectLst/>
                            </a:rPr>
                            <a:t>0.82</a:t>
                          </a:r>
                          <a:endParaRPr lang="en-A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AU" sz="1400" dirty="0">
                              <a:effectLst/>
                            </a:rPr>
                            <a:t>0.76</a:t>
                          </a:r>
                          <a:endParaRPr lang="en-A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AU" sz="1400" dirty="0">
                              <a:effectLst/>
                            </a:rPr>
                            <a:t>0.64</a:t>
                          </a:r>
                          <a:endParaRPr lang="en-A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AU" sz="1400" dirty="0">
                              <a:effectLst/>
                            </a:rPr>
                            <a:t>2880</a:t>
                          </a:r>
                          <a:endParaRPr lang="en-A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AU" sz="1400" dirty="0">
                              <a:effectLst/>
                            </a:rPr>
                            <a:t>100</a:t>
                          </a:r>
                          <a:endParaRPr lang="en-A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AU" sz="1400" dirty="0">
                              <a:effectLst/>
                            </a:rPr>
                            <a:t>530</a:t>
                          </a:r>
                          <a:endParaRPr lang="en-A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AU" sz="1400" dirty="0">
                              <a:effectLst/>
                            </a:rPr>
                            <a:t>170</a:t>
                          </a:r>
                          <a:endParaRPr lang="en-A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AU" sz="1400" dirty="0">
                              <a:effectLst/>
                            </a:rPr>
                            <a:t>290</a:t>
                          </a:r>
                          <a:endParaRPr lang="en-A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30614677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/>
          <p:cNvSpPr txBox="1"/>
          <p:nvPr/>
        </p:nvSpPr>
        <p:spPr>
          <a:xfrm>
            <a:off x="838200" y="1690687"/>
            <a:ext cx="104163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/>
              <a:t>DC Cables &amp; circuit breakers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400" dirty="0"/>
              <a:t>Solar panels and batteries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/>
              <a:t>AC Cables &amp; circuit breakers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400" dirty="0"/>
              <a:t>Inverter and Generator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1321" y="3939396"/>
            <a:ext cx="11358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Table 1: Characteristics of Pump 3 x 415V, 50Hz, T40 (voltage code 18, 39) from Grundfos literature [1]</a:t>
            </a:r>
          </a:p>
        </p:txBody>
      </p:sp>
    </p:spTree>
    <p:extLst>
      <p:ext uri="{BB962C8B-B14F-4D97-AF65-F5344CB8AC3E}">
        <p14:creationId xmlns:p14="http://schemas.microsoft.com/office/powerpoint/2010/main" val="2966045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DC Cables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3473570"/>
                <a:ext cx="10515600" cy="2703393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AU" dirty="0"/>
                  <a:t>Solar Panel Short Circuit Current: </a:t>
                </a:r>
                <a:r>
                  <a:rPr lang="en-AU" dirty="0" err="1"/>
                  <a:t>I</a:t>
                </a:r>
                <a:r>
                  <a:rPr lang="en-AU" baseline="-25000" dirty="0" err="1"/>
                  <a:t>sc</a:t>
                </a:r>
                <a:r>
                  <a:rPr lang="en-AU" dirty="0"/>
                  <a:t>=10.23A</a:t>
                </a:r>
              </a:p>
              <a:p>
                <a:pPr marL="0" indent="0">
                  <a:buNone/>
                </a:pPr>
                <a:endParaRPr lang="en-AU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/>
                        <m:t>𝐼</m:t>
                      </m:r>
                      <m:r>
                        <a:rPr lang="en-AU" i="1"/>
                        <m:t>=1.25×</m:t>
                      </m:r>
                      <m:sSub>
                        <m:sSubPr>
                          <m:ctrlPr>
                            <a:rPr lang="en-AU" i="1"/>
                          </m:ctrlPr>
                        </m:sSubPr>
                        <m:e>
                          <m:r>
                            <a:rPr lang="en-AU" i="1"/>
                            <m:t>𝐼</m:t>
                          </m:r>
                        </m:e>
                        <m:sub>
                          <m:r>
                            <a:rPr lang="en-AU" i="1"/>
                            <m:t>𝑠𝑐</m:t>
                          </m:r>
                        </m:sub>
                      </m:sSub>
                      <m:r>
                        <a:rPr lang="en-AU" i="1"/>
                        <m:t>×</m:t>
                      </m:r>
                      <m:r>
                        <a:rPr lang="en-AU" i="1"/>
                        <m:t>𝑁𝑜</m:t>
                      </m:r>
                      <m:r>
                        <a:rPr lang="en-AU" i="1"/>
                        <m:t>. </m:t>
                      </m:r>
                      <m:r>
                        <a:rPr lang="en-AU" i="1"/>
                        <m:t>𝑜𝑓</m:t>
                      </m:r>
                      <m:r>
                        <a:rPr lang="en-AU" i="1"/>
                        <m:t> </m:t>
                      </m:r>
                      <m:r>
                        <a:rPr lang="en-AU" i="1"/>
                        <m:t>𝑆𝑡𝑟𝑖𝑛𝑔𝑠</m:t>
                      </m:r>
                    </m:oMath>
                    <m:oMath xmlns:m="http://schemas.openxmlformats.org/officeDocument/2006/math">
                      <m:r>
                        <a:rPr lang="en-AU" i="1"/>
                        <m:t>𝐼</m:t>
                      </m:r>
                      <m:r>
                        <a:rPr lang="en-AU" i="1"/>
                        <m:t>=1.25×10.23×35=447.56</m:t>
                      </m:r>
                      <m:r>
                        <a:rPr lang="en-AU" i="1"/>
                        <m:t>𝐴</m:t>
                      </m:r>
                    </m:oMath>
                  </m:oMathPara>
                </a14:m>
                <a:endParaRPr lang="en-AU" dirty="0"/>
              </a:p>
              <a:p>
                <a:r>
                  <a:rPr lang="en-AU" dirty="0"/>
                  <a:t>Solar Panel open circuit voltage: V</a:t>
                </a:r>
                <a:r>
                  <a:rPr lang="en-AU" baseline="-25000" dirty="0"/>
                  <a:t>OC</a:t>
                </a:r>
                <a:r>
                  <a:rPr lang="en-AU" dirty="0"/>
                  <a:t>=40.1V</a:t>
                </a:r>
              </a:p>
              <a:p>
                <a:endParaRPr lang="en-A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/>
                        <m:t>𝑉𝐷𝐼</m:t>
                      </m:r>
                      <m:r>
                        <a:rPr lang="en-AU" i="1"/>
                        <m:t>=</m:t>
                      </m:r>
                      <m:f>
                        <m:fPr>
                          <m:ctrlPr>
                            <a:rPr lang="en-AU" i="1"/>
                          </m:ctrlPr>
                        </m:fPr>
                        <m:num>
                          <m:r>
                            <a:rPr lang="en-AU" i="1"/>
                            <m:t>𝐼</m:t>
                          </m:r>
                          <m:r>
                            <a:rPr lang="en-AU" i="1"/>
                            <m:t>×</m:t>
                          </m:r>
                          <m:r>
                            <a:rPr lang="en-AU" i="1"/>
                            <m:t>𝐿</m:t>
                          </m:r>
                        </m:num>
                        <m:den>
                          <m:r>
                            <a:rPr lang="en-AU" i="1"/>
                            <m:t>3×</m:t>
                          </m:r>
                          <m:sSub>
                            <m:sSubPr>
                              <m:ctrlPr>
                                <a:rPr lang="en-AU" i="1"/>
                              </m:ctrlPr>
                            </m:sSubPr>
                            <m:e>
                              <m:r>
                                <a:rPr lang="en-AU" i="1"/>
                                <m:t>𝐷</m:t>
                              </m:r>
                            </m:e>
                            <m:sub>
                              <m:r>
                                <a:rPr lang="en-AU" i="1"/>
                                <m:t>𝑉</m:t>
                              </m:r>
                            </m:sub>
                          </m:sSub>
                          <m:r>
                            <a:rPr lang="en-AU" i="1"/>
                            <m:t>×</m:t>
                          </m:r>
                          <m:r>
                            <a:rPr lang="en-AU" i="1"/>
                            <m:t>𝑉</m:t>
                          </m:r>
                        </m:den>
                      </m:f>
                      <m:r>
                        <a:rPr lang="en-AU" i="1"/>
                        <m:t>=</m:t>
                      </m:r>
                      <m:f>
                        <m:fPr>
                          <m:ctrlPr>
                            <a:rPr lang="en-AU" i="1"/>
                          </m:ctrlPr>
                        </m:fPr>
                        <m:num>
                          <m:r>
                            <a:rPr lang="en-AU" i="1"/>
                            <m:t>447.56×2×3.28084</m:t>
                          </m:r>
                        </m:num>
                        <m:den>
                          <m:r>
                            <a:rPr lang="en-AU" i="1"/>
                            <m:t>3×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40.1</m:t>
                          </m:r>
                        </m:den>
                      </m:f>
                      <m:r>
                        <a:rPr lang="en-AU" i="1"/>
                        <m:t>=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24.41</m:t>
                      </m:r>
                    </m:oMath>
                  </m:oMathPara>
                </a14:m>
                <a:endParaRPr lang="en-AU" dirty="0"/>
              </a:p>
              <a:p>
                <a:endParaRPr lang="en-AU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473570"/>
                <a:ext cx="10515600" cy="2703393"/>
              </a:xfrm>
              <a:blipFill>
                <a:blip r:embed="rId2"/>
                <a:stretch>
                  <a:fillRect l="-696" t="-474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967" y="1613419"/>
            <a:ext cx="10840065" cy="170426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" name="Ink 9"/>
              <p14:cNvContentPartPr/>
              <p14:nvPr/>
            </p14:nvContentPartPr>
            <p14:xfrm>
              <a:off x="3364156" y="2381365"/>
              <a:ext cx="2862000" cy="180"/>
            </p14:xfrm>
          </p:contentPart>
        </mc:Choice>
        <mc:Fallback>
          <p:pic>
            <p:nvPicPr>
              <p:cNvPr id="10" name="Ink 9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41839" y="2358865"/>
                <a:ext cx="2906634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1" name="Ink 10"/>
              <p14:cNvContentPartPr/>
              <p14:nvPr/>
            </p14:nvContentPartPr>
            <p14:xfrm>
              <a:off x="7090876" y="2381365"/>
              <a:ext cx="1710000" cy="180"/>
            </p14:xfrm>
          </p:contentPart>
        </mc:Choice>
        <mc:Fallback>
          <p:pic>
            <p:nvPicPr>
              <p:cNvPr id="11" name="Ink 10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068556" y="2358865"/>
                <a:ext cx="1754640" cy="4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10588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Image result for awg siz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8772" y="736804"/>
            <a:ext cx="4465231" cy="3555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Ink 8"/>
              <p14:cNvContentPartPr/>
              <p14:nvPr/>
            </p14:nvContentPartPr>
            <p14:xfrm>
              <a:off x="3651366" y="2713903"/>
              <a:ext cx="3653280" cy="180"/>
            </p14:xfrm>
          </p:contentPart>
        </mc:Choice>
        <mc:Fallback>
          <p:pic>
            <p:nvPicPr>
              <p:cNvPr id="9" name="Ink 8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29050" y="2691403"/>
                <a:ext cx="3697911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0" name="Ink 9"/>
              <p14:cNvContentPartPr/>
              <p14:nvPr/>
            </p14:nvContentPartPr>
            <p14:xfrm>
              <a:off x="3651366" y="2794530"/>
              <a:ext cx="3653280" cy="180"/>
            </p14:xfrm>
          </p:contentPart>
        </mc:Choice>
        <mc:Fallback>
          <p:pic>
            <p:nvPicPr>
              <p:cNvPr id="10" name="Ink 9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29048" y="2772030"/>
                <a:ext cx="3697916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2" name="Ink 11"/>
              <p14:cNvContentPartPr/>
              <p14:nvPr/>
            </p14:nvContentPartPr>
            <p14:xfrm>
              <a:off x="3651366" y="2876649"/>
              <a:ext cx="3656700" cy="180"/>
            </p14:xfrm>
          </p:contentPart>
        </mc:Choice>
        <mc:Fallback>
          <p:pic>
            <p:nvPicPr>
              <p:cNvPr id="12" name="Ink 11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629047" y="2854149"/>
                <a:ext cx="3701338" cy="4500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/>
          <p:cNvSpPr txBox="1"/>
          <p:nvPr/>
        </p:nvSpPr>
        <p:spPr>
          <a:xfrm>
            <a:off x="2193720" y="4468878"/>
            <a:ext cx="48924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/>
              <a:t>Appropriate DC conductor size =35mm</a:t>
            </a:r>
            <a:r>
              <a:rPr lang="en-AU" sz="2000" baseline="30000" dirty="0"/>
              <a:t>2 </a:t>
            </a:r>
          </a:p>
          <a:p>
            <a:r>
              <a:rPr lang="en-AU" sz="2000" dirty="0"/>
              <a:t>Maximum necessary conductor size = 70mm</a:t>
            </a:r>
            <a:r>
              <a:rPr lang="en-AU" sz="2000" baseline="30000" dirty="0"/>
              <a:t>2</a:t>
            </a:r>
            <a:endParaRPr lang="en-AU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2270123" y="5071984"/>
            <a:ext cx="73413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dirty="0"/>
              <a:t>VDI = 31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dirty="0"/>
              <a:t>AWG =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dirty="0"/>
              <a:t>Only sufficient if the length of the circuit length is kept to a minimum (&lt;2m) otherwise use AWG=2/0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90952" y="460081"/>
            <a:ext cx="4664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Table 2: Cable cross-sectional area DC cables [3]</a:t>
            </a:r>
          </a:p>
        </p:txBody>
      </p:sp>
    </p:spTree>
    <p:extLst>
      <p:ext uri="{BB962C8B-B14F-4D97-AF65-F5344CB8AC3E}">
        <p14:creationId xmlns:p14="http://schemas.microsoft.com/office/powerpoint/2010/main" val="2326659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AC Cables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375803"/>
            <a:ext cx="10515600" cy="2801159"/>
          </a:xfrm>
        </p:spPr>
        <p:txBody>
          <a:bodyPr/>
          <a:lstStyle/>
          <a:p>
            <a:r>
              <a:rPr lang="en-AU" dirty="0"/>
              <a:t>Required to carry 63A, 415V to the load</a:t>
            </a:r>
          </a:p>
          <a:p>
            <a:r>
              <a:rPr lang="en-AU" dirty="0"/>
              <a:t>Estimated I</a:t>
            </a:r>
            <a:r>
              <a:rPr lang="en-AU" baseline="-25000" dirty="0"/>
              <a:t>SC</a:t>
            </a:r>
            <a:r>
              <a:rPr lang="en-AU" dirty="0"/>
              <a:t>=315A</a:t>
            </a:r>
          </a:p>
          <a:p>
            <a:r>
              <a:rPr lang="en-AU" dirty="0"/>
              <a:t>Use a 25mm</a:t>
            </a:r>
            <a:r>
              <a:rPr lang="en-AU" baseline="30000" dirty="0"/>
              <a:t>2</a:t>
            </a:r>
            <a:r>
              <a:rPr lang="en-AU" dirty="0"/>
              <a:t> PVC insulated 4- core (3-phase) copper conductor</a:t>
            </a:r>
          </a:p>
          <a:p>
            <a:r>
              <a:rPr lang="en-AU" dirty="0"/>
              <a:t>Impedance = 0.8749 Ω/m, Voltage drop = 1.515 mV/A m.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967" y="1481147"/>
            <a:ext cx="10840065" cy="170426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9707536" y="2236450"/>
              <a:ext cx="922140" cy="18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685220" y="2213950"/>
                <a:ext cx="966771" cy="4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86545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7935" y="690718"/>
            <a:ext cx="6049542" cy="581341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/>
              <p14:cNvContentPartPr/>
              <p14:nvPr/>
            </p14:nvContentPartPr>
            <p14:xfrm>
              <a:off x="3192346" y="4076366"/>
              <a:ext cx="5580720" cy="18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70027" y="4053866"/>
                <a:ext cx="5625357" cy="450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/>
          <p:cNvSpPr txBox="1"/>
          <p:nvPr/>
        </p:nvSpPr>
        <p:spPr>
          <a:xfrm>
            <a:off x="2846717" y="396815"/>
            <a:ext cx="6308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Table 3: Electrical properties of PVC insulated copper conductor cables [2]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Ink 8"/>
              <p14:cNvContentPartPr/>
              <p14:nvPr/>
            </p14:nvContentPartPr>
            <p14:xfrm>
              <a:off x="3192346" y="4171257"/>
              <a:ext cx="5580720" cy="180"/>
            </p14:xfrm>
          </p:contentPart>
        </mc:Choice>
        <mc:Fallback>
          <p:pic>
            <p:nvPicPr>
              <p:cNvPr id="9" name="Ink 8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70027" y="4148757"/>
                <a:ext cx="5625357" cy="4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27820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Circuit Breakers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AU" b="1" dirty="0">
                    <a:highlight>
                      <a:srgbClr val="00FFFF"/>
                    </a:highlight>
                  </a:rPr>
                  <a:t>DC: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=1.25×10.23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AU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=10×40.1=481.2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AU" dirty="0"/>
              </a:p>
              <a:p>
                <a:pPr marL="0" indent="0" algn="ctr">
                  <a:buNone/>
                </a:pPr>
                <a:r>
                  <a:rPr lang="en-AU" dirty="0"/>
                  <a:t>Use a 500Vdc rated current of 30A</a:t>
                </a:r>
              </a:p>
              <a:p>
                <a:pPr marL="0" indent="0">
                  <a:buNone/>
                </a:pPr>
                <a:r>
                  <a:rPr lang="en-AU" b="1" dirty="0">
                    <a:highlight>
                      <a:srgbClr val="00FF00"/>
                    </a:highlight>
                  </a:rPr>
                  <a:t>AC:</a:t>
                </a:r>
              </a:p>
              <a:p>
                <a:r>
                  <a:rPr lang="en-AU" dirty="0"/>
                  <a:t>MCCB – Moulded Case Circuit Breaker</a:t>
                </a:r>
              </a:p>
              <a:p>
                <a:r>
                  <a:rPr lang="en-AU" dirty="0"/>
                  <a:t>Rated voltage of 415V, and rated current of 100A (breaking capacity of 25kA)</a:t>
                </a:r>
              </a:p>
              <a:p>
                <a:pPr marL="0" indent="0">
                  <a:buNone/>
                </a:pPr>
                <a:endParaRPr lang="en-AU" b="1" dirty="0"/>
              </a:p>
              <a:p>
                <a:endParaRPr lang="en-AU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6173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/>
              <a:t>[1]	Grundfos, "Grundfos Data Booklet MS 6000 Submersible Motors 50/60Hz," 2015, Available: </a:t>
            </a:r>
            <a:r>
              <a:rPr lang="en-AU" dirty="0">
                <a:hlinkClick r:id="rId2"/>
              </a:rPr>
              <a:t>http://product-selection.grundfos.com/product-detail.product-detail.html?lang=ENU&amp;productnumber=78635520&amp;productrange=gma</a:t>
            </a:r>
            <a:r>
              <a:rPr lang="en-AU" dirty="0"/>
              <a:t>.</a:t>
            </a:r>
          </a:p>
          <a:p>
            <a:r>
              <a:rPr lang="en-AU" dirty="0"/>
              <a:t>[2]	L. G. </a:t>
            </a:r>
            <a:r>
              <a:rPr lang="en-AU" dirty="0" err="1"/>
              <a:t>Hewitson</a:t>
            </a:r>
            <a:r>
              <a:rPr lang="en-AU" dirty="0"/>
              <a:t>, M. Brown, and R. Balakrishnan, </a:t>
            </a:r>
            <a:r>
              <a:rPr lang="en-AU" i="1" dirty="0"/>
              <a:t>Practical Power System Protection</a:t>
            </a:r>
            <a:r>
              <a:rPr lang="en-AU" dirty="0"/>
              <a:t> (Practical Professional Books From Elsevier). Oxford: </a:t>
            </a:r>
            <a:r>
              <a:rPr lang="en-AU" dirty="0" err="1"/>
              <a:t>Newnes</a:t>
            </a:r>
            <a:r>
              <a:rPr lang="en-AU" dirty="0"/>
              <a:t>, 2005.</a:t>
            </a:r>
          </a:p>
          <a:p>
            <a:r>
              <a:rPr lang="en-AU" dirty="0"/>
              <a:t>[3]	Lincoln Electric. (2017). </a:t>
            </a:r>
            <a:r>
              <a:rPr lang="en-AU" i="1" dirty="0"/>
              <a:t>Selecting the proper size Cables</a:t>
            </a:r>
            <a:r>
              <a:rPr lang="fr-FR" dirty="0"/>
              <a:t>. </a:t>
            </a:r>
            <a:r>
              <a:rPr lang="fr-FR" dirty="0" err="1"/>
              <a:t>Available</a:t>
            </a:r>
            <a:r>
              <a:rPr lang="fr-FR" dirty="0"/>
              <a:t>: http://www.lincolnelectric.com/en-us/support/welding-solutions/Pages/selecting-proper-size-welding-cables.aspx</a:t>
            </a:r>
          </a:p>
          <a:p>
            <a:endParaRPr lang="en-AU" i="1" dirty="0"/>
          </a:p>
          <a:p>
            <a:endParaRPr lang="en-AU" i="1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065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282</Words>
  <Application>Microsoft Office PowerPoint</Application>
  <PresentationFormat>Widescreen</PresentationFormat>
  <Paragraphs>66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Times New Roman</vt:lpstr>
      <vt:lpstr>Office Theme</vt:lpstr>
      <vt:lpstr>Cables and Circuit Breakers</vt:lpstr>
      <vt:lpstr>DC Cables</vt:lpstr>
      <vt:lpstr>PowerPoint Presentation</vt:lpstr>
      <vt:lpstr>AC Cables</vt:lpstr>
      <vt:lpstr>PowerPoint Presentation</vt:lpstr>
      <vt:lpstr>Circuit Breakers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 Armstrong</dc:creator>
  <cp:lastModifiedBy>Jess Armstrong</cp:lastModifiedBy>
  <cp:revision>12</cp:revision>
  <dcterms:created xsi:type="dcterms:W3CDTF">2017-05-31T22:43:20Z</dcterms:created>
  <dcterms:modified xsi:type="dcterms:W3CDTF">2017-06-01T00:11:48Z</dcterms:modified>
</cp:coreProperties>
</file>