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4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94478-51ED-4F36-AA5D-E5FDA51DE9A9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33E-848A-43BB-B7FC-A068E1996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7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BBFA-FAAA-49B8-BED6-D57958EE8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97B27-702A-44A5-B2C2-D91D67996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AC2B-3F7B-4D76-9847-3BA400DF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4DE2-1317-4E0A-8CF3-FB342065AFA9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6A48-1844-4128-88B9-FD09A168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267F-61D8-4EB2-8EE5-FB00136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1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2BC7-E3E7-45B4-AE50-01E444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67BAF-4464-4D7A-8B72-950860D5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EC90-CCC4-405E-A2C4-8644D8EB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2347-69FD-4432-AC98-D6D4EADFC5C6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2D1B-2876-4295-AE8D-9D4DF467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7E9C-9A8A-47D2-AC5D-55D158F5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8B88F-27CE-41B5-B3E3-EBEC0422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00F0-F4D5-4A26-AEA7-098C48790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A4D3-E054-494E-A035-5F2C98F5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9546-D1E7-4730-979A-A770A74062A5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FB930-310D-4CA0-A6A7-B97C805B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1C40-84BC-4E72-9CA0-F5E9063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83E4-508C-4640-BACC-69EBD3D4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6CE-01EF-4D3B-AE9C-7C6F1E3C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574B-13E1-4F92-A941-2F3012CC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8666-2FD1-4110-A7D8-F384B209EF0D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856C-7B26-47FA-B370-DE359CC2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2C91-16A0-4EA4-98DA-899F16D5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401-3BF3-43CA-8C86-A3B922D5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23CA-50F9-4FB9-A936-0126F3EE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F926-7E43-4287-9A56-378A5843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2B3A-1293-4CE1-A129-A01AF707BBA9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FEE1-C9BA-4F31-BC22-88D258D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90B17-F9D6-4138-91B5-3CCEE44F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5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01BA-EB52-40B3-83A0-2257A17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7BF9-D778-4466-B713-6B7F30E7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0A7D4-86D9-492C-B44B-A84FC795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1330-AFAD-432F-B905-EBE9C933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0E60-1405-4AD7-A38E-C705C667714C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0148-AE5E-4903-AFBA-ACEB83A5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0D79-00FC-472D-9F26-CC9983B0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493E-B03F-4898-A345-77378E01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505C-DD70-442C-BE9C-314B5067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A188-4C86-4755-9A55-B901E4FF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4F8C2-C45D-40CC-99A6-146F98A4C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35C6F-890D-4D2A-9413-D6CED11B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E384D-0C4B-452F-A12A-F914C063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C646-85D8-4461-88B1-14864DC27EB6}" type="datetime1">
              <a:rPr lang="de-DE" smtClean="0"/>
              <a:t>11.01.2022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72E20-B901-4D63-BC02-AD5186B5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30510-6DAD-4C2A-937C-415D6EBD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75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7D5-21F8-4D4B-80EA-5CF0CAA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293C3-FE4F-48AB-8612-06166AB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6B32-BA7B-461A-8732-F197E5E0A06D}" type="datetime1">
              <a:rPr lang="de-DE" smtClean="0"/>
              <a:t>11.01.2022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C11AF-A6F7-4F3C-8859-34982235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CA939-E6AE-4A7D-9C7F-08236FAE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0FA58-1AC4-424F-BE7B-4765969B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0096-C14A-4233-8761-F132574FD398}" type="datetime1">
              <a:rPr lang="de-DE" smtClean="0"/>
              <a:t>11.01.2022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89EB-C993-4B5E-BF12-242B743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7A4-5C99-4CEF-960C-8BE89004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4091-435D-4862-87CF-DDE5EEA7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6813-2A3A-48BD-84F8-AD087AEE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D1C2-B8A0-4047-AFD6-9F6B9142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91812-5578-4158-ABC7-306AF73A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1661-C35D-40C4-9A70-8979A8E27C92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F4F53-17A0-40B9-8C14-B81824F7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44DC3-3992-48D2-8FBB-E8C427EF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61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B2F2-7FE5-4CC5-B827-A8D3E962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D65D9-0C77-4EA4-82C8-7BEB327D0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87500-6369-4AEA-9EE1-8B9F6F8E1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EA3EE-31CC-47CE-8CD1-2057597E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83B-35B5-4636-B0BA-555C4CF632D6}" type="datetime1">
              <a:rPr lang="de-DE" smtClean="0"/>
              <a:t>11.01.2022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26646-EC29-4541-8213-5CCE25C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716-68E5-48C9-B51D-592CC76F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F6DF6-CEE8-4955-B325-9E242BC3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2E2F-91A4-4D83-84BD-CABE780A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10C5-83EA-4233-9B44-B9ABF838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61B0-2D8D-42BE-8401-E36462B2C872}" type="datetime1">
              <a:rPr lang="de-DE" smtClean="0"/>
              <a:t>11.01.2022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3074-F36B-47CE-B864-0975E25AE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B747-1776-414C-8CEE-950FA9158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5CDA-6626-42FC-9DDD-437349328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5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3AF4-B1FC-443E-9862-17EBC2065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fingerprinting relational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B31A6-9B65-4787-9314-50248813D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 11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61A06-8B05-4D5F-8F94-EC51C719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6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3214-F20A-40B9-83BF-6310A58A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–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5040-4059-4334-95B8-E23C112C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space</a:t>
            </a:r>
            <a:endParaRPr lang="de-DE" dirty="0"/>
          </a:p>
          <a:p>
            <a:pPr lvl="1"/>
            <a:r>
              <a:rPr lang="de-DE" dirty="0" err="1"/>
              <a:t>Applying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constraints</a:t>
            </a:r>
            <a:r>
              <a:rPr lang="de-D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3DA8F-93CF-48A3-BDA8-FCE9ABC3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78" y="1575850"/>
            <a:ext cx="7727022" cy="4708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CEBF-8094-4EC7-AC6A-ED646C6F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0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F03C-7B3E-4E77-9F2A-19B798A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</a:t>
            </a:r>
            <a:r>
              <a:rPr lang="de-DE" dirty="0" err="1"/>
              <a:t>choice</a:t>
            </a:r>
            <a:r>
              <a:rPr lang="de-DE" dirty="0"/>
              <a:t> and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7B74-89F0-46A3-966C-A4A3E0D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90%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. (The </a:t>
            </a:r>
            <a:r>
              <a:rPr lang="de-DE" dirty="0" err="1"/>
              <a:t>attacker</a:t>
            </a:r>
            <a:r>
              <a:rPr lang="de-DE" dirty="0"/>
              <a:t> loses at least 14% on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i="1" dirty="0"/>
              <a:t>(</a:t>
            </a:r>
            <a:r>
              <a:rPr lang="de-DE" i="1" dirty="0" err="1"/>
              <a:t>reads</a:t>
            </a:r>
            <a:r>
              <a:rPr lang="de-DE" i="1" dirty="0"/>
              <a:t>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robustness</a:t>
            </a:r>
            <a:r>
              <a:rPr lang="de-DE" i="1" dirty="0"/>
              <a:t> </a:t>
            </a:r>
            <a:r>
              <a:rPr lang="de-DE" i="1" dirty="0" err="1"/>
              <a:t>plots</a:t>
            </a:r>
            <a:r>
              <a:rPr lang="de-DE" i="1" dirty="0"/>
              <a:t>))</a:t>
            </a:r>
          </a:p>
          <a:p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65%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fp</a:t>
            </a:r>
            <a:r>
              <a:rPr lang="de-DE" dirty="0"/>
              <a:t>. (The </a:t>
            </a:r>
            <a:r>
              <a:rPr lang="de-DE" dirty="0" err="1"/>
              <a:t>attacker</a:t>
            </a:r>
            <a:r>
              <a:rPr lang="de-DE" dirty="0"/>
              <a:t> loses at least 8% on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)</a:t>
            </a:r>
          </a:p>
          <a:p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65%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loses at least 5% on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0.568% </a:t>
            </a:r>
            <a:r>
              <a:rPr lang="de-DE" dirty="0" err="1"/>
              <a:t>rel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 on original </a:t>
            </a:r>
            <a:r>
              <a:rPr lang="de-DE" dirty="0" err="1"/>
              <a:t>data</a:t>
            </a:r>
            <a:r>
              <a:rPr lang="de-DE" dirty="0"/>
              <a:t>, (i.e.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76.36%)</a:t>
            </a:r>
          </a:p>
          <a:p>
            <a:r>
              <a:rPr lang="de-DE" dirty="0"/>
              <a:t>The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1.94% </a:t>
            </a:r>
            <a:r>
              <a:rPr lang="de-DE" dirty="0" err="1"/>
              <a:t>decrease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, (i.e. </a:t>
            </a:r>
            <a:r>
              <a:rPr lang="de-DE" dirty="0" err="1"/>
              <a:t>kNN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74.53% </a:t>
            </a:r>
            <a:r>
              <a:rPr lang="de-DE" dirty="0" err="1"/>
              <a:t>accurate</a:t>
            </a:r>
            <a:r>
              <a:rPr lang="de-DE" dirty="0"/>
              <a:t>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410C4-D574-43DE-8F7F-506A312C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92" y="2408237"/>
            <a:ext cx="71628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961E9-85C8-4FAE-A58D-9DAFCF7E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92" y="1805531"/>
            <a:ext cx="7124700" cy="5429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4A61D5-18DB-4F10-9113-778D5301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CC17-B79B-46E0-B3DB-BD87729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B939-7A73-411D-8959-28E4BA15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robustness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u="sng" dirty="0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generalise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possible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trade-off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and </a:t>
            </a:r>
            <a:r>
              <a:rPr lang="de-DE" dirty="0" err="1"/>
              <a:t>utility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subjective</a:t>
            </a:r>
            <a:r>
              <a:rPr lang="de-DE" dirty="0"/>
              <a:t>“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holder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in an 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B3DFE-7217-46BF-88C6-42A1392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0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D46-EFD5-4AED-A155-CA2C2180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Contributions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7BC1-D6F6-4933-BA0A-7627F9E2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Evaluation-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and task-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Robustness </a:t>
            </a:r>
            <a:r>
              <a:rPr lang="de-DE" dirty="0" err="1"/>
              <a:t>aspect</a:t>
            </a:r>
            <a:r>
              <a:rPr lang="de-DE" dirty="0"/>
              <a:t> (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)</a:t>
            </a:r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attacking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lunch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modifications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robustness</a:t>
            </a:r>
            <a:endParaRPr lang="de-DE" dirty="0"/>
          </a:p>
          <a:p>
            <a:r>
              <a:rPr lang="de-DE" dirty="0"/>
              <a:t>High-level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(i.e.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optimal</a:t>
            </a:r>
          </a:p>
          <a:p>
            <a:pPr lvl="1"/>
            <a:r>
              <a:rPr lang="de-DE" dirty="0" err="1"/>
              <a:t>Adjustable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user‘s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(i.e.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)</a:t>
            </a:r>
          </a:p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and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constrained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e.g.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estimated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BB42-317C-47B4-933B-37FDEBA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0DE-97E6-42F3-85B2-0F39261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Guideline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B7284-554E-4934-B5E8-AEFD3900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016553" cy="420667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9B02-EEB8-4612-B23E-C7C137B2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2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050D-BC3C-4920-AB40-C21B043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E2E0-66C1-452E-AC68-79758AF2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ROBUSTNESS –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P,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not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damages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?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UTILITY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statistics</a:t>
            </a:r>
            <a:endParaRPr lang="de-DE" dirty="0"/>
          </a:p>
          <a:p>
            <a:pPr lvl="1"/>
            <a:r>
              <a:rPr lang="de-DE" dirty="0"/>
              <a:t>Task-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measures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49870-75B9-472F-A80F-23104726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8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9197-E3E2-454B-AF15-7EE36A5F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evaluation</a:t>
            </a:r>
            <a:r>
              <a:rPr lang="de-DE" dirty="0"/>
              <a:t> –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4DE8A-334C-44D9-9307-4B79376EA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9530"/>
            <a:ext cx="7301810" cy="24022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43150-C10C-4A97-AE66-7B26CCDCC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90" y="4090623"/>
            <a:ext cx="7301810" cy="24022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9E25A2-FCF6-4111-927D-C948DB05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8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3590-1DA5-4C97-8A22-CC215784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evaluation</a:t>
            </a:r>
            <a:r>
              <a:rPr lang="de-DE" dirty="0"/>
              <a:t> –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20D96-B769-468F-A4AF-1B66A0F4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79834" cy="23990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082C7-0942-4AFE-A4BA-AEE4AEE0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26" y="4089719"/>
            <a:ext cx="7204574" cy="24072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44571A-BE4B-4825-A6F5-CA6B9205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04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408-D44E-403A-9C08-969258D7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0ECD-CF8A-4E73-857A-A0FEB40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General Quality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captures</a:t>
            </a:r>
            <a:r>
              <a:rPr lang="de-DE" dirty="0"/>
              <a:t> all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lang="de-DE" dirty="0"/>
          </a:p>
          <a:p>
            <a:pPr lvl="1"/>
            <a:r>
              <a:rPr lang="de-DE" dirty="0" err="1"/>
              <a:t>Adjustable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Quality </a:t>
            </a:r>
            <a:r>
              <a:rPr lang="de-DE" dirty="0" err="1"/>
              <a:t>constraints</a:t>
            </a:r>
            <a:endParaRPr lang="de-DE" dirty="0"/>
          </a:p>
          <a:p>
            <a:pPr lvl="1"/>
            <a:r>
              <a:rPr lang="de-DE" dirty="0"/>
              <a:t>Max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mean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Min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horizontal </a:t>
            </a:r>
            <a:r>
              <a:rPr lang="de-DE" dirty="0" err="1"/>
              <a:t>attack</a:t>
            </a:r>
            <a:r>
              <a:rPr lang="de-DE" dirty="0"/>
              <a:t>, …</a:t>
            </a:r>
          </a:p>
          <a:p>
            <a:pPr lvl="1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25B1A-DF06-44EA-9703-E4EE1206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26" y="1825625"/>
            <a:ext cx="6374868" cy="425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D20EC-42E9-4D88-A902-13EC69BB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19" y="2876550"/>
            <a:ext cx="51054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FEBC0-4FA5-488F-B00D-A4A5E721E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19" y="3971308"/>
            <a:ext cx="6391275" cy="4857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81DA3E-A37B-429C-9951-B37ED96B496E}"/>
              </a:ext>
            </a:extLst>
          </p:cNvPr>
          <p:cNvCxnSpPr/>
          <p:nvPr/>
        </p:nvCxnSpPr>
        <p:spPr>
          <a:xfrm>
            <a:off x="6626831" y="2251428"/>
            <a:ext cx="0" cy="62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5BF4B5-928B-4663-9CC1-D57543A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6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9780-041A-495F-8668-32F7142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 –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F981-E313-4511-84AD-088E82E1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Top 20 </a:t>
            </a:r>
            <a:r>
              <a:rPr lang="de-DE" sz="1800" dirty="0" err="1"/>
              <a:t>solutions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General Quality </a:t>
            </a:r>
            <a:r>
              <a:rPr lang="de-DE" sz="1800" dirty="0" err="1"/>
              <a:t>Function</a:t>
            </a:r>
            <a:endParaRPr lang="de-D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16F11-504E-4FDB-AC4E-FE6D8B0D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156931"/>
            <a:ext cx="7200900" cy="4629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FFBA-1F16-4721-AF16-9E8E5693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5CDA-6626-42FC-9DDD-4373493288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4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Parameter guidelines for fingerprinting relational data</vt:lpstr>
      <vt:lpstr>Motivation</vt:lpstr>
      <vt:lpstr>Contributions</vt:lpstr>
      <vt:lpstr>Guideline process</vt:lpstr>
      <vt:lpstr>Quality evaluation</vt:lpstr>
      <vt:lpstr>Quality evaluation – result demo</vt:lpstr>
      <vt:lpstr>Quality evaluation – result demo</vt:lpstr>
      <vt:lpstr>Overall quality optimisation</vt:lpstr>
      <vt:lpstr>Overall quality optimisation – result demo</vt:lpstr>
      <vt:lpstr>Overall quality optimisation – result demo</vt:lpstr>
      <vt:lpstr>Parameter choice and associated quality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guidelines for fingerprinting relational data</dc:title>
  <dc:creator>Tanja Šarčević</dc:creator>
  <cp:lastModifiedBy>Tanja Šarčević</cp:lastModifiedBy>
  <cp:revision>5</cp:revision>
  <dcterms:created xsi:type="dcterms:W3CDTF">2022-01-11T08:10:11Z</dcterms:created>
  <dcterms:modified xsi:type="dcterms:W3CDTF">2022-01-11T16:19:20Z</dcterms:modified>
</cp:coreProperties>
</file>