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2" r:id="rId4"/>
    <p:sldMasterId id="2147483748" r:id="rId5"/>
    <p:sldMasterId id="2147483751" r:id="rId6"/>
    <p:sldMasterId id="2147483746" r:id="rId7"/>
    <p:sldMasterId id="2147483743" r:id="rId8"/>
  </p:sldMasterIdLst>
  <p:notesMasterIdLst>
    <p:notesMasterId r:id="rId21"/>
  </p:notesMasterIdLst>
  <p:handoutMasterIdLst>
    <p:handoutMasterId r:id="rId22"/>
  </p:handoutMasterIdLst>
  <p:sldIdLst>
    <p:sldId id="2320" r:id="rId9"/>
    <p:sldId id="2321" r:id="rId10"/>
    <p:sldId id="2322" r:id="rId11"/>
    <p:sldId id="2323" r:id="rId12"/>
    <p:sldId id="2085" r:id="rId13"/>
    <p:sldId id="256" r:id="rId14"/>
    <p:sldId id="2315" r:id="rId15"/>
    <p:sldId id="2316" r:id="rId16"/>
    <p:sldId id="2314" r:id="rId17"/>
    <p:sldId id="2317" r:id="rId18"/>
    <p:sldId id="2318" r:id="rId19"/>
    <p:sldId id="2319" r:id="rId20"/>
  </p:sldIdLst>
  <p:sldSz cx="12192000" cy="6858000"/>
  <p:notesSz cx="6858000" cy="9144000"/>
  <p:defaultTextStyle>
    <a:defPPr>
      <a:defRPr lang="en-US"/>
    </a:defPPr>
    <a:lvl1pPr marL="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1" userDrawn="1">
          <p15:clr>
            <a:srgbClr val="A4A3A4"/>
          </p15:clr>
        </p15:guide>
        <p15:guide id="2" pos="2457" userDrawn="1">
          <p15:clr>
            <a:srgbClr val="A4A3A4"/>
          </p15:clr>
        </p15:guide>
        <p15:guide id="3" orient="horz" pos="867" userDrawn="1">
          <p15:clr>
            <a:srgbClr val="A4A3A4"/>
          </p15:clr>
        </p15:guide>
        <p15:guide id="4" pos="19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rturo Mayoral" initials="A" lastIdx="4" clrIdx="0"/>
  <p:cmAuthor id="1" name="Oscar González de Dios" initials="OGdD" lastIdx="1" clrIdx="1">
    <p:extLst>
      <p:ext uri="{19B8F6BF-5375-455C-9EA6-DF929625EA0E}">
        <p15:presenceInfo xmlns:p15="http://schemas.microsoft.com/office/powerpoint/2012/main" userId="S-1-5-21-602162358-1060284298-715832851-428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DADA"/>
    <a:srgbClr val="FFE699"/>
    <a:srgbClr val="000000"/>
    <a:srgbClr val="D0D0D0"/>
    <a:srgbClr val="E8B9E3"/>
    <a:srgbClr val="FFFEB1"/>
    <a:srgbClr val="B2FDDF"/>
    <a:srgbClr val="FED8BB"/>
    <a:srgbClr val="E1295A"/>
    <a:srgbClr val="3437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 autoAdjust="0"/>
    <p:restoredTop sz="95226" autoAdjust="0"/>
  </p:normalViewPr>
  <p:slideViewPr>
    <p:cSldViewPr snapToGrid="0">
      <p:cViewPr varScale="1">
        <p:scale>
          <a:sx n="128" d="100"/>
          <a:sy n="128" d="100"/>
        </p:scale>
        <p:origin x="1360" y="176"/>
      </p:cViewPr>
      <p:guideLst>
        <p:guide orient="horz" pos="981"/>
        <p:guide pos="2457"/>
        <p:guide orient="horz" pos="867"/>
        <p:guide pos="19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commentAuthors" Target="commentAuthor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800" cy="458788"/>
          </a:xfrm>
          <a:prstGeom prst="rect">
            <a:avLst/>
          </a:prstGeom>
        </p:spPr>
        <p:txBody>
          <a:bodyPr vert="horz" lIns="91428" tIns="45714" rIns="91428" bIns="45714" rtlCol="0"/>
          <a:lstStyle>
            <a:lvl1pPr algn="l">
              <a:defRPr sz="1200"/>
            </a:lvl1pPr>
          </a:lstStyle>
          <a:p>
            <a:endParaRPr lang="en-US">
              <a:latin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28" tIns="45714" rIns="91428" bIns="45714" rtlCol="0"/>
          <a:lstStyle>
            <a:lvl1pPr algn="r">
              <a:defRPr sz="1200"/>
            </a:lvl1pPr>
          </a:lstStyle>
          <a:p>
            <a:fld id="{8C6658A7-05CF-5E40-B18D-F7C42D11219D}" type="datetimeFigureOut">
              <a:rPr lang="en-US" smtClean="0">
                <a:latin typeface="Arial" charset="0"/>
              </a:rPr>
              <a:t>11/13/20</a:t>
            </a:fld>
            <a:endParaRPr lang="en-US"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685214"/>
            <a:ext cx="2971800" cy="458787"/>
          </a:xfrm>
          <a:prstGeom prst="rect">
            <a:avLst/>
          </a:prstGeom>
        </p:spPr>
        <p:txBody>
          <a:bodyPr vert="horz" lIns="91428" tIns="45714" rIns="91428" bIns="45714" rtlCol="0" anchor="b"/>
          <a:lstStyle>
            <a:lvl1pPr algn="l">
              <a:defRPr sz="1200"/>
            </a:lvl1pPr>
          </a:lstStyle>
          <a:p>
            <a:endParaRPr lang="en-US"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4"/>
            <a:ext cx="2971800" cy="458787"/>
          </a:xfrm>
          <a:prstGeom prst="rect">
            <a:avLst/>
          </a:prstGeom>
        </p:spPr>
        <p:txBody>
          <a:bodyPr vert="horz" lIns="91428" tIns="45714" rIns="91428" bIns="45714" rtlCol="0" anchor="b"/>
          <a:lstStyle>
            <a:lvl1pPr algn="r">
              <a:defRPr sz="1200"/>
            </a:lvl1pPr>
          </a:lstStyle>
          <a:p>
            <a:fld id="{69BFA32B-0DCD-B448-8B17-A03B8E637285}" type="slidenum">
              <a:rPr lang="en-US" smtClean="0">
                <a:latin typeface="Arial" charset="0"/>
              </a:rPr>
              <a:t>‹#›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3590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800" cy="458788"/>
          </a:xfrm>
          <a:prstGeom prst="rect">
            <a:avLst/>
          </a:prstGeom>
        </p:spPr>
        <p:txBody>
          <a:bodyPr vert="horz" lIns="91428" tIns="45714" rIns="91428" bIns="45714" rtlCol="0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28" tIns="45714" rIns="91428" bIns="45714" rtlCol="0"/>
          <a:lstStyle>
            <a:lvl1pPr algn="r">
              <a:defRPr sz="1200" b="0" i="0">
                <a:latin typeface="Arial" charset="0"/>
              </a:defRPr>
            </a:lvl1pPr>
          </a:lstStyle>
          <a:p>
            <a:fld id="{F9128C69-EAC9-CF40-83A4-61714555DCD4}" type="datetimeFigureOut">
              <a:rPr lang="en-US" smtClean="0"/>
              <a:pPr/>
              <a:t>11/13/20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8" tIns="45714" rIns="91428" bIns="457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28" tIns="45714" rIns="91428" bIns="4571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685214"/>
            <a:ext cx="2971800" cy="458787"/>
          </a:xfrm>
          <a:prstGeom prst="rect">
            <a:avLst/>
          </a:prstGeom>
        </p:spPr>
        <p:txBody>
          <a:bodyPr vert="horz" lIns="91428" tIns="45714" rIns="91428" bIns="45714" rtlCol="0" anchor="b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4"/>
            <a:ext cx="2971800" cy="458787"/>
          </a:xfrm>
          <a:prstGeom prst="rect">
            <a:avLst/>
          </a:prstGeom>
        </p:spPr>
        <p:txBody>
          <a:bodyPr vert="horz" lIns="91428" tIns="45714" rIns="91428" bIns="45714" rtlCol="0" anchor="b"/>
          <a:lstStyle>
            <a:lvl1pPr algn="r">
              <a:defRPr sz="1200" b="0" i="0">
                <a:latin typeface="Arial" charset="0"/>
              </a:defRPr>
            </a:lvl1pPr>
          </a:lstStyle>
          <a:p>
            <a:fld id="{F96C3898-AFF7-6245-8B5C-06211330E4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40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63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1pPr>
    <a:lvl2pPr marL="457182" algn="l" defTabSz="914363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2pPr>
    <a:lvl3pPr marL="914363" algn="l" defTabSz="914363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3pPr>
    <a:lvl4pPr marL="1371545" algn="l" defTabSz="914363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4pPr>
    <a:lvl5pPr marL="1828727" algn="l" defTabSz="914363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5pPr>
    <a:lvl6pPr marL="2285909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par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Marcador de contenido"/>
          <p:cNvSpPr>
            <a:spLocks noGrp="1"/>
          </p:cNvSpPr>
          <p:nvPr>
            <p:ph sz="half" idx="12" hasCustomPrompt="1"/>
          </p:nvPr>
        </p:nvSpPr>
        <p:spPr>
          <a:xfrm>
            <a:off x="400500" y="1525379"/>
            <a:ext cx="11299075" cy="2953803"/>
          </a:xfrm>
          <a:prstGeom prst="rect">
            <a:avLst/>
          </a:prstGeom>
        </p:spPr>
        <p:txBody>
          <a:bodyPr lIns="121917" tIns="60958" rIns="121917" bIns="60958" anchor="ctr"/>
          <a:lstStyle>
            <a:lvl1pPr marL="0" indent="0" algn="ctr">
              <a:buClr>
                <a:schemeClr val="bg1"/>
              </a:buClr>
              <a:buSzPct val="100000"/>
              <a:buFont typeface="Arial" panose="020B0604020202020204" pitchFamily="34" charset="0"/>
              <a:buNone/>
              <a:defRPr lang="es-ES" altLang="es-ES" sz="6000" b="0" i="0" kern="1200" spc="-1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  <a:sym typeface="Gill Sans" charset="0"/>
              </a:defRPr>
            </a:lvl1pPr>
            <a:lvl2pPr marL="1066773" indent="-457189">
              <a:buClr>
                <a:schemeClr val="bg1"/>
              </a:buClr>
              <a:buFont typeface="Courier New" panose="02070309020205020404" pitchFamily="49" charset="0"/>
              <a:buChar char="o"/>
              <a:defRPr lang="es-ES" altLang="es-ES" sz="1900" b="0" kern="1200" baseline="0" dirty="0" smtClean="0">
                <a:solidFill>
                  <a:schemeClr val="bg1"/>
                </a:solidFill>
                <a:latin typeface="Telefonica ExtraLight"/>
                <a:ea typeface="MS PGothic" pitchFamily="34" charset="-128"/>
                <a:cs typeface="Telefonica ExtraLight"/>
                <a:sym typeface="Gill Sans" charset="0"/>
              </a:defRPr>
            </a:lvl2pPr>
            <a:lvl3pPr marL="1676358" indent="-457189">
              <a:buClr>
                <a:schemeClr val="bg1"/>
              </a:buClr>
              <a:buFont typeface="Wingdings" panose="05000000000000000000" pitchFamily="2" charset="2"/>
              <a:buChar char="§"/>
              <a:defRPr lang="es-ES" altLang="es-ES" sz="1900" b="0" kern="1200" baseline="0" dirty="0" smtClean="0">
                <a:solidFill>
                  <a:schemeClr val="bg1"/>
                </a:solidFill>
                <a:latin typeface="Telefonica ExtraLight"/>
                <a:ea typeface="MS PGothic" pitchFamily="34" charset="-128"/>
                <a:cs typeface="Telefonica ExtraLight"/>
                <a:sym typeface="Gill Sans" charset="0"/>
              </a:defRPr>
            </a:lvl3pPr>
            <a:lvl4pPr>
              <a:buClr>
                <a:schemeClr val="bg1"/>
              </a:buClr>
              <a:defRPr lang="es-ES" altLang="es-ES" sz="1900" b="0" kern="1200" baseline="0" dirty="0" smtClean="0">
                <a:solidFill>
                  <a:schemeClr val="bg1"/>
                </a:solidFill>
                <a:latin typeface="Telefonica ExtraLight"/>
                <a:ea typeface="MS PGothic" pitchFamily="34" charset="-128"/>
                <a:cs typeface="Telefonica ExtraLight"/>
                <a:sym typeface="Gill Sans" charset="0"/>
              </a:defRPr>
            </a:lvl4pPr>
            <a:lvl5pPr>
              <a:buClr>
                <a:schemeClr val="tx2"/>
              </a:buClr>
              <a:defRPr sz="27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Rectángulo 5"/>
          <p:cNvSpPr/>
          <p:nvPr userDrawn="1"/>
        </p:nvSpPr>
        <p:spPr>
          <a:xfrm>
            <a:off x="5113569" y="4432340"/>
            <a:ext cx="1934678" cy="153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latin typeface="Arial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52C8077-A077-4F0B-8D2B-595FCCF8EB33}"/>
              </a:ext>
            </a:extLst>
          </p:cNvPr>
          <p:cNvSpPr>
            <a:spLocks/>
          </p:cNvSpPr>
          <p:nvPr userDrawn="1"/>
        </p:nvSpPr>
        <p:spPr bwMode="auto">
          <a:xfrm>
            <a:off x="6027144" y="6347137"/>
            <a:ext cx="28052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fld id="{4C133B8C-2B4F-45CB-BBA4-156FF8F44E6A}" type="slidenum">
              <a:rPr lang="es-ES_tradnl" altLang="es-ES" sz="1100" b="0" i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pitchFamily="34" charset="0"/>
              </a:rPr>
              <a:pPr eaLnBrk="1" hangingPunct="1">
                <a:defRPr/>
              </a:pPr>
              <a:t>‹#›</a:t>
            </a:fld>
            <a:endParaRPr lang="es-ES_tradnl" altLang="es-ES" sz="1100" b="0" i="0">
              <a:solidFill>
                <a:schemeClr val="tx1"/>
              </a:solidFill>
              <a:latin typeface="Arial" charset="0"/>
              <a:ea typeface="Arial" charset="0"/>
              <a:cs typeface="Arial" charset="0"/>
              <a:sym typeface="Arial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par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Marcador de contenido"/>
          <p:cNvSpPr>
            <a:spLocks noGrp="1"/>
          </p:cNvSpPr>
          <p:nvPr>
            <p:ph sz="half" idx="12" hasCustomPrompt="1"/>
          </p:nvPr>
        </p:nvSpPr>
        <p:spPr>
          <a:xfrm>
            <a:off x="400500" y="1525379"/>
            <a:ext cx="11299075" cy="2953803"/>
          </a:xfrm>
          <a:prstGeom prst="rect">
            <a:avLst/>
          </a:prstGeom>
        </p:spPr>
        <p:txBody>
          <a:bodyPr lIns="121917" tIns="60958" rIns="121917" bIns="60958" anchor="ctr"/>
          <a:lstStyle>
            <a:lvl1pPr marL="0" indent="0" algn="ctr">
              <a:buClr>
                <a:schemeClr val="bg1"/>
              </a:buClr>
              <a:buSzPct val="100000"/>
              <a:buFont typeface="Arial" panose="020B0604020202020204" pitchFamily="34" charset="0"/>
              <a:buNone/>
              <a:defRPr lang="es-ES" altLang="es-ES" sz="6000" b="0" i="0" kern="1200" spc="-1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  <a:sym typeface="Gill Sans" charset="0"/>
              </a:defRPr>
            </a:lvl1pPr>
            <a:lvl2pPr marL="1066773" indent="-457189">
              <a:buClr>
                <a:schemeClr val="bg1"/>
              </a:buClr>
              <a:buFont typeface="Courier New" panose="02070309020205020404" pitchFamily="49" charset="0"/>
              <a:buChar char="o"/>
              <a:defRPr lang="es-ES" altLang="es-ES" sz="1900" b="0" kern="1200" baseline="0" dirty="0" smtClean="0">
                <a:solidFill>
                  <a:schemeClr val="bg1"/>
                </a:solidFill>
                <a:latin typeface="Telefonica ExtraLight"/>
                <a:ea typeface="MS PGothic" pitchFamily="34" charset="-128"/>
                <a:cs typeface="Telefonica ExtraLight"/>
                <a:sym typeface="Gill Sans" charset="0"/>
              </a:defRPr>
            </a:lvl2pPr>
            <a:lvl3pPr marL="1676358" indent="-457189">
              <a:buClr>
                <a:schemeClr val="bg1"/>
              </a:buClr>
              <a:buFont typeface="Wingdings" panose="05000000000000000000" pitchFamily="2" charset="2"/>
              <a:buChar char="§"/>
              <a:defRPr lang="es-ES" altLang="es-ES" sz="1900" b="0" kern="1200" baseline="0" dirty="0" smtClean="0">
                <a:solidFill>
                  <a:schemeClr val="bg1"/>
                </a:solidFill>
                <a:latin typeface="Telefonica ExtraLight"/>
                <a:ea typeface="MS PGothic" pitchFamily="34" charset="-128"/>
                <a:cs typeface="Telefonica ExtraLight"/>
                <a:sym typeface="Gill Sans" charset="0"/>
              </a:defRPr>
            </a:lvl3pPr>
            <a:lvl4pPr>
              <a:buClr>
                <a:schemeClr val="bg1"/>
              </a:buClr>
              <a:defRPr lang="es-ES" altLang="es-ES" sz="1900" b="0" kern="1200" baseline="0" dirty="0" smtClean="0">
                <a:solidFill>
                  <a:schemeClr val="bg1"/>
                </a:solidFill>
                <a:latin typeface="Telefonica ExtraLight"/>
                <a:ea typeface="MS PGothic" pitchFamily="34" charset="-128"/>
                <a:cs typeface="Telefonica ExtraLight"/>
                <a:sym typeface="Gill Sans" charset="0"/>
              </a:defRPr>
            </a:lvl4pPr>
            <a:lvl5pPr>
              <a:buClr>
                <a:schemeClr val="tx2"/>
              </a:buClr>
              <a:defRPr sz="27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Rectángulo 5"/>
          <p:cNvSpPr/>
          <p:nvPr userDrawn="1"/>
        </p:nvSpPr>
        <p:spPr>
          <a:xfrm>
            <a:off x="5113569" y="4432340"/>
            <a:ext cx="1934678" cy="1535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latin typeface="Arial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563C7D8-B321-4FBE-8E0A-D84FF1D2F23B}"/>
              </a:ext>
            </a:extLst>
          </p:cNvPr>
          <p:cNvSpPr>
            <a:spLocks/>
          </p:cNvSpPr>
          <p:nvPr userDrawn="1"/>
        </p:nvSpPr>
        <p:spPr bwMode="auto">
          <a:xfrm>
            <a:off x="6027144" y="6352062"/>
            <a:ext cx="28052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fld id="{4C133B8C-2B4F-45CB-BBA4-156FF8F44E6A}" type="slidenum">
              <a:rPr lang="es-ES_tradnl" altLang="es-ES" sz="1100" b="0" i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pitchFamily="34" charset="0"/>
              </a:rPr>
              <a:pPr eaLnBrk="1" hangingPunct="1">
                <a:defRPr/>
              </a:pPr>
              <a:t>‹#›</a:t>
            </a:fld>
            <a:endParaRPr lang="es-ES_tradnl" altLang="es-ES" sz="1100" b="0" i="0">
              <a:solidFill>
                <a:schemeClr val="tx1"/>
              </a:solidFill>
              <a:latin typeface="Arial" charset="0"/>
              <a:ea typeface="Arial" charset="0"/>
              <a:cs typeface="Arial" charset="0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594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2669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par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Marcador de contenido"/>
          <p:cNvSpPr>
            <a:spLocks noGrp="1"/>
          </p:cNvSpPr>
          <p:nvPr>
            <p:ph sz="half" idx="12" hasCustomPrompt="1"/>
          </p:nvPr>
        </p:nvSpPr>
        <p:spPr>
          <a:xfrm>
            <a:off x="400500" y="1525379"/>
            <a:ext cx="11299075" cy="2953803"/>
          </a:xfrm>
          <a:prstGeom prst="rect">
            <a:avLst/>
          </a:prstGeom>
        </p:spPr>
        <p:txBody>
          <a:bodyPr lIns="121917" tIns="60958" rIns="121917" bIns="60958" anchor="ctr"/>
          <a:lstStyle>
            <a:lvl1pPr marL="0" indent="0" algn="ctr">
              <a:buClr>
                <a:schemeClr val="bg1"/>
              </a:buClr>
              <a:buSzPct val="100000"/>
              <a:buFont typeface="Arial" panose="020B0604020202020204" pitchFamily="34" charset="0"/>
              <a:buNone/>
              <a:defRPr lang="es-ES" altLang="es-ES" sz="6000" b="0" i="0" kern="1200" spc="-1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  <a:sym typeface="Gill Sans" charset="0"/>
              </a:defRPr>
            </a:lvl1pPr>
            <a:lvl2pPr marL="1066773" indent="-457189">
              <a:buClr>
                <a:schemeClr val="bg1"/>
              </a:buClr>
              <a:buFont typeface="Courier New" panose="02070309020205020404" pitchFamily="49" charset="0"/>
              <a:buChar char="o"/>
              <a:defRPr lang="es-ES" altLang="es-ES" sz="1900" b="0" kern="1200" baseline="0" dirty="0" smtClean="0">
                <a:solidFill>
                  <a:schemeClr val="bg1"/>
                </a:solidFill>
                <a:latin typeface="Telefonica ExtraLight"/>
                <a:ea typeface="MS PGothic" pitchFamily="34" charset="-128"/>
                <a:cs typeface="Telefonica ExtraLight"/>
                <a:sym typeface="Gill Sans" charset="0"/>
              </a:defRPr>
            </a:lvl2pPr>
            <a:lvl3pPr marL="1676358" indent="-457189">
              <a:buClr>
                <a:schemeClr val="bg1"/>
              </a:buClr>
              <a:buFont typeface="Wingdings" panose="05000000000000000000" pitchFamily="2" charset="2"/>
              <a:buChar char="§"/>
              <a:defRPr lang="es-ES" altLang="es-ES" sz="1900" b="0" kern="1200" baseline="0" dirty="0" smtClean="0">
                <a:solidFill>
                  <a:schemeClr val="bg1"/>
                </a:solidFill>
                <a:latin typeface="Telefonica ExtraLight"/>
                <a:ea typeface="MS PGothic" pitchFamily="34" charset="-128"/>
                <a:cs typeface="Telefonica ExtraLight"/>
                <a:sym typeface="Gill Sans" charset="0"/>
              </a:defRPr>
            </a:lvl3pPr>
            <a:lvl4pPr>
              <a:buClr>
                <a:schemeClr val="bg1"/>
              </a:buClr>
              <a:defRPr lang="es-ES" altLang="es-ES" sz="1900" b="0" kern="1200" baseline="0" dirty="0" smtClean="0">
                <a:solidFill>
                  <a:schemeClr val="bg1"/>
                </a:solidFill>
                <a:latin typeface="Telefonica ExtraLight"/>
                <a:ea typeface="MS PGothic" pitchFamily="34" charset="-128"/>
                <a:cs typeface="Telefonica ExtraLight"/>
                <a:sym typeface="Gill Sans" charset="0"/>
              </a:defRPr>
            </a:lvl4pPr>
            <a:lvl5pPr>
              <a:buClr>
                <a:schemeClr val="tx2"/>
              </a:buClr>
              <a:defRPr sz="27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Rectángulo 5"/>
          <p:cNvSpPr/>
          <p:nvPr userDrawn="1"/>
        </p:nvSpPr>
        <p:spPr>
          <a:xfrm>
            <a:off x="5113569" y="4432340"/>
            <a:ext cx="1934678" cy="153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latin typeface="Arial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3C431E9-5444-4BAB-BBF2-F406D1F9BEC4}"/>
              </a:ext>
            </a:extLst>
          </p:cNvPr>
          <p:cNvSpPr>
            <a:spLocks/>
          </p:cNvSpPr>
          <p:nvPr userDrawn="1"/>
        </p:nvSpPr>
        <p:spPr bwMode="auto">
          <a:xfrm>
            <a:off x="6027144" y="6347136"/>
            <a:ext cx="28052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fld id="{4C133B8C-2B4F-45CB-BBA4-156FF8F44E6A}" type="slidenum">
              <a:rPr lang="es-ES_tradnl" altLang="es-ES" sz="1100" b="0" i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pitchFamily="34" charset="0"/>
              </a:rPr>
              <a:pPr eaLnBrk="1" hangingPunct="1">
                <a:defRPr/>
              </a:pPr>
              <a:t>‹#›</a:t>
            </a:fld>
            <a:endParaRPr lang="es-ES_tradnl" altLang="es-ES" sz="1100" b="0" i="0">
              <a:solidFill>
                <a:schemeClr val="tx1"/>
              </a:solidFill>
              <a:latin typeface="Arial" charset="0"/>
              <a:ea typeface="Arial" charset="0"/>
              <a:cs typeface="Arial" charset="0"/>
              <a:sym typeface="Aria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9B234B-653C-4B4A-AD79-0BC59408A7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760" b="34440"/>
          <a:stretch/>
        </p:blipFill>
        <p:spPr>
          <a:xfrm>
            <a:off x="10789923" y="6308322"/>
            <a:ext cx="1034572" cy="32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84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par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Marcador de contenido"/>
          <p:cNvSpPr>
            <a:spLocks noGrp="1"/>
          </p:cNvSpPr>
          <p:nvPr>
            <p:ph sz="half" idx="12" hasCustomPrompt="1"/>
          </p:nvPr>
        </p:nvSpPr>
        <p:spPr>
          <a:xfrm>
            <a:off x="400500" y="1525379"/>
            <a:ext cx="11299075" cy="2953803"/>
          </a:xfrm>
          <a:prstGeom prst="rect">
            <a:avLst/>
          </a:prstGeom>
        </p:spPr>
        <p:txBody>
          <a:bodyPr lIns="121917" tIns="60958" rIns="121917" bIns="60958" anchor="ctr"/>
          <a:lstStyle>
            <a:lvl1pPr marL="0" indent="0" algn="ctr">
              <a:buClr>
                <a:schemeClr val="bg1"/>
              </a:buClr>
              <a:buSzPct val="100000"/>
              <a:buFont typeface="Arial" panose="020B0604020202020204" pitchFamily="34" charset="0"/>
              <a:buNone/>
              <a:defRPr lang="es-ES" altLang="es-ES" sz="6000" b="0" i="0" kern="1200" spc="-1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  <a:sym typeface="Gill Sans" charset="0"/>
              </a:defRPr>
            </a:lvl1pPr>
            <a:lvl2pPr marL="1066773" indent="-457189">
              <a:buClr>
                <a:schemeClr val="bg1"/>
              </a:buClr>
              <a:buFont typeface="Courier New" panose="02070309020205020404" pitchFamily="49" charset="0"/>
              <a:buChar char="o"/>
              <a:defRPr lang="es-ES" altLang="es-ES" sz="1900" b="0" kern="1200" baseline="0" dirty="0" smtClean="0">
                <a:solidFill>
                  <a:schemeClr val="bg1"/>
                </a:solidFill>
                <a:latin typeface="Telefonica ExtraLight"/>
                <a:ea typeface="MS PGothic" pitchFamily="34" charset="-128"/>
                <a:cs typeface="Telefonica ExtraLight"/>
                <a:sym typeface="Gill Sans" charset="0"/>
              </a:defRPr>
            </a:lvl2pPr>
            <a:lvl3pPr marL="1676358" indent="-457189">
              <a:buClr>
                <a:schemeClr val="bg1"/>
              </a:buClr>
              <a:buFont typeface="Wingdings" panose="05000000000000000000" pitchFamily="2" charset="2"/>
              <a:buChar char="§"/>
              <a:defRPr lang="es-ES" altLang="es-ES" sz="1900" b="0" kern="1200" baseline="0" dirty="0" smtClean="0">
                <a:solidFill>
                  <a:schemeClr val="bg1"/>
                </a:solidFill>
                <a:latin typeface="Telefonica ExtraLight"/>
                <a:ea typeface="MS PGothic" pitchFamily="34" charset="-128"/>
                <a:cs typeface="Telefonica ExtraLight"/>
                <a:sym typeface="Gill Sans" charset="0"/>
              </a:defRPr>
            </a:lvl3pPr>
            <a:lvl4pPr>
              <a:buClr>
                <a:schemeClr val="bg1"/>
              </a:buClr>
              <a:defRPr lang="es-ES" altLang="es-ES" sz="1900" b="0" kern="1200" baseline="0" dirty="0" smtClean="0">
                <a:solidFill>
                  <a:schemeClr val="bg1"/>
                </a:solidFill>
                <a:latin typeface="Telefonica ExtraLight"/>
                <a:ea typeface="MS PGothic" pitchFamily="34" charset="-128"/>
                <a:cs typeface="Telefonica ExtraLight"/>
                <a:sym typeface="Gill Sans" charset="0"/>
              </a:defRPr>
            </a:lvl4pPr>
            <a:lvl5pPr>
              <a:buClr>
                <a:schemeClr val="tx2"/>
              </a:buClr>
              <a:defRPr sz="27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Rectángulo 5"/>
          <p:cNvSpPr/>
          <p:nvPr userDrawn="1"/>
        </p:nvSpPr>
        <p:spPr>
          <a:xfrm>
            <a:off x="5113569" y="4432340"/>
            <a:ext cx="1934678" cy="1535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latin typeface="Arial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67E101F-5C03-4626-BDEE-4650BE9272E5}"/>
              </a:ext>
            </a:extLst>
          </p:cNvPr>
          <p:cNvSpPr>
            <a:spLocks/>
          </p:cNvSpPr>
          <p:nvPr userDrawn="1"/>
        </p:nvSpPr>
        <p:spPr bwMode="auto">
          <a:xfrm>
            <a:off x="6027144" y="6347136"/>
            <a:ext cx="28052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fld id="{4C133B8C-2B4F-45CB-BBA4-156FF8F44E6A}" type="slidenum">
              <a:rPr lang="es-ES_tradnl" altLang="es-ES" sz="1100" b="0" i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pitchFamily="34" charset="0"/>
              </a:rPr>
              <a:pPr eaLnBrk="1" hangingPunct="1">
                <a:defRPr/>
              </a:pPr>
              <a:t>‹#›</a:t>
            </a:fld>
            <a:endParaRPr lang="es-ES_tradnl" altLang="es-ES" sz="1100" b="0" i="0">
              <a:solidFill>
                <a:schemeClr val="tx1"/>
              </a:solidFill>
              <a:latin typeface="Arial" charset="0"/>
              <a:ea typeface="Arial" charset="0"/>
              <a:cs typeface="Arial" charset="0"/>
              <a:sym typeface="Aria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D3305D-63B2-4612-8469-9771005744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760" b="34440"/>
          <a:stretch/>
        </p:blipFill>
        <p:spPr>
          <a:xfrm>
            <a:off x="10789923" y="6308322"/>
            <a:ext cx="1034572" cy="32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01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par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Marcador de contenido"/>
          <p:cNvSpPr>
            <a:spLocks noGrp="1"/>
          </p:cNvSpPr>
          <p:nvPr>
            <p:ph sz="half" idx="12" hasCustomPrompt="1"/>
          </p:nvPr>
        </p:nvSpPr>
        <p:spPr>
          <a:xfrm>
            <a:off x="400500" y="1525379"/>
            <a:ext cx="11299075" cy="2953803"/>
          </a:xfrm>
          <a:prstGeom prst="rect">
            <a:avLst/>
          </a:prstGeom>
        </p:spPr>
        <p:txBody>
          <a:bodyPr lIns="121917" tIns="60958" rIns="121917" bIns="60958" anchor="ctr"/>
          <a:lstStyle>
            <a:lvl1pPr marL="0" indent="0" algn="ctr">
              <a:buClr>
                <a:schemeClr val="bg1"/>
              </a:buClr>
              <a:buSzPct val="100000"/>
              <a:buFont typeface="Arial" panose="020B0604020202020204" pitchFamily="34" charset="0"/>
              <a:buNone/>
              <a:defRPr lang="es-ES" altLang="es-ES" sz="6000" b="0" i="0" kern="1200" spc="-1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  <a:sym typeface="Gill Sans" charset="0"/>
              </a:defRPr>
            </a:lvl1pPr>
            <a:lvl2pPr marL="1066773" indent="-457189">
              <a:buClr>
                <a:schemeClr val="bg1"/>
              </a:buClr>
              <a:buFont typeface="Courier New" panose="02070309020205020404" pitchFamily="49" charset="0"/>
              <a:buChar char="o"/>
              <a:defRPr lang="es-ES" altLang="es-ES" sz="1900" b="0" kern="1200" baseline="0" dirty="0" smtClean="0">
                <a:solidFill>
                  <a:schemeClr val="bg1"/>
                </a:solidFill>
                <a:latin typeface="Telefonica ExtraLight"/>
                <a:ea typeface="MS PGothic" pitchFamily="34" charset="-128"/>
                <a:cs typeface="Telefonica ExtraLight"/>
                <a:sym typeface="Gill Sans" charset="0"/>
              </a:defRPr>
            </a:lvl2pPr>
            <a:lvl3pPr marL="1676358" indent="-457189">
              <a:buClr>
                <a:schemeClr val="bg1"/>
              </a:buClr>
              <a:buFont typeface="Wingdings" panose="05000000000000000000" pitchFamily="2" charset="2"/>
              <a:buChar char="§"/>
              <a:defRPr lang="es-ES" altLang="es-ES" sz="1900" b="0" kern="1200" baseline="0" dirty="0" smtClean="0">
                <a:solidFill>
                  <a:schemeClr val="bg1"/>
                </a:solidFill>
                <a:latin typeface="Telefonica ExtraLight"/>
                <a:ea typeface="MS PGothic" pitchFamily="34" charset="-128"/>
                <a:cs typeface="Telefonica ExtraLight"/>
                <a:sym typeface="Gill Sans" charset="0"/>
              </a:defRPr>
            </a:lvl3pPr>
            <a:lvl4pPr>
              <a:buClr>
                <a:schemeClr val="bg1"/>
              </a:buClr>
              <a:defRPr lang="es-ES" altLang="es-ES" sz="1900" b="0" kern="1200" baseline="0" dirty="0" smtClean="0">
                <a:solidFill>
                  <a:schemeClr val="bg1"/>
                </a:solidFill>
                <a:latin typeface="Telefonica ExtraLight"/>
                <a:ea typeface="MS PGothic" pitchFamily="34" charset="-128"/>
                <a:cs typeface="Telefonica ExtraLight"/>
                <a:sym typeface="Gill Sans" charset="0"/>
              </a:defRPr>
            </a:lvl4pPr>
            <a:lvl5pPr>
              <a:buClr>
                <a:schemeClr val="tx2"/>
              </a:buClr>
              <a:defRPr sz="27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3C431E9-5444-4BAB-BBF2-F406D1F9BEC4}"/>
              </a:ext>
            </a:extLst>
          </p:cNvPr>
          <p:cNvSpPr>
            <a:spLocks/>
          </p:cNvSpPr>
          <p:nvPr userDrawn="1"/>
        </p:nvSpPr>
        <p:spPr bwMode="auto">
          <a:xfrm>
            <a:off x="6027144" y="6347136"/>
            <a:ext cx="28052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fld id="{4C133B8C-2B4F-45CB-BBA4-156FF8F44E6A}" type="slidenum">
              <a:rPr lang="es-ES_tradnl" altLang="es-ES" sz="1100" b="0" i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pitchFamily="34" charset="0"/>
              </a:rPr>
              <a:pPr eaLnBrk="1" hangingPunct="1">
                <a:defRPr/>
              </a:pPr>
              <a:t>‹#›</a:t>
            </a:fld>
            <a:endParaRPr lang="es-ES_tradnl" altLang="es-ES" sz="1100" b="0" i="0">
              <a:solidFill>
                <a:schemeClr val="tx1"/>
              </a:solidFill>
              <a:latin typeface="Arial" charset="0"/>
              <a:ea typeface="Arial" charset="0"/>
              <a:cs typeface="Arial" charset="0"/>
              <a:sym typeface="Aria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9B234B-653C-4B4A-AD79-0BC59408A7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760" b="34440"/>
          <a:stretch/>
        </p:blipFill>
        <p:spPr>
          <a:xfrm>
            <a:off x="10789923" y="6308322"/>
            <a:ext cx="1034572" cy="32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602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par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Marcador de contenido"/>
          <p:cNvSpPr>
            <a:spLocks noGrp="1"/>
          </p:cNvSpPr>
          <p:nvPr>
            <p:ph sz="half" idx="12" hasCustomPrompt="1"/>
          </p:nvPr>
        </p:nvSpPr>
        <p:spPr>
          <a:xfrm>
            <a:off x="400500" y="1525379"/>
            <a:ext cx="11299075" cy="2953803"/>
          </a:xfrm>
          <a:prstGeom prst="rect">
            <a:avLst/>
          </a:prstGeom>
        </p:spPr>
        <p:txBody>
          <a:bodyPr lIns="121917" tIns="60958" rIns="121917" bIns="60958" anchor="ctr"/>
          <a:lstStyle>
            <a:lvl1pPr marL="0" indent="0" algn="ctr">
              <a:buClr>
                <a:schemeClr val="bg1"/>
              </a:buClr>
              <a:buSzPct val="100000"/>
              <a:buFont typeface="Arial" panose="020B0604020202020204" pitchFamily="34" charset="0"/>
              <a:buNone/>
              <a:defRPr lang="es-ES" altLang="es-ES" sz="6000" b="0" i="0" kern="1200" spc="-1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  <a:sym typeface="Gill Sans" charset="0"/>
              </a:defRPr>
            </a:lvl1pPr>
            <a:lvl2pPr marL="1066773" indent="-457189">
              <a:buClr>
                <a:schemeClr val="bg1"/>
              </a:buClr>
              <a:buFont typeface="Courier New" panose="02070309020205020404" pitchFamily="49" charset="0"/>
              <a:buChar char="o"/>
              <a:defRPr lang="es-ES" altLang="es-ES" sz="1900" b="0" kern="1200" baseline="0" dirty="0" smtClean="0">
                <a:solidFill>
                  <a:schemeClr val="bg1"/>
                </a:solidFill>
                <a:latin typeface="Telefonica ExtraLight"/>
                <a:ea typeface="MS PGothic" pitchFamily="34" charset="-128"/>
                <a:cs typeface="Telefonica ExtraLight"/>
                <a:sym typeface="Gill Sans" charset="0"/>
              </a:defRPr>
            </a:lvl2pPr>
            <a:lvl3pPr marL="1676358" indent="-457189">
              <a:buClr>
                <a:schemeClr val="bg1"/>
              </a:buClr>
              <a:buFont typeface="Wingdings" panose="05000000000000000000" pitchFamily="2" charset="2"/>
              <a:buChar char="§"/>
              <a:defRPr lang="es-ES" altLang="es-ES" sz="1900" b="0" kern="1200" baseline="0" dirty="0" smtClean="0">
                <a:solidFill>
                  <a:schemeClr val="bg1"/>
                </a:solidFill>
                <a:latin typeface="Telefonica ExtraLight"/>
                <a:ea typeface="MS PGothic" pitchFamily="34" charset="-128"/>
                <a:cs typeface="Telefonica ExtraLight"/>
                <a:sym typeface="Gill Sans" charset="0"/>
              </a:defRPr>
            </a:lvl3pPr>
            <a:lvl4pPr>
              <a:buClr>
                <a:schemeClr val="bg1"/>
              </a:buClr>
              <a:defRPr lang="es-ES" altLang="es-ES" sz="1900" b="0" kern="1200" baseline="0" dirty="0" smtClean="0">
                <a:solidFill>
                  <a:schemeClr val="bg1"/>
                </a:solidFill>
                <a:latin typeface="Telefonica ExtraLight"/>
                <a:ea typeface="MS PGothic" pitchFamily="34" charset="-128"/>
                <a:cs typeface="Telefonica ExtraLight"/>
                <a:sym typeface="Gill Sans" charset="0"/>
              </a:defRPr>
            </a:lvl4pPr>
            <a:lvl5pPr>
              <a:buClr>
                <a:schemeClr val="tx2"/>
              </a:buClr>
              <a:defRPr sz="27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Rectángulo 5"/>
          <p:cNvSpPr/>
          <p:nvPr userDrawn="1"/>
        </p:nvSpPr>
        <p:spPr>
          <a:xfrm>
            <a:off x="5113569" y="4432340"/>
            <a:ext cx="1934678" cy="1535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latin typeface="Arial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67E101F-5C03-4626-BDEE-4650BE9272E5}"/>
              </a:ext>
            </a:extLst>
          </p:cNvPr>
          <p:cNvSpPr>
            <a:spLocks/>
          </p:cNvSpPr>
          <p:nvPr userDrawn="1"/>
        </p:nvSpPr>
        <p:spPr bwMode="auto">
          <a:xfrm>
            <a:off x="6027144" y="6347136"/>
            <a:ext cx="28052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fld id="{4C133B8C-2B4F-45CB-BBA4-156FF8F44E6A}" type="slidenum">
              <a:rPr lang="es-ES_tradnl" altLang="es-ES" sz="1100" b="0" i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pitchFamily="34" charset="0"/>
              </a:rPr>
              <a:pPr eaLnBrk="1" hangingPunct="1">
                <a:defRPr/>
              </a:pPr>
              <a:t>‹#›</a:t>
            </a:fld>
            <a:endParaRPr lang="es-ES_tradnl" altLang="es-ES" sz="1100" b="0" i="0">
              <a:solidFill>
                <a:schemeClr val="tx1"/>
              </a:solidFill>
              <a:latin typeface="Arial" charset="0"/>
              <a:ea typeface="Arial" charset="0"/>
              <a:cs typeface="Arial" charset="0"/>
              <a:sym typeface="Aria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D3305D-63B2-4612-8469-9771005744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760" b="34440"/>
          <a:stretch/>
        </p:blipFill>
        <p:spPr>
          <a:xfrm>
            <a:off x="10789923" y="6308322"/>
            <a:ext cx="1034572" cy="32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30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26767441-5625-41E9-8937-F09E3F56098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760" b="34440"/>
          <a:stretch/>
        </p:blipFill>
        <p:spPr>
          <a:xfrm>
            <a:off x="10789923" y="6308322"/>
            <a:ext cx="1034572" cy="32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783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3637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 bwMode="auto">
          <a:xfrm>
            <a:off x="1274918" y="1537516"/>
            <a:ext cx="24622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s-ES_tradnl" sz="2400" b="0" i="0" err="1">
              <a:solidFill>
                <a:srgbClr val="FFFFFF"/>
              </a:solidFill>
              <a:latin typeface="Arial" charset="0"/>
              <a:ea typeface="ヒラギノ角ゴ ProN W3" charset="-128"/>
              <a:cs typeface="Arial" charset="0"/>
              <a:sym typeface="Gill Sans" charset="0"/>
            </a:endParaRPr>
          </a:p>
        </p:txBody>
      </p:sp>
      <p:sp>
        <p:nvSpPr>
          <p:cNvPr id="4" name="Rectangle 3"/>
          <p:cNvSpPr>
            <a:spLocks/>
          </p:cNvSpPr>
          <p:nvPr userDrawn="1"/>
        </p:nvSpPr>
        <p:spPr bwMode="auto">
          <a:xfrm>
            <a:off x="11442723" y="6453336"/>
            <a:ext cx="28052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fld id="{4C133B8C-2B4F-45CB-BBA4-156FF8F44E6A}" type="slidenum">
              <a:rPr lang="es-ES_tradnl" altLang="es-ES" sz="1100" b="0" i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Arial" pitchFamily="34" charset="0"/>
              </a:rPr>
              <a:pPr eaLnBrk="1" hangingPunct="1">
                <a:defRPr/>
              </a:pPr>
              <a:t>‹#›</a:t>
            </a:fld>
            <a:endParaRPr lang="es-ES_tradnl" altLang="es-ES" sz="1100" b="0" i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Aria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244961-353B-0149-B1BA-835BE10424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r="39760" b="34440"/>
          <a:stretch/>
        </p:blipFill>
        <p:spPr>
          <a:xfrm>
            <a:off x="10789923" y="6308322"/>
            <a:ext cx="1034572" cy="329408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2AFBE156-0FF3-473F-8FBB-41AF5A59CD3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18815" y="6209459"/>
            <a:ext cx="1656171" cy="37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172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40" r:id="rId2"/>
    <p:sldLayoutId id="2147483745" r:id="rId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 bwMode="auto">
          <a:xfrm>
            <a:off x="1274918" y="1537516"/>
            <a:ext cx="24622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s-ES_tradnl" sz="2400" b="0" i="0" err="1">
              <a:solidFill>
                <a:srgbClr val="FFFFFF"/>
              </a:solidFill>
              <a:latin typeface="Arial" charset="0"/>
              <a:ea typeface="ヒラギノ角ゴ ProN W3" charset="-128"/>
              <a:cs typeface="Arial" charset="0"/>
              <a:sym typeface="Gill Sans" charset="0"/>
            </a:endParaRPr>
          </a:p>
        </p:txBody>
      </p:sp>
      <p:sp>
        <p:nvSpPr>
          <p:cNvPr id="4" name="Rectangle 3"/>
          <p:cNvSpPr>
            <a:spLocks/>
          </p:cNvSpPr>
          <p:nvPr userDrawn="1"/>
        </p:nvSpPr>
        <p:spPr bwMode="auto">
          <a:xfrm>
            <a:off x="11442723" y="6453336"/>
            <a:ext cx="28052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fld id="{4C133B8C-2B4F-45CB-BBA4-156FF8F44E6A}" type="slidenum">
              <a:rPr lang="es-ES_tradnl" altLang="es-ES" sz="1100" b="0" i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Arial" pitchFamily="34" charset="0"/>
              </a:rPr>
              <a:pPr eaLnBrk="1" hangingPunct="1">
                <a:defRPr/>
              </a:pPr>
              <a:t>‹#›</a:t>
            </a:fld>
            <a:endParaRPr lang="es-ES_tradnl" altLang="es-ES" sz="1100" b="0" i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Arial" pitchFamily="34" charset="0"/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8470B27A-D10F-3949-89A7-3B4697A65DD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18815" y="6209459"/>
            <a:ext cx="1656171" cy="37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153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 bwMode="auto">
          <a:xfrm>
            <a:off x="1274918" y="1537516"/>
            <a:ext cx="24622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s-ES_tradnl" sz="2400" b="0" i="0" err="1">
              <a:solidFill>
                <a:srgbClr val="FFFFFF"/>
              </a:solidFill>
              <a:latin typeface="Arial" charset="0"/>
              <a:ea typeface="ヒラギノ角ゴ ProN W3" charset="-128"/>
              <a:cs typeface="Arial" charset="0"/>
              <a:sym typeface="Gill Sans" charset="0"/>
            </a:endParaRPr>
          </a:p>
        </p:txBody>
      </p:sp>
      <p:sp>
        <p:nvSpPr>
          <p:cNvPr id="4" name="Rectangle 3"/>
          <p:cNvSpPr>
            <a:spLocks/>
          </p:cNvSpPr>
          <p:nvPr userDrawn="1"/>
        </p:nvSpPr>
        <p:spPr bwMode="auto">
          <a:xfrm>
            <a:off x="11442723" y="6453336"/>
            <a:ext cx="28052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fld id="{4C133B8C-2B4F-45CB-BBA4-156FF8F44E6A}" type="slidenum">
              <a:rPr lang="es-ES_tradnl" altLang="es-ES" sz="1100" b="0" i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Arial" pitchFamily="34" charset="0"/>
              </a:rPr>
              <a:pPr eaLnBrk="1" hangingPunct="1">
                <a:defRPr/>
              </a:pPr>
              <a:t>‹#›</a:t>
            </a:fld>
            <a:endParaRPr lang="es-ES_tradnl" altLang="es-ES" sz="1100" b="0" i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053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 bwMode="auto">
          <a:xfrm>
            <a:off x="1274918" y="1537516"/>
            <a:ext cx="24622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s-ES_tradnl" sz="2400" b="0" i="0" err="1">
              <a:solidFill>
                <a:srgbClr val="FFFFFF"/>
              </a:solidFill>
              <a:latin typeface="Arial" charset="0"/>
              <a:ea typeface="ヒラギノ角ゴ ProN W3" charset="-128"/>
              <a:cs typeface="Arial" charset="0"/>
              <a:sym typeface="Gill Sans" charset="0"/>
            </a:endParaRPr>
          </a:p>
        </p:txBody>
      </p:sp>
      <p:sp>
        <p:nvSpPr>
          <p:cNvPr id="4" name="Rectangle 3"/>
          <p:cNvSpPr>
            <a:spLocks/>
          </p:cNvSpPr>
          <p:nvPr userDrawn="1"/>
        </p:nvSpPr>
        <p:spPr bwMode="auto">
          <a:xfrm>
            <a:off x="11442723" y="6453336"/>
            <a:ext cx="28052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fld id="{4C133B8C-2B4F-45CB-BBA4-156FF8F44E6A}" type="slidenum">
              <a:rPr lang="es-ES_tradnl" altLang="es-ES" sz="1100" b="0" i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Arial" pitchFamily="34" charset="0"/>
              </a:rPr>
              <a:pPr eaLnBrk="1" hangingPunct="1">
                <a:defRPr/>
              </a:pPr>
              <a:t>‹#›</a:t>
            </a:fld>
            <a:endParaRPr lang="es-ES_tradnl" altLang="es-ES" sz="1100" b="0" i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Arial" pitchFamily="34" charset="0"/>
            </a:endParaRP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E4CD4C3F-7952-485E-BE42-AB3DDFB65E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39760" b="34440"/>
          <a:stretch/>
        </p:blipFill>
        <p:spPr>
          <a:xfrm>
            <a:off x="10789923" y="6308322"/>
            <a:ext cx="1034572" cy="329408"/>
          </a:xfrm>
          <a:prstGeom prst="rect">
            <a:avLst/>
          </a:prstGeom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0F45BD6C-6511-41F0-AA79-AFF2C66978D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18815" y="6209459"/>
            <a:ext cx="1656171" cy="37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720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 bwMode="auto">
          <a:xfrm>
            <a:off x="1274918" y="1537516"/>
            <a:ext cx="24622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s-ES_tradnl" sz="2400" b="0" i="0" err="1">
              <a:solidFill>
                <a:srgbClr val="FFFFFF"/>
              </a:solidFill>
              <a:latin typeface="Arial" charset="0"/>
              <a:ea typeface="ヒラギノ角ゴ ProN W3" charset="-128"/>
              <a:cs typeface="Arial" charset="0"/>
              <a:sym typeface="Gill Sans" charset="0"/>
            </a:endParaRPr>
          </a:p>
        </p:txBody>
      </p:sp>
      <p:sp>
        <p:nvSpPr>
          <p:cNvPr id="4" name="Rectangle 3"/>
          <p:cNvSpPr>
            <a:spLocks/>
          </p:cNvSpPr>
          <p:nvPr userDrawn="1"/>
        </p:nvSpPr>
        <p:spPr bwMode="auto">
          <a:xfrm>
            <a:off x="11442723" y="6453336"/>
            <a:ext cx="28052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fld id="{4C133B8C-2B4F-45CB-BBA4-156FF8F44E6A}" type="slidenum">
              <a:rPr lang="es-ES_tradnl" altLang="es-ES" sz="1100" b="0" i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Arial" pitchFamily="34" charset="0"/>
              </a:rPr>
              <a:pPr eaLnBrk="1" hangingPunct="1">
                <a:defRPr/>
              </a:pPr>
              <a:t>‹#›</a:t>
            </a:fld>
            <a:endParaRPr lang="es-ES_tradnl" altLang="es-ES" sz="1100" b="0" i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Arial" pitchFamily="34" charset="0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B8B591AF-4479-4824-A12E-1A0EF415C70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8815" y="6220701"/>
            <a:ext cx="1656171" cy="37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128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6" Type="http://schemas.microsoft.com/office/2007/relationships/hdphoto" Target="../media/hdphoto4.wdp"/><Relationship Id="rId11" Type="http://schemas.microsoft.com/office/2007/relationships/hdphoto" Target="../media/hdphoto9.wdp"/><Relationship Id="rId5" Type="http://schemas.microsoft.com/office/2007/relationships/hdphoto" Target="../media/hdphoto3.wdp"/><Relationship Id="rId10" Type="http://schemas.microsoft.com/office/2007/relationships/hdphoto" Target="../media/hdphoto8.wdp"/><Relationship Id="rId4" Type="http://schemas.microsoft.com/office/2007/relationships/hdphoto" Target="../media/hdphoto2.wdp"/><Relationship Id="rId9" Type="http://schemas.microsoft.com/office/2007/relationships/hdphoto" Target="../media/hdphoto7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half" idx="12"/>
          </p:nvPr>
        </p:nvSpPr>
        <p:spPr>
          <a:xfrm>
            <a:off x="431371" y="1750357"/>
            <a:ext cx="11299075" cy="2953803"/>
          </a:xfrm>
          <a:prstGeom prst="rect">
            <a:avLst/>
          </a:prstGeom>
        </p:spPr>
        <p:txBody>
          <a:bodyPr/>
          <a:lstStyle/>
          <a:p>
            <a:pPr eaLnBrk="1" hangingPunct="1">
              <a:spcBef>
                <a:spcPts val="0"/>
              </a:spcBef>
              <a:defRPr/>
            </a:pPr>
            <a:r>
              <a:rPr lang="es-ES" altLang="es-ES" sz="4400" b="1" dirty="0">
                <a:solidFill>
                  <a:srgbClr val="004356"/>
                </a:solidFill>
                <a:cs typeface="Arial" panose="020B0604020202020204" pitchFamily="34" charset="0"/>
              </a:rPr>
              <a:t>IETF L2VPN NTW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s-ES" altLang="es-ES" sz="3200" dirty="0">
                <a:solidFill>
                  <a:srgbClr val="004356"/>
                </a:solidFill>
                <a:cs typeface="Arial" panose="020B0604020202020204" pitchFamily="34" charset="0"/>
              </a:rPr>
              <a:t>EVPN</a:t>
            </a:r>
            <a:endParaRPr lang="es-ES" altLang="es-ES" sz="4400" dirty="0">
              <a:solidFill>
                <a:srgbClr val="004356"/>
              </a:solidFill>
              <a:cs typeface="Arial" panose="020B0604020202020204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3FC5C77-F3AF-48BA-9C2A-DC736E0D53A3}"/>
              </a:ext>
            </a:extLst>
          </p:cNvPr>
          <p:cNvSpPr/>
          <p:nvPr/>
        </p:nvSpPr>
        <p:spPr>
          <a:xfrm>
            <a:off x="793758" y="259455"/>
            <a:ext cx="184731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endParaRPr lang="es-ES" altLang="es-ES" sz="1400" dirty="0">
              <a:solidFill>
                <a:srgbClr val="004356"/>
              </a:solidFill>
              <a:cs typeface="Arial" panose="020B0604020202020204" pitchFamily="34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0CA1FBD0-8A48-4962-809F-1EF8722B4A55}"/>
              </a:ext>
            </a:extLst>
          </p:cNvPr>
          <p:cNvSpPr/>
          <p:nvPr/>
        </p:nvSpPr>
        <p:spPr>
          <a:xfrm>
            <a:off x="379862" y="259455"/>
            <a:ext cx="184731" cy="307777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pPr>
              <a:defRPr/>
            </a:pPr>
            <a:endParaRPr lang="es-ES" altLang="es-ES" sz="1400" dirty="0">
              <a:solidFill>
                <a:srgbClr val="004356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847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D7BA33-9206-E642-AACB-36B829246062}"/>
              </a:ext>
            </a:extLst>
          </p:cNvPr>
          <p:cNvSpPr txBox="1"/>
          <p:nvPr/>
        </p:nvSpPr>
        <p:spPr bwMode="auto">
          <a:xfrm>
            <a:off x="360311" y="696653"/>
            <a:ext cx="431413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/>
            <a:r>
              <a:rPr lang="en-US" sz="2800" dirty="0">
                <a:latin typeface="Calibri" pitchFamily="34" charset="0"/>
                <a:cs typeface="Calibri" pitchFamily="34" charset="0"/>
              </a:rPr>
              <a:t>EVPN  Service Requirements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77F6ED-E500-4A41-AB6C-D49F4EAAB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912" y="1825477"/>
            <a:ext cx="5572726" cy="483810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60A1A1A-3122-3A4C-8EDC-D32FA11F3912}"/>
              </a:ext>
            </a:extLst>
          </p:cNvPr>
          <p:cNvSpPr/>
          <p:nvPr/>
        </p:nvSpPr>
        <p:spPr>
          <a:xfrm>
            <a:off x="3219450" y="6150429"/>
            <a:ext cx="1028700" cy="1061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4CA837-CAC0-3A4D-9A92-4E2EA5C01EBC}"/>
              </a:ext>
            </a:extLst>
          </p:cNvPr>
          <p:cNvSpPr/>
          <p:nvPr/>
        </p:nvSpPr>
        <p:spPr>
          <a:xfrm>
            <a:off x="7213989" y="4765634"/>
            <a:ext cx="2368052" cy="13543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952786-3AE6-AD4A-8FCE-82CAB76DBB8C}"/>
              </a:ext>
            </a:extLst>
          </p:cNvPr>
          <p:cNvSpPr/>
          <p:nvPr/>
        </p:nvSpPr>
        <p:spPr>
          <a:xfrm>
            <a:off x="7213989" y="6145426"/>
            <a:ext cx="2368052" cy="1404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584B5F-BB61-BA44-9D88-1F1259DF8A9B}"/>
              </a:ext>
            </a:extLst>
          </p:cNvPr>
          <p:cNvSpPr/>
          <p:nvPr/>
        </p:nvSpPr>
        <p:spPr>
          <a:xfrm>
            <a:off x="5049151" y="5634353"/>
            <a:ext cx="182293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00" u="sng" dirty="0">
                <a:solidFill>
                  <a:srgbClr val="FF0000"/>
                </a:solidFill>
              </a:rPr>
              <a:t>OPENCONFIG-EVPN AUGMENT 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265F02B-BE44-1145-B5E3-73D12C2BA0AA}"/>
              </a:ext>
            </a:extLst>
          </p:cNvPr>
          <p:cNvGrpSpPr/>
          <p:nvPr/>
        </p:nvGrpSpPr>
        <p:grpSpPr>
          <a:xfrm>
            <a:off x="360311" y="730207"/>
            <a:ext cx="5523089" cy="5933376"/>
            <a:chOff x="400050" y="523333"/>
            <a:chExt cx="5523089" cy="593337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D11CA85-7CE7-A146-BC5D-EA34C11BD6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3068"/>
            <a:stretch/>
          </p:blipFill>
          <p:spPr>
            <a:xfrm>
              <a:off x="400050" y="618734"/>
              <a:ext cx="4465472" cy="5837975"/>
            </a:xfrm>
            <a:prstGeom prst="rect">
              <a:avLst/>
            </a:prstGeom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8535E4A-B718-2D4A-9E09-6F5A1E51DFA2}"/>
                </a:ext>
              </a:extLst>
            </p:cNvPr>
            <p:cNvCxnSpPr>
              <a:cxnSpLocks/>
            </p:cNvCxnSpPr>
            <p:nvPr/>
          </p:nvCxnSpPr>
          <p:spPr>
            <a:xfrm>
              <a:off x="3444940" y="1474025"/>
              <a:ext cx="465101" cy="5681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5A3FA20-EC3B-7041-A58A-4BA2DD761AF5}"/>
                </a:ext>
              </a:extLst>
            </p:cNvPr>
            <p:cNvSpPr/>
            <p:nvPr/>
          </p:nvSpPr>
          <p:spPr>
            <a:xfrm>
              <a:off x="3910041" y="1655623"/>
              <a:ext cx="1420582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000" dirty="0"/>
                <a:t>L3VRF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000" dirty="0"/>
                <a:t>L2VSI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ES" sz="1000" dirty="0"/>
                <a:t>L2P2P</a:t>
              </a:r>
              <a:endParaRPr lang="en-GB" sz="10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ES" sz="1000" dirty="0"/>
                <a:t>L2L3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ES" sz="1000" dirty="0"/>
                <a:t>DEFAULT_INSTANCE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ES" sz="1000" dirty="0">
                  <a:solidFill>
                    <a:srgbClr val="FF0000"/>
                  </a:solidFill>
                </a:rPr>
                <a:t>EVPN</a:t>
              </a:r>
              <a:endParaRPr lang="en-GB" sz="1000" dirty="0">
                <a:solidFill>
                  <a:srgbClr val="FF0000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7D35692-7806-A44C-9888-E85CD9187522}"/>
                </a:ext>
              </a:extLst>
            </p:cNvPr>
            <p:cNvSpPr/>
            <p:nvPr/>
          </p:nvSpPr>
          <p:spPr>
            <a:xfrm>
              <a:off x="590550" y="3390902"/>
              <a:ext cx="767443" cy="130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997F903-BC24-BB4C-BA64-7E30F6B41A14}"/>
                </a:ext>
              </a:extLst>
            </p:cNvPr>
            <p:cNvSpPr/>
            <p:nvPr/>
          </p:nvSpPr>
          <p:spPr>
            <a:xfrm>
              <a:off x="873578" y="3911178"/>
              <a:ext cx="1121229" cy="1247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92BAEAB-EB06-FE49-A4A8-61B754FB3EDD}"/>
                </a:ext>
              </a:extLst>
            </p:cNvPr>
            <p:cNvSpPr/>
            <p:nvPr/>
          </p:nvSpPr>
          <p:spPr>
            <a:xfrm>
              <a:off x="974271" y="4163788"/>
              <a:ext cx="767443" cy="130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086D2BE-282B-CD4C-A2DC-5D3C46C3E112}"/>
                </a:ext>
              </a:extLst>
            </p:cNvPr>
            <p:cNvSpPr/>
            <p:nvPr/>
          </p:nvSpPr>
          <p:spPr>
            <a:xfrm>
              <a:off x="1151165" y="4572002"/>
              <a:ext cx="767443" cy="130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4986CFD-A4E7-5944-846D-A4DF35E266F6}"/>
                </a:ext>
              </a:extLst>
            </p:cNvPr>
            <p:cNvSpPr/>
            <p:nvPr/>
          </p:nvSpPr>
          <p:spPr>
            <a:xfrm>
              <a:off x="1534886" y="5618391"/>
              <a:ext cx="767443" cy="130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93146F-F99B-194D-B1AD-C272B6C75780}"/>
                </a:ext>
              </a:extLst>
            </p:cNvPr>
            <p:cNvSpPr/>
            <p:nvPr/>
          </p:nvSpPr>
          <p:spPr>
            <a:xfrm>
              <a:off x="4100204" y="3592337"/>
              <a:ext cx="182293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000" u="sng" dirty="0">
                  <a:solidFill>
                    <a:srgbClr val="FF0000"/>
                  </a:solidFill>
                </a:rPr>
                <a:t>OPENCONFIG-EVPN AUGMENT 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9FBB62A-E9CD-3044-ACB6-281268518A3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39702" y="2620003"/>
              <a:ext cx="671970" cy="90824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0F3813D-6276-B144-A4A8-7BB93383726E}"/>
                </a:ext>
              </a:extLst>
            </p:cNvPr>
            <p:cNvSpPr txBox="1"/>
            <p:nvPr/>
          </p:nvSpPr>
          <p:spPr>
            <a:xfrm>
              <a:off x="400050" y="523333"/>
              <a:ext cx="1766830" cy="246221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s-ES" sz="1000" dirty="0" err="1"/>
                <a:t>openconfig-network-instance</a:t>
              </a:r>
              <a:endParaRPr lang="en-GB" sz="1000" dirty="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2045863C-B587-B94A-8647-17F5FDE892AE}"/>
              </a:ext>
            </a:extLst>
          </p:cNvPr>
          <p:cNvSpPr txBox="1"/>
          <p:nvPr/>
        </p:nvSpPr>
        <p:spPr>
          <a:xfrm>
            <a:off x="6483912" y="1738114"/>
            <a:ext cx="1686897" cy="24622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s-ES" sz="1000" dirty="0" err="1"/>
              <a:t>ietf-network-instance</a:t>
            </a:r>
            <a:endParaRPr lang="en-GB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173BEC-D7E9-D04C-BB9E-5BA51EEA23CC}"/>
              </a:ext>
            </a:extLst>
          </p:cNvPr>
          <p:cNvSpPr txBox="1"/>
          <p:nvPr/>
        </p:nvSpPr>
        <p:spPr>
          <a:xfrm>
            <a:off x="5446496" y="1230372"/>
            <a:ext cx="6053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 err="1"/>
              <a:t>Add</a:t>
            </a:r>
            <a:r>
              <a:rPr lang="es-ES" sz="1200" dirty="0"/>
              <a:t> a new </a:t>
            </a:r>
            <a:r>
              <a:rPr lang="es-ES" sz="1200" dirty="0" err="1"/>
              <a:t>enumeration</a:t>
            </a:r>
            <a:r>
              <a:rPr lang="es-ES" sz="1200" dirty="0"/>
              <a:t> </a:t>
            </a:r>
            <a:r>
              <a:rPr lang="es-ES" sz="1200" dirty="0" err="1"/>
              <a:t>instance-type</a:t>
            </a:r>
            <a:r>
              <a:rPr lang="es-ES" sz="1200" dirty="0"/>
              <a:t> “EVPN” to  </a:t>
            </a:r>
            <a:r>
              <a:rPr lang="es-ES" sz="1200" dirty="0" err="1"/>
              <a:t>openconfig-network-instance</a:t>
            </a:r>
            <a:r>
              <a:rPr lang="es-ES" sz="1200" dirty="0"/>
              <a:t>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 err="1"/>
              <a:t>Augment</a:t>
            </a:r>
            <a:r>
              <a:rPr lang="es-ES" sz="1200" dirty="0"/>
              <a:t> </a:t>
            </a:r>
            <a:r>
              <a:rPr lang="es-ES" sz="1200" dirty="0" err="1"/>
              <a:t>container</a:t>
            </a:r>
            <a:r>
              <a:rPr lang="es-ES" sz="1200" dirty="0"/>
              <a:t> </a:t>
            </a:r>
            <a:r>
              <a:rPr lang="es-ES" sz="1200" dirty="0" err="1"/>
              <a:t>with</a:t>
            </a:r>
            <a:r>
              <a:rPr lang="es-ES" sz="1200" dirty="0"/>
              <a:t> “</a:t>
            </a:r>
            <a:r>
              <a:rPr lang="es-ES" sz="1200" dirty="0" err="1"/>
              <a:t>pbb-parameters</a:t>
            </a:r>
            <a:r>
              <a:rPr lang="es-ES" sz="1200" dirty="0"/>
              <a:t>” as </a:t>
            </a:r>
            <a:r>
              <a:rPr lang="es-ES" sz="1200" dirty="0" err="1"/>
              <a:t>used</a:t>
            </a:r>
            <a:r>
              <a:rPr lang="es-ES" sz="1200" dirty="0"/>
              <a:t> in </a:t>
            </a:r>
            <a:r>
              <a:rPr lang="es-ES" sz="1200" dirty="0" err="1"/>
              <a:t>ietf-network-instance</a:t>
            </a:r>
            <a:r>
              <a:rPr lang="es-ES" sz="1200" dirty="0"/>
              <a:t> module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652769-AEC3-C74A-AF20-0555520F8BF7}"/>
              </a:ext>
            </a:extLst>
          </p:cNvPr>
          <p:cNvSpPr txBox="1"/>
          <p:nvPr/>
        </p:nvSpPr>
        <p:spPr bwMode="auto">
          <a:xfrm>
            <a:off x="251454" y="163253"/>
            <a:ext cx="39097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/>
            <a:r>
              <a:rPr lang="en-US" sz="2800" dirty="0" err="1">
                <a:latin typeface="Calibri" pitchFamily="34" charset="0"/>
                <a:cs typeface="Calibri" pitchFamily="34" charset="0"/>
              </a:rPr>
              <a:t>Openconfig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EVPN Model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1295D20-4F16-A647-8711-1DCD23012D7C}"/>
              </a:ext>
            </a:extLst>
          </p:cNvPr>
          <p:cNvCxnSpPr>
            <a:cxnSpLocks/>
          </p:cNvCxnSpPr>
          <p:nvPr/>
        </p:nvCxnSpPr>
        <p:spPr>
          <a:xfrm flipH="1" flipV="1">
            <a:off x="1394453" y="3663090"/>
            <a:ext cx="5755143" cy="215339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DBF0A37-FC10-8242-B188-8D884ABA2476}"/>
              </a:ext>
            </a:extLst>
          </p:cNvPr>
          <p:cNvSpPr txBox="1"/>
          <p:nvPr/>
        </p:nvSpPr>
        <p:spPr>
          <a:xfrm>
            <a:off x="4453659" y="807754"/>
            <a:ext cx="7602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u="sng" dirty="0"/>
              <a:t>CHANGES AND AUGMENTATION TO BE PERFORMED IN OPENCONFIG-NETWORK-INSTANCE MODULE:</a:t>
            </a:r>
            <a:r>
              <a:rPr lang="es-ES" sz="1400" dirty="0"/>
              <a:t>  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026463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A95DE1-03BC-9442-9A95-A732E0032352}"/>
              </a:ext>
            </a:extLst>
          </p:cNvPr>
          <p:cNvSpPr txBox="1"/>
          <p:nvPr/>
        </p:nvSpPr>
        <p:spPr bwMode="auto">
          <a:xfrm>
            <a:off x="251454" y="163253"/>
            <a:ext cx="145167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/>
            <a:r>
              <a:rPr lang="en-US" sz="2800" dirty="0">
                <a:latin typeface="Calibri" pitchFamily="34" charset="0"/>
                <a:cs typeface="Calibri" pitchFamily="34" charset="0"/>
              </a:rPr>
              <a:t>Proposal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B795A1-FF79-A64A-BE91-603458A09B00}"/>
              </a:ext>
            </a:extLst>
          </p:cNvPr>
          <p:cNvSpPr/>
          <p:nvPr/>
        </p:nvSpPr>
        <p:spPr>
          <a:xfrm>
            <a:off x="1242332" y="987266"/>
            <a:ext cx="4272643" cy="4632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highlight>
                  <a:srgbClr val="00FFFF"/>
                </a:highlight>
              </a:rPr>
              <a:t>module: </a:t>
            </a:r>
            <a:r>
              <a:rPr lang="en-US" sz="1000" b="1" dirty="0" err="1">
                <a:highlight>
                  <a:srgbClr val="00FFFF"/>
                </a:highlight>
              </a:rPr>
              <a:t>openconfig</a:t>
            </a:r>
            <a:r>
              <a:rPr lang="en-US" sz="1000" b="1" dirty="0">
                <a:highlight>
                  <a:srgbClr val="00FFFF"/>
                </a:highlight>
              </a:rPr>
              <a:t>-network-instance</a:t>
            </a:r>
          </a:p>
          <a:p>
            <a:r>
              <a:rPr lang="en-US" sz="1000" b="1" dirty="0">
                <a:highlight>
                  <a:srgbClr val="00FFFF"/>
                </a:highlight>
              </a:rPr>
              <a:t>  +--</a:t>
            </a:r>
            <a:r>
              <a:rPr lang="en-US" sz="1000" b="1" dirty="0" err="1">
                <a:highlight>
                  <a:srgbClr val="00FFFF"/>
                </a:highlight>
              </a:rPr>
              <a:t>rw</a:t>
            </a:r>
            <a:r>
              <a:rPr lang="en-US" sz="1000" b="1" dirty="0">
                <a:highlight>
                  <a:srgbClr val="00FFFF"/>
                </a:highlight>
              </a:rPr>
              <a:t> network-instances</a:t>
            </a:r>
          </a:p>
          <a:p>
            <a:r>
              <a:rPr lang="en-US" sz="1000" dirty="0"/>
              <a:t>        +--</a:t>
            </a:r>
            <a:r>
              <a:rPr lang="en-US" sz="1000" dirty="0" err="1"/>
              <a:t>rw</a:t>
            </a:r>
            <a:r>
              <a:rPr lang="en-US" sz="1000" dirty="0"/>
              <a:t> config</a:t>
            </a:r>
          </a:p>
          <a:p>
            <a:r>
              <a:rPr lang="en-US" sz="1000" dirty="0"/>
              <a:t>        |  +--</a:t>
            </a:r>
            <a:r>
              <a:rPr lang="en-US" sz="1000" dirty="0" err="1"/>
              <a:t>rw</a:t>
            </a:r>
            <a:r>
              <a:rPr lang="en-US" sz="1000" dirty="0"/>
              <a:t> name?                       string</a:t>
            </a:r>
          </a:p>
          <a:p>
            <a:r>
              <a:rPr lang="en-US" sz="1000" dirty="0"/>
              <a:t>        </a:t>
            </a:r>
            <a:r>
              <a:rPr lang="en-US" sz="1000" dirty="0">
                <a:highlight>
                  <a:srgbClr val="00FF00"/>
                </a:highlight>
              </a:rPr>
              <a:t>|  +--</a:t>
            </a:r>
            <a:r>
              <a:rPr lang="en-US" sz="1000" dirty="0" err="1">
                <a:highlight>
                  <a:srgbClr val="00FF00"/>
                </a:highlight>
              </a:rPr>
              <a:t>rw</a:t>
            </a:r>
            <a:r>
              <a:rPr lang="en-US" sz="1000" dirty="0">
                <a:highlight>
                  <a:srgbClr val="00FF00"/>
                </a:highlight>
              </a:rPr>
              <a:t> type?                       </a:t>
            </a:r>
            <a:r>
              <a:rPr lang="en-US" sz="1000" dirty="0" err="1">
                <a:highlight>
                  <a:srgbClr val="00FF00"/>
                </a:highlight>
              </a:rPr>
              <a:t>identityref</a:t>
            </a:r>
            <a:endParaRPr lang="en-US" sz="1000" dirty="0">
              <a:highlight>
                <a:srgbClr val="00FF00"/>
              </a:highlight>
            </a:endParaRPr>
          </a:p>
          <a:p>
            <a:r>
              <a:rPr lang="en-US" sz="1000" dirty="0"/>
              <a:t>        |  +--</a:t>
            </a:r>
            <a:r>
              <a:rPr lang="en-US" sz="1000" dirty="0" err="1"/>
              <a:t>rw</a:t>
            </a:r>
            <a:r>
              <a:rPr lang="en-US" sz="1000" dirty="0"/>
              <a:t> enabled?                    </a:t>
            </a:r>
            <a:r>
              <a:rPr lang="en-US" sz="1000" dirty="0" err="1"/>
              <a:t>boolean</a:t>
            </a:r>
            <a:endParaRPr lang="en-US" sz="1000" b="1" dirty="0">
              <a:highlight>
                <a:srgbClr val="00FFFF"/>
              </a:highlight>
            </a:endParaRPr>
          </a:p>
          <a:p>
            <a:r>
              <a:rPr lang="en-US" sz="1000" dirty="0"/>
              <a:t>        +--</a:t>
            </a:r>
            <a:r>
              <a:rPr lang="en-US" sz="1000" dirty="0" err="1"/>
              <a:t>rw</a:t>
            </a:r>
            <a:r>
              <a:rPr lang="en-US" sz="1000" dirty="0"/>
              <a:t> </a:t>
            </a:r>
            <a:r>
              <a:rPr lang="en-US" sz="1000" dirty="0" err="1"/>
              <a:t>evpn</a:t>
            </a:r>
            <a:endParaRPr lang="en-US" sz="1000" dirty="0"/>
          </a:p>
          <a:p>
            <a:r>
              <a:rPr lang="en-US" sz="1000" dirty="0"/>
              <a:t>        |  +--</a:t>
            </a:r>
            <a:r>
              <a:rPr lang="en-US" sz="1000" dirty="0" err="1"/>
              <a:t>rw</a:t>
            </a:r>
            <a:r>
              <a:rPr lang="en-US" sz="1000" dirty="0"/>
              <a:t> </a:t>
            </a:r>
            <a:r>
              <a:rPr lang="en-US" sz="1000" dirty="0">
                <a:highlight>
                  <a:srgbClr val="00FF00"/>
                </a:highlight>
              </a:rPr>
              <a:t>config</a:t>
            </a:r>
          </a:p>
          <a:p>
            <a:r>
              <a:rPr lang="en-US" sz="1000" dirty="0"/>
              <a:t>        |  |  +--</a:t>
            </a:r>
            <a:r>
              <a:rPr lang="en-US" sz="1000" dirty="0" err="1"/>
              <a:t>rw</a:t>
            </a:r>
            <a:r>
              <a:rPr lang="en-US" sz="1000" dirty="0"/>
              <a:t> ingress-replication?                </a:t>
            </a:r>
            <a:r>
              <a:rPr lang="en-US" sz="1000" dirty="0" err="1"/>
              <a:t>boolean</a:t>
            </a:r>
            <a:endParaRPr lang="en-US" sz="1000" dirty="0"/>
          </a:p>
          <a:p>
            <a:r>
              <a:rPr lang="en-US" sz="1000" dirty="0"/>
              <a:t>        |  |  +--</a:t>
            </a:r>
            <a:r>
              <a:rPr lang="en-US" sz="1000" dirty="0" err="1"/>
              <a:t>rw</a:t>
            </a:r>
            <a:r>
              <a:rPr lang="en-US" sz="1000" dirty="0"/>
              <a:t> p2mp-replication?                   </a:t>
            </a:r>
            <a:r>
              <a:rPr lang="en-US" sz="1000" dirty="0" err="1"/>
              <a:t>boolean</a:t>
            </a:r>
            <a:endParaRPr lang="en-US" sz="1000" dirty="0"/>
          </a:p>
          <a:p>
            <a:r>
              <a:rPr lang="en-US" sz="1000" dirty="0"/>
              <a:t>        |  |  +--</a:t>
            </a:r>
            <a:r>
              <a:rPr lang="en-US" sz="1000" dirty="0" err="1"/>
              <a:t>rw</a:t>
            </a:r>
            <a:r>
              <a:rPr lang="en-US" sz="1000" dirty="0"/>
              <a:t> </a:t>
            </a:r>
            <a:r>
              <a:rPr lang="en-US" sz="1000" dirty="0" err="1"/>
              <a:t>arp</a:t>
            </a:r>
            <a:r>
              <a:rPr lang="en-US" sz="1000" dirty="0"/>
              <a:t>-proxy?                          </a:t>
            </a:r>
            <a:r>
              <a:rPr lang="en-US" sz="1000" dirty="0" err="1"/>
              <a:t>boolean</a:t>
            </a:r>
            <a:endParaRPr lang="en-US" sz="1000" dirty="0"/>
          </a:p>
          <a:p>
            <a:r>
              <a:rPr lang="en-US" sz="1000" dirty="0"/>
              <a:t>        |  |  +--</a:t>
            </a:r>
            <a:r>
              <a:rPr lang="en-US" sz="1000" dirty="0" err="1"/>
              <a:t>rw</a:t>
            </a:r>
            <a:r>
              <a:rPr lang="en-US" sz="1000" dirty="0"/>
              <a:t> </a:t>
            </a:r>
            <a:r>
              <a:rPr lang="en-US" sz="1000" dirty="0" err="1"/>
              <a:t>arp</a:t>
            </a:r>
            <a:r>
              <a:rPr lang="en-US" sz="1000" dirty="0"/>
              <a:t>-suppression?                    </a:t>
            </a:r>
            <a:r>
              <a:rPr lang="en-US" sz="1000" dirty="0" err="1"/>
              <a:t>boolean</a:t>
            </a:r>
            <a:endParaRPr lang="en-US" sz="1000" dirty="0"/>
          </a:p>
          <a:p>
            <a:r>
              <a:rPr lang="en-US" sz="1000" dirty="0"/>
              <a:t>        |  |  +--</a:t>
            </a:r>
            <a:r>
              <a:rPr lang="en-US" sz="1000" dirty="0" err="1"/>
              <a:t>rw</a:t>
            </a:r>
            <a:r>
              <a:rPr lang="en-US" sz="1000" dirty="0"/>
              <a:t> </a:t>
            </a:r>
            <a:r>
              <a:rPr lang="en-US" sz="1000" dirty="0" err="1"/>
              <a:t>nd</a:t>
            </a:r>
            <a:r>
              <a:rPr lang="en-US" sz="1000" dirty="0"/>
              <a:t>-proxy?                           </a:t>
            </a:r>
            <a:r>
              <a:rPr lang="en-US" sz="1000" dirty="0" err="1"/>
              <a:t>boolean</a:t>
            </a:r>
            <a:endParaRPr lang="en-US" sz="1000" dirty="0"/>
          </a:p>
          <a:p>
            <a:r>
              <a:rPr lang="en-US" sz="1000" dirty="0"/>
              <a:t>        |  |  +--</a:t>
            </a:r>
            <a:r>
              <a:rPr lang="en-US" sz="1000" dirty="0" err="1"/>
              <a:t>rw</a:t>
            </a:r>
            <a:r>
              <a:rPr lang="en-US" sz="1000" dirty="0"/>
              <a:t> </a:t>
            </a:r>
            <a:r>
              <a:rPr lang="en-US" sz="1000" dirty="0" err="1"/>
              <a:t>nd</a:t>
            </a:r>
            <a:r>
              <a:rPr lang="en-US" sz="1000" dirty="0"/>
              <a:t>-suppression?                     </a:t>
            </a:r>
            <a:r>
              <a:rPr lang="en-US" sz="1000" dirty="0" err="1"/>
              <a:t>boolean</a:t>
            </a:r>
            <a:endParaRPr lang="en-US" sz="1000" dirty="0"/>
          </a:p>
          <a:p>
            <a:r>
              <a:rPr lang="en-US" sz="1000" dirty="0"/>
              <a:t>        |  |  +--</a:t>
            </a:r>
            <a:r>
              <a:rPr lang="en-US" sz="1000" dirty="0" err="1"/>
              <a:t>rw</a:t>
            </a:r>
            <a:r>
              <a:rPr lang="en-US" sz="1000" dirty="0"/>
              <a:t> underlay-multicast?                 </a:t>
            </a:r>
            <a:r>
              <a:rPr lang="en-US" sz="1000" dirty="0" err="1"/>
              <a:t>boolean</a:t>
            </a:r>
            <a:endParaRPr lang="en-US" sz="1000" dirty="0"/>
          </a:p>
          <a:p>
            <a:r>
              <a:rPr lang="en-US" sz="1000" dirty="0"/>
              <a:t>        |  |  +--</a:t>
            </a:r>
            <a:r>
              <a:rPr lang="en-US" sz="1000" dirty="0" err="1"/>
              <a:t>rw</a:t>
            </a:r>
            <a:r>
              <a:rPr lang="en-US" sz="1000" dirty="0"/>
              <a:t> flood-unknown-unicast-</a:t>
            </a:r>
            <a:r>
              <a:rPr lang="en-US" sz="1000" dirty="0" err="1"/>
              <a:t>supression</a:t>
            </a:r>
            <a:r>
              <a:rPr lang="en-US" sz="1000" dirty="0"/>
              <a:t>?   </a:t>
            </a:r>
            <a:r>
              <a:rPr lang="en-US" sz="1000" dirty="0" err="1"/>
              <a:t>boolean</a:t>
            </a:r>
            <a:endParaRPr lang="en-US" sz="1000" dirty="0"/>
          </a:p>
          <a:p>
            <a:r>
              <a:rPr lang="en-US" sz="1000" dirty="0"/>
              <a:t>        |  |  +--</a:t>
            </a:r>
            <a:r>
              <a:rPr lang="en-US" sz="1000" dirty="0" err="1"/>
              <a:t>rw</a:t>
            </a:r>
            <a:r>
              <a:rPr lang="en-US" sz="1000" dirty="0"/>
              <a:t> </a:t>
            </a:r>
            <a:r>
              <a:rPr lang="en-US" sz="1000" dirty="0" err="1"/>
              <a:t>vpws</a:t>
            </a:r>
            <a:r>
              <a:rPr lang="en-US" sz="1000" dirty="0"/>
              <a:t>-</a:t>
            </a:r>
            <a:r>
              <a:rPr lang="en-US" sz="1000" dirty="0" err="1"/>
              <a:t>vlan</a:t>
            </a:r>
            <a:r>
              <a:rPr lang="en-US" sz="1000" dirty="0"/>
              <a:t>-aware?                    </a:t>
            </a:r>
            <a:r>
              <a:rPr lang="en-US" sz="1000" dirty="0" err="1"/>
              <a:t>boolean</a:t>
            </a:r>
            <a:endParaRPr lang="en-US" sz="1000" dirty="0"/>
          </a:p>
          <a:p>
            <a:r>
              <a:rPr lang="en-US" sz="1000" dirty="0"/>
              <a:t>        |  +--</a:t>
            </a:r>
            <a:r>
              <a:rPr lang="en-US" sz="1000" dirty="0" err="1"/>
              <a:t>ro</a:t>
            </a:r>
            <a:r>
              <a:rPr lang="en-US" sz="1000" dirty="0"/>
              <a:t> </a:t>
            </a:r>
            <a:r>
              <a:rPr lang="en-US" sz="1000" dirty="0">
                <a:highlight>
                  <a:srgbClr val="00FF00"/>
                </a:highlight>
              </a:rPr>
              <a:t>state</a:t>
            </a:r>
          </a:p>
          <a:p>
            <a:r>
              <a:rPr lang="en-US" sz="1000" dirty="0"/>
              <a:t>	---</a:t>
            </a:r>
          </a:p>
          <a:p>
            <a:r>
              <a:rPr lang="en-US" sz="1000" dirty="0"/>
              <a:t>        |  +--</a:t>
            </a:r>
            <a:r>
              <a:rPr lang="en-US" sz="1000" dirty="0" err="1"/>
              <a:t>rw</a:t>
            </a:r>
            <a:r>
              <a:rPr lang="en-US" sz="1000" dirty="0"/>
              <a:t> </a:t>
            </a:r>
            <a:r>
              <a:rPr lang="en-US" sz="1000" dirty="0" err="1"/>
              <a:t>pbb</a:t>
            </a:r>
            <a:r>
              <a:rPr lang="en-US" sz="1000" dirty="0"/>
              <a:t>-parameters</a:t>
            </a:r>
          </a:p>
          <a:p>
            <a:r>
              <a:rPr lang="en-US" sz="1000" dirty="0"/>
              <a:t>        |     +--</a:t>
            </a:r>
            <a:r>
              <a:rPr lang="en-US" sz="1000" dirty="0" err="1"/>
              <a:t>rw</a:t>
            </a:r>
            <a:r>
              <a:rPr lang="en-US" sz="1000" dirty="0"/>
              <a:t> </a:t>
            </a:r>
            <a:r>
              <a:rPr lang="en-US" sz="1000" dirty="0">
                <a:highlight>
                  <a:srgbClr val="00FF00"/>
                </a:highlight>
              </a:rPr>
              <a:t>config</a:t>
            </a:r>
          </a:p>
          <a:p>
            <a:r>
              <a:rPr lang="en-US" sz="1000" dirty="0"/>
              <a:t>        |     |  +--</a:t>
            </a:r>
            <a:r>
              <a:rPr lang="en-US" sz="1000" dirty="0" err="1"/>
              <a:t>rw</a:t>
            </a:r>
            <a:r>
              <a:rPr lang="en-US" sz="1000" dirty="0"/>
              <a:t> b-component* [b-component-name]</a:t>
            </a:r>
          </a:p>
          <a:p>
            <a:r>
              <a:rPr lang="en-US" sz="1000" dirty="0"/>
              <a:t>        |     |     +--</a:t>
            </a:r>
            <a:r>
              <a:rPr lang="en-US" sz="1000" dirty="0" err="1"/>
              <a:t>rw</a:t>
            </a:r>
            <a:r>
              <a:rPr lang="en-US" sz="1000" dirty="0"/>
              <a:t> b-component-name    string</a:t>
            </a:r>
          </a:p>
          <a:p>
            <a:r>
              <a:rPr lang="en-US" sz="1000" dirty="0"/>
              <a:t>        |     |     +--</a:t>
            </a:r>
            <a:r>
              <a:rPr lang="en-US" sz="1000" dirty="0" err="1"/>
              <a:t>rw</a:t>
            </a:r>
            <a:r>
              <a:rPr lang="en-US" sz="1000" dirty="0"/>
              <a:t> b-mac-</a:t>
            </a:r>
            <a:r>
              <a:rPr lang="en-US" sz="1000" dirty="0" err="1"/>
              <a:t>neighbour</a:t>
            </a:r>
            <a:r>
              <a:rPr lang="en-US" sz="1000" dirty="0"/>
              <a:t>?    </a:t>
            </a:r>
            <a:r>
              <a:rPr lang="en-US" sz="1000" dirty="0" err="1"/>
              <a:t>oc-yang:hex-string</a:t>
            </a:r>
            <a:endParaRPr lang="en-US" sz="1000" dirty="0"/>
          </a:p>
          <a:p>
            <a:r>
              <a:rPr lang="en-US" sz="1000" dirty="0"/>
              <a:t>        |     |     +--</a:t>
            </a:r>
            <a:r>
              <a:rPr lang="en-US" sz="1000" dirty="0" err="1"/>
              <a:t>rw</a:t>
            </a:r>
            <a:r>
              <a:rPr lang="en-US" sz="1000" dirty="0"/>
              <a:t> </a:t>
            </a:r>
            <a:r>
              <a:rPr lang="en-US" sz="1000" dirty="0" err="1"/>
              <a:t>i</a:t>
            </a:r>
            <a:r>
              <a:rPr lang="en-US" sz="1000" dirty="0"/>
              <a:t>-component* [</a:t>
            </a:r>
            <a:r>
              <a:rPr lang="en-US" sz="1000" dirty="0" err="1"/>
              <a:t>i-sid</a:t>
            </a:r>
            <a:r>
              <a:rPr lang="en-US" sz="1000" dirty="0"/>
              <a:t>]</a:t>
            </a:r>
          </a:p>
          <a:p>
            <a:r>
              <a:rPr lang="en-US" sz="1000" dirty="0"/>
              <a:t>        |     |        +--</a:t>
            </a:r>
            <a:r>
              <a:rPr lang="en-US" sz="1000" dirty="0" err="1"/>
              <a:t>rw</a:t>
            </a:r>
            <a:r>
              <a:rPr lang="en-US" sz="1000" dirty="0"/>
              <a:t> </a:t>
            </a:r>
            <a:r>
              <a:rPr lang="en-US" sz="1000" dirty="0" err="1"/>
              <a:t>i-sid</a:t>
            </a:r>
            <a:r>
              <a:rPr lang="en-US" sz="1000" dirty="0"/>
              <a:t>               uint32</a:t>
            </a:r>
          </a:p>
          <a:p>
            <a:r>
              <a:rPr lang="en-US" sz="1000" dirty="0"/>
              <a:t>        |     |        +--</a:t>
            </a:r>
            <a:r>
              <a:rPr lang="en-US" sz="1000" dirty="0" err="1"/>
              <a:t>rw</a:t>
            </a:r>
            <a:r>
              <a:rPr lang="en-US" sz="1000" dirty="0"/>
              <a:t> backbone-</a:t>
            </a:r>
            <a:r>
              <a:rPr lang="en-US" sz="1000" dirty="0" err="1"/>
              <a:t>src</a:t>
            </a:r>
            <a:r>
              <a:rPr lang="en-US" sz="1000" dirty="0"/>
              <a:t>-mac?   </a:t>
            </a:r>
            <a:r>
              <a:rPr lang="en-US" sz="1000" dirty="0" err="1"/>
              <a:t>oc-yang:mac-address</a:t>
            </a:r>
            <a:endParaRPr lang="en-US" sz="1000" dirty="0"/>
          </a:p>
          <a:p>
            <a:r>
              <a:rPr lang="en-US" sz="1000" dirty="0"/>
              <a:t>        |     +--</a:t>
            </a:r>
            <a:r>
              <a:rPr lang="en-US" sz="1000" dirty="0" err="1"/>
              <a:t>ro</a:t>
            </a:r>
            <a:r>
              <a:rPr lang="en-US" sz="1000" dirty="0"/>
              <a:t> </a:t>
            </a:r>
            <a:r>
              <a:rPr lang="en-US" sz="1000" dirty="0">
                <a:highlight>
                  <a:srgbClr val="00FF00"/>
                </a:highlight>
              </a:rPr>
              <a:t>state</a:t>
            </a:r>
            <a:endParaRPr lang="en-US" sz="1000" dirty="0"/>
          </a:p>
          <a:p>
            <a:r>
              <a:rPr lang="en-US" sz="700" dirty="0"/>
              <a:t>	</a:t>
            </a:r>
            <a:r>
              <a:rPr lang="en-US" sz="800" dirty="0"/>
              <a:t>---</a:t>
            </a:r>
          </a:p>
          <a:p>
            <a:endParaRPr lang="en-US" sz="700" dirty="0">
              <a:highlight>
                <a:srgbClr val="00FF00"/>
              </a:highligh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97AEDD-645C-754C-8D16-47008AA41FB4}"/>
              </a:ext>
            </a:extLst>
          </p:cNvPr>
          <p:cNvSpPr/>
          <p:nvPr/>
        </p:nvSpPr>
        <p:spPr>
          <a:xfrm>
            <a:off x="5391150" y="1566116"/>
            <a:ext cx="606742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highlight>
                  <a:srgbClr val="FF00FF"/>
                </a:highlight>
                <a:latin typeface="Menlo" panose="020B0609030804020204" pitchFamily="49" charset="0"/>
              </a:rPr>
              <a:t>module: </a:t>
            </a:r>
            <a:r>
              <a:rPr lang="en-US" sz="1000" dirty="0" err="1">
                <a:solidFill>
                  <a:srgbClr val="000000"/>
                </a:solidFill>
                <a:highlight>
                  <a:srgbClr val="FF00FF"/>
                </a:highlight>
                <a:latin typeface="Menlo" panose="020B0609030804020204" pitchFamily="49" charset="0"/>
              </a:rPr>
              <a:t>openconfig-bgp</a:t>
            </a:r>
            <a:endParaRPr lang="en-US" sz="1000" dirty="0">
              <a:solidFill>
                <a:srgbClr val="000000"/>
              </a:solidFill>
              <a:highlight>
                <a:srgbClr val="FF00FF"/>
              </a:highlight>
              <a:latin typeface="Menlo" panose="020B060903080402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00FF"/>
                </a:highlight>
                <a:latin typeface="Menlo" panose="020B0609030804020204" pitchFamily="49" charset="0"/>
              </a:rPr>
              <a:t>  +--</a:t>
            </a:r>
            <a:r>
              <a:rPr lang="en-US" sz="1000" dirty="0" err="1">
                <a:solidFill>
                  <a:srgbClr val="000000"/>
                </a:solidFill>
                <a:highlight>
                  <a:srgbClr val="FF00FF"/>
                </a:highlight>
                <a:latin typeface="Menlo" panose="020B0609030804020204" pitchFamily="49" charset="0"/>
              </a:rPr>
              <a:t>rw</a:t>
            </a:r>
            <a:r>
              <a:rPr lang="en-US" sz="1000" dirty="0">
                <a:solidFill>
                  <a:srgbClr val="000000"/>
                </a:solidFill>
                <a:highlight>
                  <a:srgbClr val="FF00FF"/>
                </a:highlight>
                <a:latin typeface="Menlo" panose="020B060903080402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00FF"/>
                </a:highlight>
                <a:latin typeface="Menlo" panose="020B0609030804020204" pitchFamily="49" charset="0"/>
              </a:rPr>
              <a:t>bgp</a:t>
            </a:r>
            <a:endParaRPr lang="en-US" sz="1000" dirty="0">
              <a:solidFill>
                <a:srgbClr val="000000"/>
              </a:solidFill>
              <a:highlight>
                <a:srgbClr val="FF00FF"/>
              </a:highlight>
              <a:latin typeface="Menlo" panose="020B060903080402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     +--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</a:rPr>
              <a:t>rw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 global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     |  +--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</a:rPr>
              <a:t>rw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 config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     |  | 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     |  +--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</a:rPr>
              <a:t>rw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 use-multiple-paths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     |  | 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     |  |  +--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</a:rPr>
              <a:t>rw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</a:rPr>
              <a:t>evpn</a:t>
            </a:r>
            <a:endParaRPr lang="en-US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     |  |     +--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</a:rPr>
              <a:t>rw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00FF00"/>
                </a:highlight>
                <a:latin typeface="Menlo" panose="020B0609030804020204" pitchFamily="49" charset="0"/>
              </a:rPr>
              <a:t>config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     |  |     |  +--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</a:rPr>
              <a:t>rw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 type?                          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</a:rPr>
              <a:t>identityref</a:t>
            </a:r>
            <a:endParaRPr lang="en-US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     |  |     |  +--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</a:rPr>
              <a:t>rw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 name?                          string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     |  |     |  +--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</a:rPr>
              <a:t>rw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 ethernet-segment-identifier?   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</a:rPr>
              <a:t>oc-yang:hex-string</a:t>
            </a:r>
            <a:endParaRPr lang="en-US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     |  |     +--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</a:rPr>
              <a:t>ro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00FF00"/>
                </a:highlight>
                <a:latin typeface="Menlo" panose="020B0609030804020204" pitchFamily="49" charset="0"/>
              </a:rPr>
              <a:t>state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     |  |        +--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</a:rPr>
              <a:t>ro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 type?                          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</a:rPr>
              <a:t>identityref</a:t>
            </a:r>
            <a:endParaRPr lang="en-US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     |  |        +--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</a:rPr>
              <a:t>ro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 name?                          string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     |  |        +--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</a:rPr>
              <a:t>ro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 ethernet-segment-identifier?   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</a:rPr>
              <a:t>oc-yang:hex-string</a:t>
            </a:r>
            <a:endParaRPr lang="en-US" sz="10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793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A95DE1-03BC-9442-9A95-A732E0032352}"/>
              </a:ext>
            </a:extLst>
          </p:cNvPr>
          <p:cNvSpPr txBox="1"/>
          <p:nvPr/>
        </p:nvSpPr>
        <p:spPr bwMode="auto">
          <a:xfrm>
            <a:off x="251454" y="163253"/>
            <a:ext cx="145167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/>
            <a:r>
              <a:rPr lang="en-US" sz="2800" dirty="0">
                <a:latin typeface="Calibri" pitchFamily="34" charset="0"/>
                <a:cs typeface="Calibri" pitchFamily="34" charset="0"/>
              </a:rPr>
              <a:t>Proposal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B795A1-FF79-A64A-BE91-603458A09B00}"/>
              </a:ext>
            </a:extLst>
          </p:cNvPr>
          <p:cNvSpPr/>
          <p:nvPr/>
        </p:nvSpPr>
        <p:spPr>
          <a:xfrm>
            <a:off x="1242332" y="987266"/>
            <a:ext cx="4272643" cy="4632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highlight>
                  <a:srgbClr val="00FFFF"/>
                </a:highlight>
              </a:rPr>
              <a:t>module: </a:t>
            </a:r>
            <a:r>
              <a:rPr lang="en-US" sz="1000" b="1" dirty="0" err="1">
                <a:highlight>
                  <a:srgbClr val="00FFFF"/>
                </a:highlight>
              </a:rPr>
              <a:t>openconfig</a:t>
            </a:r>
            <a:r>
              <a:rPr lang="en-US" sz="1000" b="1" dirty="0">
                <a:highlight>
                  <a:srgbClr val="00FFFF"/>
                </a:highlight>
              </a:rPr>
              <a:t>-network-instance</a:t>
            </a:r>
          </a:p>
          <a:p>
            <a:r>
              <a:rPr lang="en-US" sz="1000" b="1" dirty="0">
                <a:highlight>
                  <a:srgbClr val="00FFFF"/>
                </a:highlight>
              </a:rPr>
              <a:t>  +--</a:t>
            </a:r>
            <a:r>
              <a:rPr lang="en-US" sz="1000" b="1" dirty="0" err="1">
                <a:highlight>
                  <a:srgbClr val="00FFFF"/>
                </a:highlight>
              </a:rPr>
              <a:t>rw</a:t>
            </a:r>
            <a:r>
              <a:rPr lang="en-US" sz="1000" b="1" dirty="0">
                <a:highlight>
                  <a:srgbClr val="00FFFF"/>
                </a:highlight>
              </a:rPr>
              <a:t> network-instances</a:t>
            </a:r>
          </a:p>
          <a:p>
            <a:r>
              <a:rPr lang="en-US" sz="1000" dirty="0"/>
              <a:t>        +--</a:t>
            </a:r>
            <a:r>
              <a:rPr lang="en-US" sz="1000" dirty="0" err="1"/>
              <a:t>rw</a:t>
            </a:r>
            <a:r>
              <a:rPr lang="en-US" sz="1000" dirty="0"/>
              <a:t> config</a:t>
            </a:r>
          </a:p>
          <a:p>
            <a:r>
              <a:rPr lang="en-US" sz="1000" dirty="0"/>
              <a:t>        |  +--</a:t>
            </a:r>
            <a:r>
              <a:rPr lang="en-US" sz="1000" dirty="0" err="1"/>
              <a:t>rw</a:t>
            </a:r>
            <a:r>
              <a:rPr lang="en-US" sz="1000" dirty="0"/>
              <a:t> name?                       string</a:t>
            </a:r>
          </a:p>
          <a:p>
            <a:r>
              <a:rPr lang="en-US" sz="1000" dirty="0"/>
              <a:t>        </a:t>
            </a:r>
            <a:r>
              <a:rPr lang="en-US" sz="1000" dirty="0">
                <a:highlight>
                  <a:srgbClr val="00FF00"/>
                </a:highlight>
              </a:rPr>
              <a:t>|  +--</a:t>
            </a:r>
            <a:r>
              <a:rPr lang="en-US" sz="1000" dirty="0" err="1">
                <a:highlight>
                  <a:srgbClr val="00FF00"/>
                </a:highlight>
              </a:rPr>
              <a:t>rw</a:t>
            </a:r>
            <a:r>
              <a:rPr lang="en-US" sz="1000" dirty="0">
                <a:highlight>
                  <a:srgbClr val="00FF00"/>
                </a:highlight>
              </a:rPr>
              <a:t> type?                       </a:t>
            </a:r>
            <a:r>
              <a:rPr lang="en-US" sz="1000" dirty="0" err="1">
                <a:highlight>
                  <a:srgbClr val="00FF00"/>
                </a:highlight>
              </a:rPr>
              <a:t>identityref</a:t>
            </a:r>
            <a:endParaRPr lang="en-US" sz="1000" dirty="0">
              <a:highlight>
                <a:srgbClr val="00FF00"/>
              </a:highlight>
            </a:endParaRPr>
          </a:p>
          <a:p>
            <a:r>
              <a:rPr lang="en-US" sz="1000" dirty="0"/>
              <a:t>        |  +--</a:t>
            </a:r>
            <a:r>
              <a:rPr lang="en-US" sz="1000" dirty="0" err="1"/>
              <a:t>rw</a:t>
            </a:r>
            <a:r>
              <a:rPr lang="en-US" sz="1000" dirty="0"/>
              <a:t> enabled?                    </a:t>
            </a:r>
            <a:r>
              <a:rPr lang="en-US" sz="1000" dirty="0" err="1"/>
              <a:t>boolean</a:t>
            </a:r>
            <a:endParaRPr lang="en-US" sz="1000" b="1" dirty="0">
              <a:highlight>
                <a:srgbClr val="00FFFF"/>
              </a:highlight>
            </a:endParaRPr>
          </a:p>
          <a:p>
            <a:r>
              <a:rPr lang="en-US" sz="1000" dirty="0"/>
              <a:t>        +--</a:t>
            </a:r>
            <a:r>
              <a:rPr lang="en-US" sz="1000" dirty="0" err="1"/>
              <a:t>rw</a:t>
            </a:r>
            <a:r>
              <a:rPr lang="en-US" sz="1000" dirty="0"/>
              <a:t> </a:t>
            </a:r>
            <a:r>
              <a:rPr lang="en-US" sz="1000" dirty="0" err="1"/>
              <a:t>evpn</a:t>
            </a:r>
            <a:endParaRPr lang="en-US" sz="1000" dirty="0"/>
          </a:p>
          <a:p>
            <a:r>
              <a:rPr lang="en-US" sz="1000" dirty="0"/>
              <a:t>        |  +--</a:t>
            </a:r>
            <a:r>
              <a:rPr lang="en-US" sz="1000" dirty="0" err="1"/>
              <a:t>rw</a:t>
            </a:r>
            <a:r>
              <a:rPr lang="en-US" sz="1000" dirty="0"/>
              <a:t> </a:t>
            </a:r>
            <a:r>
              <a:rPr lang="en-US" sz="1000" dirty="0">
                <a:highlight>
                  <a:srgbClr val="00FF00"/>
                </a:highlight>
              </a:rPr>
              <a:t>config</a:t>
            </a:r>
          </a:p>
          <a:p>
            <a:r>
              <a:rPr lang="en-US" sz="1000" dirty="0"/>
              <a:t>        |  |  +--</a:t>
            </a:r>
            <a:r>
              <a:rPr lang="en-US" sz="1000" dirty="0" err="1"/>
              <a:t>rw</a:t>
            </a:r>
            <a:r>
              <a:rPr lang="en-US" sz="1000" dirty="0"/>
              <a:t> ingress-replication?                </a:t>
            </a:r>
            <a:r>
              <a:rPr lang="en-US" sz="1000" dirty="0" err="1"/>
              <a:t>boolean</a:t>
            </a:r>
            <a:endParaRPr lang="en-US" sz="1000" dirty="0"/>
          </a:p>
          <a:p>
            <a:r>
              <a:rPr lang="en-US" sz="1000" dirty="0"/>
              <a:t>        |  |  +--</a:t>
            </a:r>
            <a:r>
              <a:rPr lang="en-US" sz="1000" dirty="0" err="1"/>
              <a:t>rw</a:t>
            </a:r>
            <a:r>
              <a:rPr lang="en-US" sz="1000" dirty="0"/>
              <a:t> p2mp-replication?                   </a:t>
            </a:r>
            <a:r>
              <a:rPr lang="en-US" sz="1000" dirty="0" err="1"/>
              <a:t>boolean</a:t>
            </a:r>
            <a:endParaRPr lang="en-US" sz="1000" dirty="0"/>
          </a:p>
          <a:p>
            <a:r>
              <a:rPr lang="en-US" sz="1000" dirty="0"/>
              <a:t>        |  |  +--</a:t>
            </a:r>
            <a:r>
              <a:rPr lang="en-US" sz="1000" dirty="0" err="1"/>
              <a:t>rw</a:t>
            </a:r>
            <a:r>
              <a:rPr lang="en-US" sz="1000" dirty="0"/>
              <a:t> </a:t>
            </a:r>
            <a:r>
              <a:rPr lang="en-US" sz="1000" dirty="0" err="1"/>
              <a:t>arp</a:t>
            </a:r>
            <a:r>
              <a:rPr lang="en-US" sz="1000" dirty="0"/>
              <a:t>-proxy?                          </a:t>
            </a:r>
            <a:r>
              <a:rPr lang="en-US" sz="1000" dirty="0" err="1"/>
              <a:t>boolean</a:t>
            </a:r>
            <a:endParaRPr lang="en-US" sz="1000" dirty="0"/>
          </a:p>
          <a:p>
            <a:r>
              <a:rPr lang="en-US" sz="1000" dirty="0"/>
              <a:t>        |  |  +--</a:t>
            </a:r>
            <a:r>
              <a:rPr lang="en-US" sz="1000" dirty="0" err="1"/>
              <a:t>rw</a:t>
            </a:r>
            <a:r>
              <a:rPr lang="en-US" sz="1000" dirty="0"/>
              <a:t> </a:t>
            </a:r>
            <a:r>
              <a:rPr lang="en-US" sz="1000" dirty="0" err="1"/>
              <a:t>arp</a:t>
            </a:r>
            <a:r>
              <a:rPr lang="en-US" sz="1000" dirty="0"/>
              <a:t>-suppression?                    </a:t>
            </a:r>
            <a:r>
              <a:rPr lang="en-US" sz="1000" dirty="0" err="1"/>
              <a:t>boolean</a:t>
            </a:r>
            <a:endParaRPr lang="en-US" sz="1000" dirty="0"/>
          </a:p>
          <a:p>
            <a:r>
              <a:rPr lang="en-US" sz="1000" dirty="0"/>
              <a:t>        |  |  +--</a:t>
            </a:r>
            <a:r>
              <a:rPr lang="en-US" sz="1000" dirty="0" err="1"/>
              <a:t>rw</a:t>
            </a:r>
            <a:r>
              <a:rPr lang="en-US" sz="1000" dirty="0"/>
              <a:t> </a:t>
            </a:r>
            <a:r>
              <a:rPr lang="en-US" sz="1000" dirty="0" err="1"/>
              <a:t>nd</a:t>
            </a:r>
            <a:r>
              <a:rPr lang="en-US" sz="1000" dirty="0"/>
              <a:t>-proxy?                           </a:t>
            </a:r>
            <a:r>
              <a:rPr lang="en-US" sz="1000" dirty="0" err="1"/>
              <a:t>boolean</a:t>
            </a:r>
            <a:endParaRPr lang="en-US" sz="1000" dirty="0"/>
          </a:p>
          <a:p>
            <a:r>
              <a:rPr lang="en-US" sz="1000" dirty="0"/>
              <a:t>        |  |  +--</a:t>
            </a:r>
            <a:r>
              <a:rPr lang="en-US" sz="1000" dirty="0" err="1"/>
              <a:t>rw</a:t>
            </a:r>
            <a:r>
              <a:rPr lang="en-US" sz="1000" dirty="0"/>
              <a:t> </a:t>
            </a:r>
            <a:r>
              <a:rPr lang="en-US" sz="1000" dirty="0" err="1"/>
              <a:t>nd</a:t>
            </a:r>
            <a:r>
              <a:rPr lang="en-US" sz="1000" dirty="0"/>
              <a:t>-suppression?                     </a:t>
            </a:r>
            <a:r>
              <a:rPr lang="en-US" sz="1000" dirty="0" err="1"/>
              <a:t>boolean</a:t>
            </a:r>
            <a:endParaRPr lang="en-US" sz="1000" dirty="0"/>
          </a:p>
          <a:p>
            <a:r>
              <a:rPr lang="en-US" sz="1000" dirty="0"/>
              <a:t>        |  |  +--</a:t>
            </a:r>
            <a:r>
              <a:rPr lang="en-US" sz="1000" dirty="0" err="1"/>
              <a:t>rw</a:t>
            </a:r>
            <a:r>
              <a:rPr lang="en-US" sz="1000" dirty="0"/>
              <a:t> underlay-multicast?                 </a:t>
            </a:r>
            <a:r>
              <a:rPr lang="en-US" sz="1000" dirty="0" err="1"/>
              <a:t>boolean</a:t>
            </a:r>
            <a:endParaRPr lang="en-US" sz="1000" dirty="0"/>
          </a:p>
          <a:p>
            <a:r>
              <a:rPr lang="en-US" sz="1000" dirty="0"/>
              <a:t>        |  |  +--</a:t>
            </a:r>
            <a:r>
              <a:rPr lang="en-US" sz="1000" dirty="0" err="1"/>
              <a:t>rw</a:t>
            </a:r>
            <a:r>
              <a:rPr lang="en-US" sz="1000" dirty="0"/>
              <a:t> flood-unknown-unicast-</a:t>
            </a:r>
            <a:r>
              <a:rPr lang="en-US" sz="1000" dirty="0" err="1"/>
              <a:t>supression</a:t>
            </a:r>
            <a:r>
              <a:rPr lang="en-US" sz="1000" dirty="0"/>
              <a:t>?   </a:t>
            </a:r>
            <a:r>
              <a:rPr lang="en-US" sz="1000" dirty="0" err="1"/>
              <a:t>boolean</a:t>
            </a:r>
            <a:endParaRPr lang="en-US" sz="1000" dirty="0"/>
          </a:p>
          <a:p>
            <a:r>
              <a:rPr lang="en-US" sz="1000" dirty="0"/>
              <a:t>        |  |  +--</a:t>
            </a:r>
            <a:r>
              <a:rPr lang="en-US" sz="1000" dirty="0" err="1"/>
              <a:t>rw</a:t>
            </a:r>
            <a:r>
              <a:rPr lang="en-US" sz="1000" dirty="0"/>
              <a:t> </a:t>
            </a:r>
            <a:r>
              <a:rPr lang="en-US" sz="1000" dirty="0" err="1"/>
              <a:t>vpws</a:t>
            </a:r>
            <a:r>
              <a:rPr lang="en-US" sz="1000" dirty="0"/>
              <a:t>-</a:t>
            </a:r>
            <a:r>
              <a:rPr lang="en-US" sz="1000" dirty="0" err="1"/>
              <a:t>vlan</a:t>
            </a:r>
            <a:r>
              <a:rPr lang="en-US" sz="1000" dirty="0"/>
              <a:t>-aware?                    </a:t>
            </a:r>
            <a:r>
              <a:rPr lang="en-US" sz="1000" dirty="0" err="1"/>
              <a:t>boolean</a:t>
            </a:r>
            <a:endParaRPr lang="en-US" sz="1000" dirty="0"/>
          </a:p>
          <a:p>
            <a:r>
              <a:rPr lang="en-US" sz="1000" dirty="0"/>
              <a:t>        |  +--</a:t>
            </a:r>
            <a:r>
              <a:rPr lang="en-US" sz="1000" dirty="0" err="1"/>
              <a:t>ro</a:t>
            </a:r>
            <a:r>
              <a:rPr lang="en-US" sz="1000" dirty="0"/>
              <a:t> </a:t>
            </a:r>
            <a:r>
              <a:rPr lang="en-US" sz="1000" dirty="0">
                <a:highlight>
                  <a:srgbClr val="00FF00"/>
                </a:highlight>
              </a:rPr>
              <a:t>state</a:t>
            </a:r>
          </a:p>
          <a:p>
            <a:r>
              <a:rPr lang="en-US" sz="1000" dirty="0"/>
              <a:t>	---</a:t>
            </a:r>
          </a:p>
          <a:p>
            <a:r>
              <a:rPr lang="en-US" sz="1000" dirty="0"/>
              <a:t>        |  +--</a:t>
            </a:r>
            <a:r>
              <a:rPr lang="en-US" sz="1000" dirty="0" err="1"/>
              <a:t>rw</a:t>
            </a:r>
            <a:r>
              <a:rPr lang="en-US" sz="1000" dirty="0"/>
              <a:t> </a:t>
            </a:r>
            <a:r>
              <a:rPr lang="en-US" sz="1000" dirty="0" err="1"/>
              <a:t>pbb</a:t>
            </a:r>
            <a:r>
              <a:rPr lang="en-US" sz="1000" dirty="0"/>
              <a:t>-parameters</a:t>
            </a:r>
          </a:p>
          <a:p>
            <a:r>
              <a:rPr lang="en-US" sz="1000" dirty="0"/>
              <a:t>        |     +--</a:t>
            </a:r>
            <a:r>
              <a:rPr lang="en-US" sz="1000" dirty="0" err="1"/>
              <a:t>rw</a:t>
            </a:r>
            <a:r>
              <a:rPr lang="en-US" sz="1000" dirty="0"/>
              <a:t> </a:t>
            </a:r>
            <a:r>
              <a:rPr lang="en-US" sz="1000" dirty="0">
                <a:highlight>
                  <a:srgbClr val="00FF00"/>
                </a:highlight>
              </a:rPr>
              <a:t>config</a:t>
            </a:r>
          </a:p>
          <a:p>
            <a:r>
              <a:rPr lang="en-US" sz="1000" dirty="0"/>
              <a:t>        |     |  +--</a:t>
            </a:r>
            <a:r>
              <a:rPr lang="en-US" sz="1000" dirty="0" err="1"/>
              <a:t>rw</a:t>
            </a:r>
            <a:r>
              <a:rPr lang="en-US" sz="1000" dirty="0"/>
              <a:t> b-component* [b-component-name]</a:t>
            </a:r>
          </a:p>
          <a:p>
            <a:r>
              <a:rPr lang="en-US" sz="1000" dirty="0"/>
              <a:t>        |     |     +--</a:t>
            </a:r>
            <a:r>
              <a:rPr lang="en-US" sz="1000" dirty="0" err="1"/>
              <a:t>rw</a:t>
            </a:r>
            <a:r>
              <a:rPr lang="en-US" sz="1000" dirty="0"/>
              <a:t> b-component-name    string</a:t>
            </a:r>
          </a:p>
          <a:p>
            <a:r>
              <a:rPr lang="en-US" sz="1000" dirty="0"/>
              <a:t>        |     |     +--</a:t>
            </a:r>
            <a:r>
              <a:rPr lang="en-US" sz="1000" dirty="0" err="1"/>
              <a:t>rw</a:t>
            </a:r>
            <a:r>
              <a:rPr lang="en-US" sz="1000" dirty="0"/>
              <a:t> b-mac-</a:t>
            </a:r>
            <a:r>
              <a:rPr lang="en-US" sz="1000" dirty="0" err="1"/>
              <a:t>neighbour</a:t>
            </a:r>
            <a:r>
              <a:rPr lang="en-US" sz="1000" dirty="0"/>
              <a:t>?    </a:t>
            </a:r>
            <a:r>
              <a:rPr lang="en-US" sz="1000" dirty="0" err="1"/>
              <a:t>oc-yang:hex-string</a:t>
            </a:r>
            <a:endParaRPr lang="en-US" sz="1000" dirty="0"/>
          </a:p>
          <a:p>
            <a:r>
              <a:rPr lang="en-US" sz="1000" dirty="0"/>
              <a:t>        |     |     +--</a:t>
            </a:r>
            <a:r>
              <a:rPr lang="en-US" sz="1000" dirty="0" err="1"/>
              <a:t>rw</a:t>
            </a:r>
            <a:r>
              <a:rPr lang="en-US" sz="1000" dirty="0"/>
              <a:t> </a:t>
            </a:r>
            <a:r>
              <a:rPr lang="en-US" sz="1000" dirty="0" err="1"/>
              <a:t>i</a:t>
            </a:r>
            <a:r>
              <a:rPr lang="en-US" sz="1000" dirty="0"/>
              <a:t>-component* [</a:t>
            </a:r>
            <a:r>
              <a:rPr lang="en-US" sz="1000" dirty="0" err="1"/>
              <a:t>i-sid</a:t>
            </a:r>
            <a:r>
              <a:rPr lang="en-US" sz="1000" dirty="0"/>
              <a:t>]</a:t>
            </a:r>
          </a:p>
          <a:p>
            <a:r>
              <a:rPr lang="en-US" sz="1000" dirty="0"/>
              <a:t>        |     |        +--</a:t>
            </a:r>
            <a:r>
              <a:rPr lang="en-US" sz="1000" dirty="0" err="1"/>
              <a:t>rw</a:t>
            </a:r>
            <a:r>
              <a:rPr lang="en-US" sz="1000" dirty="0"/>
              <a:t> </a:t>
            </a:r>
            <a:r>
              <a:rPr lang="en-US" sz="1000" dirty="0" err="1"/>
              <a:t>i-sid</a:t>
            </a:r>
            <a:r>
              <a:rPr lang="en-US" sz="1000" dirty="0"/>
              <a:t>               uint32</a:t>
            </a:r>
          </a:p>
          <a:p>
            <a:r>
              <a:rPr lang="en-US" sz="1000" dirty="0"/>
              <a:t>        |     |        +--</a:t>
            </a:r>
            <a:r>
              <a:rPr lang="en-US" sz="1000" dirty="0" err="1"/>
              <a:t>rw</a:t>
            </a:r>
            <a:r>
              <a:rPr lang="en-US" sz="1000" dirty="0"/>
              <a:t> backbone-</a:t>
            </a:r>
            <a:r>
              <a:rPr lang="en-US" sz="1000" dirty="0" err="1"/>
              <a:t>src</a:t>
            </a:r>
            <a:r>
              <a:rPr lang="en-US" sz="1000" dirty="0"/>
              <a:t>-mac?   </a:t>
            </a:r>
            <a:r>
              <a:rPr lang="en-US" sz="1000" dirty="0" err="1"/>
              <a:t>oc-yang:mac-address</a:t>
            </a:r>
            <a:endParaRPr lang="en-US" sz="1000" dirty="0"/>
          </a:p>
          <a:p>
            <a:r>
              <a:rPr lang="en-US" sz="1000" dirty="0"/>
              <a:t>        |     +--</a:t>
            </a:r>
            <a:r>
              <a:rPr lang="en-US" sz="1000" dirty="0" err="1"/>
              <a:t>ro</a:t>
            </a:r>
            <a:r>
              <a:rPr lang="en-US" sz="1000" dirty="0"/>
              <a:t> </a:t>
            </a:r>
            <a:r>
              <a:rPr lang="en-US" sz="1000" dirty="0">
                <a:highlight>
                  <a:srgbClr val="00FF00"/>
                </a:highlight>
              </a:rPr>
              <a:t>state</a:t>
            </a:r>
            <a:endParaRPr lang="en-US" sz="1000" dirty="0"/>
          </a:p>
          <a:p>
            <a:r>
              <a:rPr lang="en-US" sz="700" dirty="0"/>
              <a:t>	</a:t>
            </a:r>
            <a:r>
              <a:rPr lang="en-US" sz="800" dirty="0"/>
              <a:t>---</a:t>
            </a:r>
          </a:p>
          <a:p>
            <a:endParaRPr lang="en-US" sz="700" dirty="0">
              <a:highlight>
                <a:srgbClr val="00FF00"/>
              </a:highligh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97AEDD-645C-754C-8D16-47008AA41FB4}"/>
              </a:ext>
            </a:extLst>
          </p:cNvPr>
          <p:cNvSpPr/>
          <p:nvPr/>
        </p:nvSpPr>
        <p:spPr>
          <a:xfrm>
            <a:off x="5860029" y="2584275"/>
            <a:ext cx="606742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highlight>
                  <a:srgbClr val="FF00FF"/>
                </a:highlight>
                <a:latin typeface="Menlo" panose="020B0609030804020204" pitchFamily="49" charset="0"/>
              </a:rPr>
              <a:t>module: </a:t>
            </a:r>
            <a:r>
              <a:rPr lang="en-US" sz="1000" dirty="0" err="1">
                <a:solidFill>
                  <a:srgbClr val="000000"/>
                </a:solidFill>
                <a:highlight>
                  <a:srgbClr val="FF00FF"/>
                </a:highlight>
                <a:latin typeface="Menlo" panose="020B0609030804020204" pitchFamily="49" charset="0"/>
              </a:rPr>
              <a:t>openconfig-bgp</a:t>
            </a:r>
            <a:endParaRPr lang="en-US" sz="1000" dirty="0">
              <a:solidFill>
                <a:srgbClr val="000000"/>
              </a:solidFill>
              <a:highlight>
                <a:srgbClr val="FF00FF"/>
              </a:highlight>
              <a:latin typeface="Menlo" panose="020B060903080402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00FF"/>
                </a:highlight>
                <a:latin typeface="Menlo" panose="020B0609030804020204" pitchFamily="49" charset="0"/>
              </a:rPr>
              <a:t>  +--</a:t>
            </a:r>
            <a:r>
              <a:rPr lang="en-US" sz="1000" dirty="0" err="1">
                <a:solidFill>
                  <a:srgbClr val="000000"/>
                </a:solidFill>
                <a:highlight>
                  <a:srgbClr val="FF00FF"/>
                </a:highlight>
                <a:latin typeface="Menlo" panose="020B0609030804020204" pitchFamily="49" charset="0"/>
              </a:rPr>
              <a:t>rw</a:t>
            </a:r>
            <a:r>
              <a:rPr lang="en-US" sz="1000" dirty="0">
                <a:solidFill>
                  <a:srgbClr val="000000"/>
                </a:solidFill>
                <a:highlight>
                  <a:srgbClr val="FF00FF"/>
                </a:highlight>
                <a:latin typeface="Menlo" panose="020B060903080402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00FF"/>
                </a:highlight>
                <a:latin typeface="Menlo" panose="020B0609030804020204" pitchFamily="49" charset="0"/>
              </a:rPr>
              <a:t>bgp</a:t>
            </a:r>
            <a:endParaRPr lang="en-US" sz="1000" dirty="0">
              <a:solidFill>
                <a:srgbClr val="000000"/>
              </a:solidFill>
              <a:highlight>
                <a:srgbClr val="FF00FF"/>
              </a:highlight>
              <a:latin typeface="Menlo" panose="020B060903080402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     +--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</a:rPr>
              <a:t>rw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 global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     |  +--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</a:rPr>
              <a:t>rw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 config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     |  | 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     |  +--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</a:rPr>
              <a:t>rw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 use-multiple-paths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     |  | 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     |  |  +--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</a:rPr>
              <a:t>rw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</a:rPr>
              <a:t>evpn</a:t>
            </a:r>
            <a:endParaRPr lang="en-US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     |  |     +--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</a:rPr>
              <a:t>rw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00FF00"/>
                </a:highlight>
                <a:latin typeface="Menlo" panose="020B0609030804020204" pitchFamily="49" charset="0"/>
              </a:rPr>
              <a:t>config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     |  |     |  +--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</a:rPr>
              <a:t>rw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 type?                          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</a:rPr>
              <a:t>identityref</a:t>
            </a:r>
            <a:endParaRPr lang="en-US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     |  |     |  +--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</a:rPr>
              <a:t>rw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 name?                          string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     |  |     |  +--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</a:rPr>
              <a:t>rw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 ethernet-segment-identifier?   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</a:rPr>
              <a:t>oc-yang:hex-string</a:t>
            </a:r>
            <a:endParaRPr lang="en-US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     |  |     +--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</a:rPr>
              <a:t>ro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00FF00"/>
                </a:highlight>
                <a:latin typeface="Menlo" panose="020B0609030804020204" pitchFamily="49" charset="0"/>
              </a:rPr>
              <a:t>state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     |  |        +--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</a:rPr>
              <a:t>ro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 type?                          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</a:rPr>
              <a:t>identityref</a:t>
            </a:r>
            <a:endParaRPr lang="en-US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     |  |        +--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</a:rPr>
              <a:t>ro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 name?                          string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     |  |        +--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</a:rPr>
              <a:t>ro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 ethernet-segment-identifier?   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</a:rPr>
              <a:t>oc-yang:hex-string</a:t>
            </a:r>
            <a:endParaRPr lang="en-US" sz="10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Oval Callout 5">
            <a:extLst>
              <a:ext uri="{FF2B5EF4-FFF2-40B4-BE49-F238E27FC236}">
                <a16:creationId xmlns:a16="http://schemas.microsoft.com/office/drawing/2014/main" id="{7B736DAB-72EA-BE4B-A709-490B2E27A9B8}"/>
              </a:ext>
            </a:extLst>
          </p:cNvPr>
          <p:cNvSpPr/>
          <p:nvPr/>
        </p:nvSpPr>
        <p:spPr>
          <a:xfrm>
            <a:off x="4167739" y="356135"/>
            <a:ext cx="2204185" cy="904774"/>
          </a:xfrm>
          <a:prstGeom prst="wedgeEllipseCallout">
            <a:avLst>
              <a:gd name="adj1" fmla="val -83046"/>
              <a:gd name="adj2" fmla="val 9825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¿EVPN is a NI Type or a NI encapsulation?</a:t>
            </a:r>
          </a:p>
        </p:txBody>
      </p:sp>
      <p:sp>
        <p:nvSpPr>
          <p:cNvPr id="7" name="Oval Callout 6">
            <a:extLst>
              <a:ext uri="{FF2B5EF4-FFF2-40B4-BE49-F238E27FC236}">
                <a16:creationId xmlns:a16="http://schemas.microsoft.com/office/drawing/2014/main" id="{FC5D2C24-52E4-364A-AB99-1DF7A18D7833}"/>
              </a:ext>
            </a:extLst>
          </p:cNvPr>
          <p:cNvSpPr/>
          <p:nvPr/>
        </p:nvSpPr>
        <p:spPr>
          <a:xfrm>
            <a:off x="4258878" y="2932711"/>
            <a:ext cx="2512194" cy="741145"/>
          </a:xfrm>
          <a:prstGeom prst="wedgeEllipseCallout">
            <a:avLst>
              <a:gd name="adj1" fmla="val -135392"/>
              <a:gd name="adj2" fmla="val -1699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BGP-EVPN and move under protocols.</a:t>
            </a:r>
          </a:p>
        </p:txBody>
      </p:sp>
      <p:sp>
        <p:nvSpPr>
          <p:cNvPr id="8" name="Oval Callout 7">
            <a:extLst>
              <a:ext uri="{FF2B5EF4-FFF2-40B4-BE49-F238E27FC236}">
                <a16:creationId xmlns:a16="http://schemas.microsoft.com/office/drawing/2014/main" id="{3E26998F-7E96-DE4B-BD3A-3F6C231B420C}"/>
              </a:ext>
            </a:extLst>
          </p:cNvPr>
          <p:cNvSpPr/>
          <p:nvPr/>
        </p:nvSpPr>
        <p:spPr>
          <a:xfrm>
            <a:off x="4718484" y="4594601"/>
            <a:ext cx="2512194" cy="741145"/>
          </a:xfrm>
          <a:prstGeom prst="wedgeEllipseCallout">
            <a:avLst>
              <a:gd name="adj1" fmla="val -147269"/>
              <a:gd name="adj2" fmla="val -37905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Consider container EVI</a:t>
            </a:r>
          </a:p>
        </p:txBody>
      </p:sp>
      <p:sp>
        <p:nvSpPr>
          <p:cNvPr id="9" name="Snip Single Corner Rectangle 8">
            <a:extLst>
              <a:ext uri="{FF2B5EF4-FFF2-40B4-BE49-F238E27FC236}">
                <a16:creationId xmlns:a16="http://schemas.microsoft.com/office/drawing/2014/main" id="{9AADC39C-0842-BB41-98EB-EA742268C9AF}"/>
              </a:ext>
            </a:extLst>
          </p:cNvPr>
          <p:cNvSpPr/>
          <p:nvPr/>
        </p:nvSpPr>
        <p:spPr>
          <a:xfrm>
            <a:off x="6477801" y="97825"/>
            <a:ext cx="4831883" cy="2231489"/>
          </a:xfrm>
          <a:prstGeom prst="snip1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accent6"/>
                </a:solidFill>
              </a:rPr>
              <a:t>1.</a:t>
            </a:r>
          </a:p>
          <a:p>
            <a:r>
              <a:rPr lang="en-US" sz="1050" dirty="0">
                <a:solidFill>
                  <a:schemeClr val="accent6"/>
                </a:solidFill>
              </a:rPr>
              <a:t>Type: L2EVPN</a:t>
            </a:r>
          </a:p>
          <a:p>
            <a:r>
              <a:rPr lang="en-US" sz="1050" dirty="0">
                <a:solidFill>
                  <a:schemeClr val="accent6"/>
                </a:solidFill>
              </a:rPr>
              <a:t>No Extend </a:t>
            </a:r>
            <a:r>
              <a:rPr lang="en-US" sz="1050" dirty="0" err="1">
                <a:solidFill>
                  <a:schemeClr val="accent6"/>
                </a:solidFill>
              </a:rPr>
              <a:t>encap</a:t>
            </a:r>
            <a:r>
              <a:rPr lang="en-US" sz="1050" dirty="0">
                <a:solidFill>
                  <a:schemeClr val="accent6"/>
                </a:solidFill>
              </a:rPr>
              <a:t>-type</a:t>
            </a:r>
          </a:p>
          <a:p>
            <a:r>
              <a:rPr lang="en-US" sz="1050" dirty="0">
                <a:solidFill>
                  <a:schemeClr val="accent6"/>
                </a:solidFill>
                <a:highlight>
                  <a:srgbClr val="FFFF00"/>
                </a:highlight>
              </a:rPr>
              <a:t>2.</a:t>
            </a:r>
          </a:p>
          <a:p>
            <a:r>
              <a:rPr lang="en-US" sz="1050" dirty="0">
                <a:solidFill>
                  <a:schemeClr val="accent6"/>
                </a:solidFill>
                <a:highlight>
                  <a:srgbClr val="FFFF00"/>
                </a:highlight>
              </a:rPr>
              <a:t>No Extend type (L2VSI, L2P2P)</a:t>
            </a:r>
          </a:p>
          <a:p>
            <a:r>
              <a:rPr lang="en-US" sz="1050" dirty="0">
                <a:solidFill>
                  <a:schemeClr val="accent6"/>
                </a:solidFill>
                <a:highlight>
                  <a:srgbClr val="FFFF00"/>
                </a:highlight>
              </a:rPr>
              <a:t>Encapsulation: PBB-EVPN; EVPN</a:t>
            </a:r>
          </a:p>
          <a:p>
            <a:r>
              <a:rPr lang="en-US" sz="1050" b="1" dirty="0">
                <a:solidFill>
                  <a:schemeClr val="accent6"/>
                </a:solidFill>
                <a:highlight>
                  <a:srgbClr val="00FF00"/>
                </a:highlight>
              </a:rPr>
              <a:t>SIGNALLING_PROTOCOL: A.P @Oscar</a:t>
            </a:r>
          </a:p>
          <a:p>
            <a:pPr lvl="1"/>
            <a:r>
              <a:rPr lang="en-US" sz="1050" dirty="0">
                <a:solidFill>
                  <a:schemeClr val="accent6"/>
                </a:solidFill>
              </a:rPr>
              <a:t>identity BGP_EVPN {</a:t>
            </a:r>
          </a:p>
          <a:p>
            <a:pPr lvl="1"/>
            <a:r>
              <a:rPr lang="en-US" sz="1050" dirty="0">
                <a:solidFill>
                  <a:schemeClr val="accent6"/>
                </a:solidFill>
              </a:rPr>
              <a:t>    base SIGNALLING_PROTOCOL;</a:t>
            </a:r>
          </a:p>
          <a:p>
            <a:pPr lvl="1"/>
            <a:r>
              <a:rPr lang="en-US" sz="1050" dirty="0">
                <a:solidFill>
                  <a:schemeClr val="accent6"/>
                </a:solidFill>
              </a:rPr>
              <a:t>    description</a:t>
            </a:r>
          </a:p>
          <a:p>
            <a:pPr lvl="1"/>
            <a:r>
              <a:rPr lang="en-US" sz="1050" dirty="0">
                <a:solidFill>
                  <a:schemeClr val="accent6"/>
                </a:solidFill>
              </a:rPr>
              <a:t>      "Use BGP-based Ethernet VPN (RFC7432) based signaling for</a:t>
            </a:r>
          </a:p>
          <a:p>
            <a:pPr lvl="1"/>
            <a:r>
              <a:rPr lang="en-US" sz="1050" dirty="0">
                <a:solidFill>
                  <a:schemeClr val="accent6"/>
                </a:solidFill>
              </a:rPr>
              <a:t>      the network instance";</a:t>
            </a:r>
          </a:p>
          <a:p>
            <a:pPr lvl="1"/>
            <a:r>
              <a:rPr lang="en-US" sz="1050" dirty="0">
                <a:solidFill>
                  <a:schemeClr val="accent6"/>
                </a:solidFill>
              </a:rPr>
              <a:t>  }</a:t>
            </a:r>
          </a:p>
          <a:p>
            <a:endParaRPr lang="en-US" sz="600" b="1" dirty="0">
              <a:solidFill>
                <a:schemeClr val="accent6"/>
              </a:solidFill>
              <a:highlight>
                <a:srgbClr val="FFFF00"/>
              </a:highligh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D1A3D4-CC5C-BB43-866B-546B272BC10F}"/>
              </a:ext>
            </a:extLst>
          </p:cNvPr>
          <p:cNvSpPr/>
          <p:nvPr/>
        </p:nvSpPr>
        <p:spPr>
          <a:xfrm>
            <a:off x="9596687" y="216380"/>
            <a:ext cx="2926080" cy="11842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/>
                </a:solidFill>
              </a:rPr>
              <a:t>No hay </a:t>
            </a:r>
            <a:r>
              <a:rPr lang="en-US" sz="1200" dirty="0" err="1">
                <a:solidFill>
                  <a:schemeClr val="accent6"/>
                </a:solidFill>
              </a:rPr>
              <a:t>soporte</a:t>
            </a:r>
            <a:r>
              <a:rPr lang="en-US" sz="1200" dirty="0">
                <a:solidFill>
                  <a:schemeClr val="accent6"/>
                </a:solidFill>
              </a:rPr>
              <a:t> de PBB </a:t>
            </a:r>
            <a:r>
              <a:rPr lang="en-US" sz="1200" dirty="0" err="1">
                <a:solidFill>
                  <a:schemeClr val="accent6"/>
                </a:solidFill>
              </a:rPr>
              <a:t>en</a:t>
            </a:r>
            <a:r>
              <a:rPr lang="en-US" sz="1200" dirty="0">
                <a:solidFill>
                  <a:schemeClr val="accent6"/>
                </a:solidFill>
              </a:rPr>
              <a:t> los HL5. </a:t>
            </a:r>
          </a:p>
          <a:p>
            <a:pPr algn="ctr"/>
            <a:endParaRPr lang="en-US" sz="1200" dirty="0">
              <a:solidFill>
                <a:schemeClr val="accent6"/>
              </a:solidFill>
            </a:endParaRPr>
          </a:p>
          <a:p>
            <a:pPr algn="ctr"/>
            <a:r>
              <a:rPr lang="en-US" sz="1200" dirty="0">
                <a:solidFill>
                  <a:schemeClr val="accent6"/>
                </a:solidFill>
              </a:rPr>
              <a:t>¿</a:t>
            </a:r>
            <a:r>
              <a:rPr lang="en-US" sz="1200" dirty="0" err="1">
                <a:solidFill>
                  <a:schemeClr val="accent6"/>
                </a:solidFill>
              </a:rPr>
              <a:t>Cuantas</a:t>
            </a:r>
            <a:r>
              <a:rPr lang="en-US" sz="1200" dirty="0">
                <a:solidFill>
                  <a:schemeClr val="accent6"/>
                </a:solidFill>
              </a:rPr>
              <a:t> MAC son </a:t>
            </a:r>
            <a:r>
              <a:rPr lang="en-US" sz="1200" dirty="0" err="1">
                <a:solidFill>
                  <a:schemeClr val="accent6"/>
                </a:solidFill>
              </a:rPr>
              <a:t>soportadas</a:t>
            </a:r>
            <a:r>
              <a:rPr lang="en-US" sz="1200" dirty="0">
                <a:solidFill>
                  <a:schemeClr val="accent6"/>
                </a:solidFill>
              </a:rPr>
              <a:t> por </a:t>
            </a:r>
            <a:r>
              <a:rPr lang="en-US" sz="1200" dirty="0" err="1">
                <a:solidFill>
                  <a:schemeClr val="accent6"/>
                </a:solidFill>
              </a:rPr>
              <a:t>servicio</a:t>
            </a:r>
            <a:r>
              <a:rPr lang="en-US" sz="1200" dirty="0">
                <a:solidFill>
                  <a:schemeClr val="accent6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76183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06239E-C9A3-F24E-B05E-FB935DA85AE1}"/>
              </a:ext>
            </a:extLst>
          </p:cNvPr>
          <p:cNvSpPr/>
          <p:nvPr/>
        </p:nvSpPr>
        <p:spPr>
          <a:xfrm>
            <a:off x="3411512" y="2372244"/>
            <a:ext cx="2801977" cy="5533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916D95-A44A-DE46-BAF4-118B5E8191F5}"/>
              </a:ext>
            </a:extLst>
          </p:cNvPr>
          <p:cNvSpPr txBox="1"/>
          <p:nvPr/>
        </p:nvSpPr>
        <p:spPr bwMode="auto">
          <a:xfrm>
            <a:off x="251454" y="163253"/>
            <a:ext cx="40831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/>
            <a:r>
              <a:rPr lang="en-US" sz="2800" dirty="0">
                <a:latin typeface="Calibri" pitchFamily="34" charset="0"/>
                <a:cs typeface="Calibri" pitchFamily="34" charset="0"/>
              </a:rPr>
              <a:t>EVPN support in the L2NM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37E8A76-B309-B24E-8BDA-41E525111CEC}"/>
              </a:ext>
            </a:extLst>
          </p:cNvPr>
          <p:cNvSpPr/>
          <p:nvPr/>
        </p:nvSpPr>
        <p:spPr>
          <a:xfrm>
            <a:off x="679110" y="1914476"/>
            <a:ext cx="5465481" cy="3600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Service Type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A4FCC0E-69EC-4D46-AE4C-EFC20E4C41BA}"/>
              </a:ext>
            </a:extLst>
          </p:cNvPr>
          <p:cNvSpPr/>
          <p:nvPr/>
        </p:nvSpPr>
        <p:spPr>
          <a:xfrm>
            <a:off x="679110" y="2467674"/>
            <a:ext cx="1304262" cy="3600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PBB-EVPN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13D6B79-B16D-6E40-8D1F-6DF6E4D88702}"/>
              </a:ext>
            </a:extLst>
          </p:cNvPr>
          <p:cNvSpPr/>
          <p:nvPr/>
        </p:nvSpPr>
        <p:spPr>
          <a:xfrm>
            <a:off x="2101966" y="2467674"/>
            <a:ext cx="1304262" cy="3600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VPWS-EVPN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23EADBB-6EB8-4B44-836B-0B5750C43897}"/>
              </a:ext>
            </a:extLst>
          </p:cNvPr>
          <p:cNvSpPr/>
          <p:nvPr/>
        </p:nvSpPr>
        <p:spPr>
          <a:xfrm>
            <a:off x="3481086" y="2478574"/>
            <a:ext cx="1304262" cy="3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VXLAN-EVPN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31A49C3-3D67-B549-8B7A-EC799464C5CF}"/>
              </a:ext>
            </a:extLst>
          </p:cNvPr>
          <p:cNvSpPr/>
          <p:nvPr/>
        </p:nvSpPr>
        <p:spPr>
          <a:xfrm>
            <a:off x="4860206" y="2478574"/>
            <a:ext cx="1304262" cy="3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EVPN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BB4EF98-F576-8341-805B-70CBEF6B7072}"/>
              </a:ext>
            </a:extLst>
          </p:cNvPr>
          <p:cNvSpPr/>
          <p:nvPr/>
        </p:nvSpPr>
        <p:spPr>
          <a:xfrm>
            <a:off x="679110" y="1448146"/>
            <a:ext cx="5465481" cy="3600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IETF-L2VPN-NTW/ VPN-Service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D04EA3-EB04-104E-8404-89F577C24A3E}"/>
              </a:ext>
            </a:extLst>
          </p:cNvPr>
          <p:cNvSpPr txBox="1"/>
          <p:nvPr/>
        </p:nvSpPr>
        <p:spPr bwMode="auto">
          <a:xfrm>
            <a:off x="7189504" y="1448145"/>
            <a:ext cx="376712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/>
            <a:r>
              <a:rPr lang="en-US" sz="1800" dirty="0">
                <a:latin typeface="Calibri" pitchFamily="34" charset="0"/>
                <a:cs typeface="Calibri" pitchFamily="34" charset="0"/>
              </a:rPr>
              <a:t>Two service-types defined right now. </a:t>
            </a: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en-US" dirty="0">
                <a:latin typeface="Calibri" pitchFamily="34" charset="0"/>
                <a:cs typeface="Calibri" pitchFamily="34" charset="0"/>
              </a:rPr>
              <a:t>VLXAN and pure EVPN not defined.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E97671E-0EF6-BD4B-B38B-39A6CEBFE65B}"/>
              </a:ext>
            </a:extLst>
          </p:cNvPr>
          <p:cNvSpPr/>
          <p:nvPr/>
        </p:nvSpPr>
        <p:spPr>
          <a:xfrm>
            <a:off x="607746" y="4364663"/>
            <a:ext cx="5465481" cy="3600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Signaling Options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615648AA-B905-0D4F-8F2C-345735CB23E1}"/>
              </a:ext>
            </a:extLst>
          </p:cNvPr>
          <p:cNvSpPr/>
          <p:nvPr/>
        </p:nvSpPr>
        <p:spPr>
          <a:xfrm>
            <a:off x="653292" y="4810698"/>
            <a:ext cx="1304262" cy="3600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L2VPN-BGP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CAE3CB3-36BE-B54E-BB25-0BF5A76631C8}"/>
              </a:ext>
            </a:extLst>
          </p:cNvPr>
          <p:cNvSpPr/>
          <p:nvPr/>
        </p:nvSpPr>
        <p:spPr>
          <a:xfrm>
            <a:off x="2058997" y="4821598"/>
            <a:ext cx="1304262" cy="360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EVPN-BGP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3C99C3F-2BB8-D047-B3D0-9A7ACE5ACFD7}"/>
              </a:ext>
            </a:extLst>
          </p:cNvPr>
          <p:cNvSpPr/>
          <p:nvPr/>
        </p:nvSpPr>
        <p:spPr>
          <a:xfrm>
            <a:off x="3406228" y="4821598"/>
            <a:ext cx="1304262" cy="3600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t-ldp-pwe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BD25C33-4A57-A242-ADFA-DA5E0F091C87}"/>
              </a:ext>
            </a:extLst>
          </p:cNvPr>
          <p:cNvSpPr/>
          <p:nvPr/>
        </p:nvSpPr>
        <p:spPr>
          <a:xfrm>
            <a:off x="4768964" y="4798664"/>
            <a:ext cx="1304262" cy="3600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l2tp pw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334458E-AF28-6F46-BB0E-85147E394141}"/>
              </a:ext>
            </a:extLst>
          </p:cNvPr>
          <p:cNvSpPr/>
          <p:nvPr/>
        </p:nvSpPr>
        <p:spPr>
          <a:xfrm>
            <a:off x="630519" y="3930662"/>
            <a:ext cx="5465481" cy="3600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IETF-L2VPN-NTW/ VPN-Service/VPN-Node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C1D595-38E3-1F4A-B972-A77735847F40}"/>
              </a:ext>
            </a:extLst>
          </p:cNvPr>
          <p:cNvSpPr txBox="1"/>
          <p:nvPr/>
        </p:nvSpPr>
        <p:spPr bwMode="auto">
          <a:xfrm>
            <a:off x="7089022" y="3930662"/>
            <a:ext cx="4629214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r>
              <a:rPr lang="en-US" dirty="0"/>
              <a:t>Signaling Options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defined at VPN node level. Define t</a:t>
            </a:r>
            <a:r>
              <a:rPr lang="en-US" dirty="0">
                <a:latin typeface="Calibri" pitchFamily="34" charset="0"/>
                <a:cs typeface="Calibri" pitchFamily="34" charset="0"/>
              </a:rPr>
              <a:t>he set of configuration parameters of the Node to transport the service.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itchFamily="34" charset="0"/>
                <a:cs typeface="Calibri" pitchFamily="34" charset="0"/>
              </a:rPr>
              <a:t>Now the container includes EVPN-BGP.</a:t>
            </a:r>
          </a:p>
          <a:p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231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2EFC27-F4F1-354D-BBDD-F236FD1EB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722" y="3645607"/>
            <a:ext cx="7569200" cy="1536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0636CF-CEEA-C045-944B-206812B8F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3705" y="3941296"/>
            <a:ext cx="1092200" cy="965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CC5724B-8241-2E41-AF4E-D68692761ED6}"/>
              </a:ext>
            </a:extLst>
          </p:cNvPr>
          <p:cNvSpPr/>
          <p:nvPr/>
        </p:nvSpPr>
        <p:spPr>
          <a:xfrm>
            <a:off x="284921" y="163852"/>
            <a:ext cx="87795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Should the signaling options be aligned with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the underlay  transport protocols</a:t>
            </a:r>
            <a:r>
              <a:rPr lang="en-US" dirty="0">
                <a:latin typeface="Calibri" pitchFamily="34" charset="0"/>
                <a:cs typeface="Calibri" pitchFamily="34" charset="0"/>
              </a:rPr>
              <a:t>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377860-F69A-7348-89FC-97CFA2206A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722" y="1122263"/>
            <a:ext cx="7569200" cy="15367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92768BB-7616-D84A-8088-54C388FD0500}"/>
              </a:ext>
            </a:extLst>
          </p:cNvPr>
          <p:cNvSpPr/>
          <p:nvPr/>
        </p:nvSpPr>
        <p:spPr>
          <a:xfrm>
            <a:off x="198782" y="2967619"/>
            <a:ext cx="87795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How they match nowadays in the model (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based on when statement conditions</a:t>
            </a:r>
            <a:r>
              <a:rPr lang="en-US" dirty="0">
                <a:latin typeface="Calibri" pitchFamily="34" charset="0"/>
                <a:cs typeface="Calibri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5220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D065CCC-7B64-EF4C-B05C-487525A06A2B}"/>
              </a:ext>
            </a:extLst>
          </p:cNvPr>
          <p:cNvSpPr/>
          <p:nvPr/>
        </p:nvSpPr>
        <p:spPr>
          <a:xfrm>
            <a:off x="494593" y="490242"/>
            <a:ext cx="11202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The EVPN-BGP can miss some configuration parameters (suggested in the SBI but not in the NBI).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61D062-FB7E-B74D-BA3E-A4BA04597CDA}"/>
              </a:ext>
            </a:extLst>
          </p:cNvPr>
          <p:cNvSpPr/>
          <p:nvPr/>
        </p:nvSpPr>
        <p:spPr>
          <a:xfrm>
            <a:off x="398271" y="1057604"/>
            <a:ext cx="42726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        |  |  +--</a:t>
            </a:r>
            <a:r>
              <a:rPr lang="en-US" sz="1000" dirty="0" err="1"/>
              <a:t>rw</a:t>
            </a:r>
            <a:r>
              <a:rPr lang="en-US" sz="1000" dirty="0"/>
              <a:t> ingress-replication?                </a:t>
            </a:r>
            <a:r>
              <a:rPr lang="en-US" sz="1000" dirty="0" err="1"/>
              <a:t>boolean</a:t>
            </a:r>
            <a:endParaRPr lang="en-US" sz="1000" dirty="0"/>
          </a:p>
          <a:p>
            <a:r>
              <a:rPr lang="en-US" sz="1000" dirty="0"/>
              <a:t>        |  |  +--</a:t>
            </a:r>
            <a:r>
              <a:rPr lang="en-US" sz="1000" dirty="0" err="1"/>
              <a:t>rw</a:t>
            </a:r>
            <a:r>
              <a:rPr lang="en-US" sz="1000" dirty="0"/>
              <a:t> p2mp-replication?                   </a:t>
            </a:r>
            <a:r>
              <a:rPr lang="en-US" sz="1000" dirty="0" err="1"/>
              <a:t>boolean</a:t>
            </a:r>
            <a:endParaRPr lang="en-US" sz="1000" dirty="0"/>
          </a:p>
          <a:p>
            <a:r>
              <a:rPr lang="en-US" sz="1000" dirty="0"/>
              <a:t>        |  |  +--</a:t>
            </a:r>
            <a:r>
              <a:rPr lang="en-US" sz="1000" dirty="0" err="1"/>
              <a:t>rw</a:t>
            </a:r>
            <a:r>
              <a:rPr lang="en-US" sz="1000" dirty="0"/>
              <a:t> </a:t>
            </a:r>
            <a:r>
              <a:rPr lang="en-US" sz="1000" dirty="0" err="1"/>
              <a:t>arp</a:t>
            </a:r>
            <a:r>
              <a:rPr lang="en-US" sz="1000" dirty="0"/>
              <a:t>-proxy?                          </a:t>
            </a:r>
            <a:r>
              <a:rPr lang="en-US" sz="1000" dirty="0" err="1"/>
              <a:t>boolean</a:t>
            </a:r>
            <a:endParaRPr lang="en-US" sz="1000" dirty="0"/>
          </a:p>
          <a:p>
            <a:r>
              <a:rPr lang="en-US" sz="1000" dirty="0"/>
              <a:t>        |  |  +--</a:t>
            </a:r>
            <a:r>
              <a:rPr lang="en-US" sz="1000" dirty="0" err="1"/>
              <a:t>rw</a:t>
            </a:r>
            <a:r>
              <a:rPr lang="en-US" sz="1000" dirty="0"/>
              <a:t> </a:t>
            </a:r>
            <a:r>
              <a:rPr lang="en-US" sz="1000" dirty="0" err="1"/>
              <a:t>arp</a:t>
            </a:r>
            <a:r>
              <a:rPr lang="en-US" sz="1000" dirty="0"/>
              <a:t>-suppression?                    </a:t>
            </a:r>
            <a:r>
              <a:rPr lang="en-US" sz="1000" dirty="0" err="1"/>
              <a:t>boolean</a:t>
            </a:r>
            <a:endParaRPr lang="en-US" sz="1000" dirty="0"/>
          </a:p>
          <a:p>
            <a:r>
              <a:rPr lang="en-US" sz="1000" dirty="0"/>
              <a:t>        |  |  +--</a:t>
            </a:r>
            <a:r>
              <a:rPr lang="en-US" sz="1000" dirty="0" err="1"/>
              <a:t>rw</a:t>
            </a:r>
            <a:r>
              <a:rPr lang="en-US" sz="1000" dirty="0"/>
              <a:t> </a:t>
            </a:r>
            <a:r>
              <a:rPr lang="en-US" sz="1000" dirty="0" err="1"/>
              <a:t>nd</a:t>
            </a:r>
            <a:r>
              <a:rPr lang="en-US" sz="1000" dirty="0"/>
              <a:t>-proxy?                           </a:t>
            </a:r>
            <a:r>
              <a:rPr lang="en-US" sz="1000" dirty="0" err="1"/>
              <a:t>boolean</a:t>
            </a:r>
            <a:endParaRPr lang="en-US" sz="1000" dirty="0"/>
          </a:p>
          <a:p>
            <a:r>
              <a:rPr lang="en-US" sz="1000" dirty="0"/>
              <a:t>        |  |  +--</a:t>
            </a:r>
            <a:r>
              <a:rPr lang="en-US" sz="1000" dirty="0" err="1"/>
              <a:t>rw</a:t>
            </a:r>
            <a:r>
              <a:rPr lang="en-US" sz="1000" dirty="0"/>
              <a:t> </a:t>
            </a:r>
            <a:r>
              <a:rPr lang="en-US" sz="1000" dirty="0" err="1"/>
              <a:t>nd</a:t>
            </a:r>
            <a:r>
              <a:rPr lang="en-US" sz="1000" dirty="0"/>
              <a:t>-suppression?                     </a:t>
            </a:r>
            <a:r>
              <a:rPr lang="en-US" sz="1000" dirty="0" err="1"/>
              <a:t>boolean</a:t>
            </a:r>
            <a:endParaRPr lang="en-US" sz="1000" dirty="0"/>
          </a:p>
          <a:p>
            <a:r>
              <a:rPr lang="en-US" sz="1000" dirty="0"/>
              <a:t>        |  |  +--</a:t>
            </a:r>
            <a:r>
              <a:rPr lang="en-US" sz="1000" dirty="0" err="1"/>
              <a:t>rw</a:t>
            </a:r>
            <a:r>
              <a:rPr lang="en-US" sz="1000" dirty="0"/>
              <a:t> underlay-multicast?                 </a:t>
            </a:r>
            <a:r>
              <a:rPr lang="en-US" sz="1000" dirty="0" err="1"/>
              <a:t>boolean</a:t>
            </a:r>
            <a:endParaRPr lang="en-US" sz="1000" dirty="0"/>
          </a:p>
          <a:p>
            <a:r>
              <a:rPr lang="en-US" sz="1000" dirty="0"/>
              <a:t>        |  |  +--</a:t>
            </a:r>
            <a:r>
              <a:rPr lang="en-US" sz="1000" dirty="0" err="1"/>
              <a:t>rw</a:t>
            </a:r>
            <a:r>
              <a:rPr lang="en-US" sz="1000" dirty="0"/>
              <a:t> flood-unknown-unicast-</a:t>
            </a:r>
            <a:r>
              <a:rPr lang="en-US" sz="1000" dirty="0" err="1"/>
              <a:t>supression</a:t>
            </a:r>
            <a:r>
              <a:rPr lang="en-US" sz="1000" dirty="0"/>
              <a:t>?   </a:t>
            </a:r>
            <a:r>
              <a:rPr lang="en-US" sz="1000" dirty="0" err="1"/>
              <a:t>boolean</a:t>
            </a:r>
            <a:endParaRPr lang="en-US" sz="1000" dirty="0"/>
          </a:p>
          <a:p>
            <a:r>
              <a:rPr lang="en-US" sz="1000" dirty="0"/>
              <a:t>        |  |  +--</a:t>
            </a:r>
            <a:r>
              <a:rPr lang="en-US" sz="1000" dirty="0" err="1"/>
              <a:t>rw</a:t>
            </a:r>
            <a:r>
              <a:rPr lang="en-US" sz="1000" dirty="0"/>
              <a:t> </a:t>
            </a:r>
            <a:r>
              <a:rPr lang="en-US" sz="1000" dirty="0" err="1"/>
              <a:t>vpws</a:t>
            </a:r>
            <a:r>
              <a:rPr lang="en-US" sz="1000" dirty="0"/>
              <a:t>-</a:t>
            </a:r>
            <a:r>
              <a:rPr lang="en-US" sz="1000" dirty="0" err="1"/>
              <a:t>vlan</a:t>
            </a:r>
            <a:r>
              <a:rPr lang="en-US" sz="1000" dirty="0"/>
              <a:t>-aware?                    </a:t>
            </a:r>
            <a:r>
              <a:rPr lang="en-US" sz="1000" dirty="0" err="1"/>
              <a:t>boolean</a:t>
            </a:r>
            <a:endParaRPr lang="en-US" sz="1000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A7DB4F83-46B4-E94F-B7C4-7BE52DBCA209}"/>
              </a:ext>
            </a:extLst>
          </p:cNvPr>
          <p:cNvSpPr/>
          <p:nvPr/>
        </p:nvSpPr>
        <p:spPr>
          <a:xfrm>
            <a:off x="3898761" y="1057604"/>
            <a:ext cx="231112" cy="20460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9B5093-5A95-C542-913F-77E5EAEEFDDE}"/>
              </a:ext>
            </a:extLst>
          </p:cNvPr>
          <p:cNvSpPr txBox="1"/>
          <p:nvPr/>
        </p:nvSpPr>
        <p:spPr bwMode="auto">
          <a:xfrm>
            <a:off x="4129873" y="1804974"/>
            <a:ext cx="65948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Available on https://</a:t>
            </a:r>
            <a:r>
              <a:rPr lang="en-US" b="1" dirty="0" err="1">
                <a:latin typeface="Calibri" pitchFamily="34" charset="0"/>
                <a:cs typeface="Calibri" pitchFamily="34" charset="0"/>
              </a:rPr>
              <a:t>github.com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/IETF-OPSAWG-WG/l3nm/pull/194</a:t>
            </a:r>
            <a:endParaRPr lang="en-US" sz="1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97A8B9-8C9B-F24C-B9DB-E2F6C22FDE57}"/>
              </a:ext>
            </a:extLst>
          </p:cNvPr>
          <p:cNvSpPr/>
          <p:nvPr/>
        </p:nvSpPr>
        <p:spPr>
          <a:xfrm>
            <a:off x="398271" y="2975535"/>
            <a:ext cx="1120281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The EVPN-BGP can miss some configuration parameters (suggested by Qin).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742932" lvl="1" indent="-285750">
              <a:buFont typeface="Arial" panose="020B0604020202020204" pitchFamily="34" charset="0"/>
              <a:buChar char="•"/>
            </a:pPr>
            <a:r>
              <a:rPr lang="en-US" b="1" dirty="0">
                <a:highlight>
                  <a:srgbClr val="00FFFF"/>
                </a:highlight>
                <a:latin typeface="Calibri" pitchFamily="34" charset="0"/>
                <a:cs typeface="Calibri" pitchFamily="34" charset="0"/>
              </a:rPr>
              <a:t>Split Horizon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: </a:t>
            </a:r>
            <a:r>
              <a:rPr lang="en-US" dirty="0">
                <a:latin typeface="Calibri" pitchFamily="34" charset="0"/>
                <a:cs typeface="Calibri" pitchFamily="34" charset="0"/>
              </a:rPr>
              <a:t>Now it is supported at Site Network Access level </a:t>
            </a:r>
          </a:p>
          <a:p>
            <a:pPr lvl="1"/>
            <a:r>
              <a:rPr lang="en-US" sz="1100" dirty="0">
                <a:latin typeface="Calibri" pitchFamily="34" charset="0"/>
                <a:cs typeface="Calibri" pitchFamily="34" charset="0"/>
              </a:rPr>
              <a:t>	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/l2vpn-ntw/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vpn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-services/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vpn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-service/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vpn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-nodes/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vpn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-node/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vpn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-network-accesses/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vpn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-network-access/connection/split-horizon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742932" lvl="1" indent="-285750">
              <a:buFont typeface="Arial" panose="020B0604020202020204" pitchFamily="34" charset="0"/>
              <a:buChar char="•"/>
            </a:pPr>
            <a:r>
              <a:rPr lang="en-US" b="1" dirty="0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Remote-FRR:</a:t>
            </a:r>
          </a:p>
          <a:p>
            <a:pPr marL="742932" lvl="1" indent="-285750">
              <a:buFont typeface="Arial" panose="020B0604020202020204" pitchFamily="34" charset="0"/>
              <a:buChar char="•"/>
            </a:pPr>
            <a:r>
              <a:rPr lang="en-US" b="1" dirty="0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Local-remote-FRR</a:t>
            </a:r>
          </a:p>
          <a:p>
            <a:pPr marL="742932" lvl="1" indent="-285750">
              <a:buFont typeface="Arial" panose="020B0604020202020204" pitchFamily="34" charset="0"/>
              <a:buChar char="•"/>
            </a:pPr>
            <a:r>
              <a:rPr lang="en-US" b="1" dirty="0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diff-mode</a:t>
            </a:r>
          </a:p>
          <a:p>
            <a:pPr marL="742932" lvl="1" indent="-285750">
              <a:buFont typeface="Arial" panose="020B0604020202020204" pitchFamily="34" charset="0"/>
              <a:buChar char="•"/>
            </a:pPr>
            <a:r>
              <a:rPr lang="en-US" b="1" dirty="0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split-mode</a:t>
            </a:r>
          </a:p>
          <a:p>
            <a:pPr marL="742932" lvl="1" indent="-285750">
              <a:buFont typeface="Arial" panose="020B0604020202020204" pitchFamily="34" charset="0"/>
              <a:buChar char="•"/>
            </a:pPr>
            <a:r>
              <a:rPr lang="en-US" b="1" dirty="0" err="1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ing</a:t>
            </a:r>
            <a:r>
              <a:rPr lang="en-US" b="1" dirty="0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-diff-mode</a:t>
            </a:r>
          </a:p>
          <a:p>
            <a:pPr marL="742932" lvl="1" indent="-285750">
              <a:buFont typeface="Arial" panose="020B0604020202020204" pitchFamily="34" charset="0"/>
              <a:buChar char="•"/>
            </a:pPr>
            <a:r>
              <a:rPr lang="en-US" b="1" dirty="0" err="1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eg</a:t>
            </a:r>
            <a:r>
              <a:rPr lang="en-US" b="1" dirty="0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-diff-mode </a:t>
            </a:r>
          </a:p>
          <a:p>
            <a:pPr marL="742932" lvl="1" indent="-285750">
              <a:buFont typeface="Arial" panose="020B0604020202020204" pitchFamily="34" charset="0"/>
              <a:buChar char="•"/>
            </a:pPr>
            <a:r>
              <a:rPr lang="en-US" b="1" dirty="0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Bridge-domain: </a:t>
            </a:r>
          </a:p>
          <a:p>
            <a:pPr marL="742932" lvl="1" indent="-285750">
              <a:buFont typeface="Arial" panose="020B0604020202020204" pitchFamily="34" charset="0"/>
              <a:buChar char="•"/>
            </a:pPr>
            <a:r>
              <a:rPr lang="en-US" b="1" dirty="0">
                <a:highlight>
                  <a:srgbClr val="FFFF00"/>
                </a:highlight>
              </a:rPr>
              <a:t>Mode-type</a:t>
            </a:r>
            <a:r>
              <a:rPr lang="en-US" b="1" dirty="0">
                <a:highlight>
                  <a:srgbClr val="00FFFF"/>
                </a:highlight>
              </a:rPr>
              <a:t>:</a:t>
            </a:r>
            <a:endParaRPr lang="en-US" b="1" dirty="0">
              <a:highlight>
                <a:srgbClr val="00FFFF"/>
              </a:highligh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3A75C4DA-518B-0A49-98B2-5368DCD25384}"/>
              </a:ext>
            </a:extLst>
          </p:cNvPr>
          <p:cNvSpPr/>
          <p:nvPr/>
        </p:nvSpPr>
        <p:spPr>
          <a:xfrm>
            <a:off x="3101715" y="4247503"/>
            <a:ext cx="231112" cy="20460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B35D0E-E509-1140-B5B0-63AAB587E1AD}"/>
              </a:ext>
            </a:extLst>
          </p:cNvPr>
          <p:cNvSpPr txBox="1"/>
          <p:nvPr/>
        </p:nvSpPr>
        <p:spPr bwMode="auto">
          <a:xfrm>
            <a:off x="3332827" y="5085312"/>
            <a:ext cx="15940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/>
            <a:r>
              <a:rPr lang="en-US" sz="1800" b="1" dirty="0">
                <a:latin typeface="Calibri" pitchFamily="34" charset="0"/>
                <a:cs typeface="Calibri" pitchFamily="34" charset="0"/>
              </a:rPr>
              <a:t>Not Supported</a:t>
            </a:r>
          </a:p>
        </p:txBody>
      </p:sp>
    </p:spTree>
    <p:extLst>
      <p:ext uri="{BB962C8B-B14F-4D97-AF65-F5344CB8AC3E}">
        <p14:creationId xmlns:p14="http://schemas.microsoft.com/office/powerpoint/2010/main" val="3804385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half" idx="12"/>
          </p:nvPr>
        </p:nvSpPr>
        <p:spPr>
          <a:xfrm>
            <a:off x="431371" y="1750357"/>
            <a:ext cx="11299075" cy="2953803"/>
          </a:xfrm>
          <a:prstGeom prst="rect">
            <a:avLst/>
          </a:prstGeom>
        </p:spPr>
        <p:txBody>
          <a:bodyPr/>
          <a:lstStyle/>
          <a:p>
            <a:pPr eaLnBrk="1" hangingPunct="1">
              <a:spcBef>
                <a:spcPts val="0"/>
              </a:spcBef>
              <a:defRPr/>
            </a:pPr>
            <a:r>
              <a:rPr lang="es-ES" altLang="es-ES" sz="4400" b="1" dirty="0" err="1">
                <a:solidFill>
                  <a:srgbClr val="004356"/>
                </a:solidFill>
                <a:cs typeface="Arial" panose="020B0604020202020204" pitchFamily="34" charset="0"/>
              </a:rPr>
              <a:t>Openconfig</a:t>
            </a:r>
            <a:r>
              <a:rPr lang="es-ES" altLang="es-ES" sz="4400" b="1" dirty="0">
                <a:solidFill>
                  <a:srgbClr val="004356"/>
                </a:solidFill>
                <a:cs typeface="Arial" panose="020B0604020202020204" pitchFamily="34" charset="0"/>
              </a:rPr>
              <a:t> </a:t>
            </a:r>
            <a:r>
              <a:rPr lang="es-ES" altLang="es-ES" sz="4400" b="1" dirty="0" err="1">
                <a:solidFill>
                  <a:srgbClr val="004356"/>
                </a:solidFill>
                <a:cs typeface="Arial" panose="020B0604020202020204" pitchFamily="34" charset="0"/>
              </a:rPr>
              <a:t>Models</a:t>
            </a:r>
            <a:r>
              <a:rPr lang="es-ES" altLang="es-ES" sz="4400" dirty="0">
                <a:solidFill>
                  <a:srgbClr val="004356"/>
                </a:solidFill>
                <a:cs typeface="Arial" panose="020B0604020202020204" pitchFamily="34" charset="0"/>
              </a:rPr>
              <a:t> 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s-ES" altLang="es-ES" sz="3600" dirty="0">
                <a:solidFill>
                  <a:srgbClr val="004356"/>
                </a:solidFill>
                <a:cs typeface="Arial" panose="020B0604020202020204" pitchFamily="34" charset="0"/>
              </a:rPr>
              <a:t>EVPN</a:t>
            </a:r>
            <a:endParaRPr lang="es-ES" altLang="es-ES" sz="4400" dirty="0">
              <a:solidFill>
                <a:srgbClr val="004356"/>
              </a:solidFill>
              <a:cs typeface="Arial" panose="020B0604020202020204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3FC5C77-F3AF-48BA-9C2A-DC736E0D53A3}"/>
              </a:ext>
            </a:extLst>
          </p:cNvPr>
          <p:cNvSpPr/>
          <p:nvPr/>
        </p:nvSpPr>
        <p:spPr>
          <a:xfrm>
            <a:off x="793758" y="259455"/>
            <a:ext cx="184731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endParaRPr lang="es-ES" altLang="es-ES" sz="1400" dirty="0">
              <a:solidFill>
                <a:srgbClr val="004356"/>
              </a:solidFill>
              <a:cs typeface="Arial" panose="020B0604020202020204" pitchFamily="34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0CA1FBD0-8A48-4962-809F-1EF8722B4A55}"/>
              </a:ext>
            </a:extLst>
          </p:cNvPr>
          <p:cNvSpPr/>
          <p:nvPr/>
        </p:nvSpPr>
        <p:spPr>
          <a:xfrm>
            <a:off x="379862" y="259455"/>
            <a:ext cx="184731" cy="307777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pPr>
              <a:defRPr/>
            </a:pPr>
            <a:endParaRPr lang="es-ES" altLang="es-ES" sz="1400" dirty="0">
              <a:solidFill>
                <a:srgbClr val="004356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457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F9F9BCE7-4742-46C8-8DD8-5D91EAD8D1BC}"/>
              </a:ext>
            </a:extLst>
          </p:cNvPr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r>
              <a:rPr lang="es-CO" sz="4400" dirty="0"/>
              <a:t>Network Sample</a:t>
            </a:r>
          </a:p>
        </p:txBody>
      </p:sp>
    </p:spTree>
    <p:extLst>
      <p:ext uri="{BB962C8B-B14F-4D97-AF65-F5344CB8AC3E}">
        <p14:creationId xmlns:p14="http://schemas.microsoft.com/office/powerpoint/2010/main" val="3195924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1">
            <a:extLst>
              <a:ext uri="{FF2B5EF4-FFF2-40B4-BE49-F238E27FC236}">
                <a16:creationId xmlns:a16="http://schemas.microsoft.com/office/drawing/2014/main" id="{342F0F10-9D47-2549-A004-B4AD9A166C4E}"/>
              </a:ext>
            </a:extLst>
          </p:cNvPr>
          <p:cNvSpPr/>
          <p:nvPr/>
        </p:nvSpPr>
        <p:spPr>
          <a:xfrm>
            <a:off x="4916965" y="3108772"/>
            <a:ext cx="2212316" cy="1122559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IP-MPLS</a:t>
            </a:r>
          </a:p>
          <a:p>
            <a:pPr algn="ctr"/>
            <a:r>
              <a:rPr lang="en-US" sz="1200" i="1" dirty="0">
                <a:solidFill>
                  <a:schemeClr val="tx1"/>
                </a:solidFill>
              </a:rPr>
              <a:t>Inter-AS option-C</a:t>
            </a:r>
          </a:p>
        </p:txBody>
      </p:sp>
      <p:pic>
        <p:nvPicPr>
          <p:cNvPr id="3" name="Picture 2" descr="Router Icon of Line style - Available in SVG, PNG, EPS, AI &amp; Icon fonts">
            <a:extLst>
              <a:ext uri="{FF2B5EF4-FFF2-40B4-BE49-F238E27FC236}">
                <a16:creationId xmlns:a16="http://schemas.microsoft.com/office/drawing/2014/main" id="{27C3C7ED-EDFC-7941-9153-789340A34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8444" y1="41333" x2="52444" y2="32889"/>
                        <a14:foregroundMark x1="63556" y1="53778" x2="71556" y2="50222"/>
                        <a14:foregroundMark x1="48444" y1="69778" x2="45778" y2="69333"/>
                        <a14:foregroundMark x1="28889" y1="50222" x2="37333" y2="5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912" y="3377433"/>
            <a:ext cx="575995" cy="575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Router Icon of Line style - Available in SVG, PNG, EPS, AI &amp; Icon fonts">
            <a:extLst>
              <a:ext uri="{FF2B5EF4-FFF2-40B4-BE49-F238E27FC236}">
                <a16:creationId xmlns:a16="http://schemas.microsoft.com/office/drawing/2014/main" id="{F1E11431-0F87-1B45-B979-355B954C2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8444" y1="41333" x2="52444" y2="32889"/>
                        <a14:foregroundMark x1="63556" y1="53778" x2="71556" y2="50222"/>
                        <a14:foregroundMark x1="48444" y1="69778" x2="45778" y2="69333"/>
                        <a14:foregroundMark x1="28889" y1="50222" x2="37333" y2="5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496" y="2539040"/>
            <a:ext cx="575995" cy="575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outer Icon of Line style - Available in SVG, PNG, EPS, AI &amp; Icon fonts">
            <a:extLst>
              <a:ext uri="{FF2B5EF4-FFF2-40B4-BE49-F238E27FC236}">
                <a16:creationId xmlns:a16="http://schemas.microsoft.com/office/drawing/2014/main" id="{41C9407E-A580-1F45-8F1B-653D64FB7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8444" y1="41333" x2="52444" y2="32889"/>
                        <a14:foregroundMark x1="63556" y1="53778" x2="71556" y2="50222"/>
                        <a14:foregroundMark x1="48444" y1="69778" x2="45778" y2="69333"/>
                        <a14:foregroundMark x1="28889" y1="50222" x2="37333" y2="5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495" y="4188241"/>
            <a:ext cx="575995" cy="575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outer Icon of Line style - Available in SVG, PNG, EPS, AI &amp; Icon fonts">
            <a:extLst>
              <a:ext uri="{FF2B5EF4-FFF2-40B4-BE49-F238E27FC236}">
                <a16:creationId xmlns:a16="http://schemas.microsoft.com/office/drawing/2014/main" id="{1D2606D8-6591-6744-B671-0E4F7255E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8444" y1="41333" x2="52444" y2="32889"/>
                        <a14:foregroundMark x1="63556" y1="53778" x2="71556" y2="50222"/>
                        <a14:foregroundMark x1="48444" y1="69778" x2="45778" y2="69333"/>
                        <a14:foregroundMark x1="28889" y1="50222" x2="37333" y2="5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217" y="2913419"/>
            <a:ext cx="575995" cy="575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outer Icon of Line style - Available in SVG, PNG, EPS, AI &amp; Icon fonts">
            <a:extLst>
              <a:ext uri="{FF2B5EF4-FFF2-40B4-BE49-F238E27FC236}">
                <a16:creationId xmlns:a16="http://schemas.microsoft.com/office/drawing/2014/main" id="{006ADA3C-FCFF-6848-BF6E-189D68ADF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8444" y1="41333" x2="52444" y2="32889"/>
                        <a14:foregroundMark x1="63556" y1="53778" x2="71556" y2="50222"/>
                        <a14:foregroundMark x1="48444" y1="69778" x2="45778" y2="69333"/>
                        <a14:foregroundMark x1="28889" y1="50222" x2="37333" y2="5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672" y="3801892"/>
            <a:ext cx="575995" cy="575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outer Icon of Line style - Available in SVG, PNG, EPS, AI &amp; Icon fonts">
            <a:extLst>
              <a:ext uri="{FF2B5EF4-FFF2-40B4-BE49-F238E27FC236}">
                <a16:creationId xmlns:a16="http://schemas.microsoft.com/office/drawing/2014/main" id="{397621C8-EA39-C549-A9BF-30E4CE2AF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48444" y1="41333" x2="52444" y2="32889"/>
                        <a14:foregroundMark x1="63556" y1="53778" x2="71556" y2="50222"/>
                        <a14:foregroundMark x1="48444" y1="69778" x2="45778" y2="69333"/>
                        <a14:foregroundMark x1="28889" y1="50222" x2="37333" y2="5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5919" y="3300514"/>
            <a:ext cx="575995" cy="575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Router Icon of Line style - Available in SVG, PNG, EPS, AI &amp; Icon fonts">
            <a:extLst>
              <a:ext uri="{FF2B5EF4-FFF2-40B4-BE49-F238E27FC236}">
                <a16:creationId xmlns:a16="http://schemas.microsoft.com/office/drawing/2014/main" id="{486B655F-DED8-9D46-8C12-0C013D211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8444" y1="41333" x2="52444" y2="32889"/>
                        <a14:foregroundMark x1="63556" y1="53778" x2="71556" y2="50222"/>
                        <a14:foregroundMark x1="48444" y1="69778" x2="45778" y2="69333"/>
                        <a14:foregroundMark x1="28889" y1="50222" x2="37333" y2="5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5337" y="2527435"/>
            <a:ext cx="575995" cy="575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outer Icon of Line style - Available in SVG, PNG, EPS, AI &amp; Icon fonts">
            <a:extLst>
              <a:ext uri="{FF2B5EF4-FFF2-40B4-BE49-F238E27FC236}">
                <a16:creationId xmlns:a16="http://schemas.microsoft.com/office/drawing/2014/main" id="{EB1E493E-6B08-BC46-B4D8-8C56950E5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48444" y1="41333" x2="52444" y2="32889"/>
                        <a14:foregroundMark x1="63556" y1="53778" x2="71556" y2="50222"/>
                        <a14:foregroundMark x1="48444" y1="69778" x2="45778" y2="69333"/>
                        <a14:foregroundMark x1="28889" y1="50222" x2="37333" y2="5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5335" y="4143979"/>
            <a:ext cx="575995" cy="575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8004549-AD3F-BD4E-8033-C023A8EBC198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1196907" y="2827038"/>
            <a:ext cx="456589" cy="838393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2F6E76-326E-5A43-A9B8-4E867A582D9B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1196907" y="3665431"/>
            <a:ext cx="456588" cy="810808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8EF433-09B4-E344-9904-E4CDFE49129C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2229491" y="2827038"/>
            <a:ext cx="859726" cy="374379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165501-1035-A14E-B06B-F426901C6B4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229490" y="3201417"/>
            <a:ext cx="859727" cy="1274822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9A41AC6-3723-2941-B341-A195618810A4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8851667" y="2815433"/>
            <a:ext cx="903670" cy="1274457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2C1B8B0-B560-CF44-875D-46A6930B83D7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8851667" y="4089890"/>
            <a:ext cx="903668" cy="342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A60F64A-2824-4A41-AA62-3D9B118BAFBF}"/>
              </a:ext>
            </a:extLst>
          </p:cNvPr>
          <p:cNvCxnSpPr>
            <a:cxnSpLocks/>
          </p:cNvCxnSpPr>
          <p:nvPr/>
        </p:nvCxnSpPr>
        <p:spPr>
          <a:xfrm>
            <a:off x="10331331" y="2782776"/>
            <a:ext cx="744588" cy="782534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CE72DE0-5E36-ED4B-A0BD-F1F64EB7D866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10331330" y="3565311"/>
            <a:ext cx="744589" cy="866666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0131CFB-2FC5-564E-9597-6F398AD3D52D}"/>
              </a:ext>
            </a:extLst>
          </p:cNvPr>
          <p:cNvSpPr/>
          <p:nvPr/>
        </p:nvSpPr>
        <p:spPr>
          <a:xfrm>
            <a:off x="9765009" y="3056728"/>
            <a:ext cx="575995" cy="21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HL4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84C5A0-10C8-7B43-9680-D3A39B3B050F}"/>
              </a:ext>
            </a:extLst>
          </p:cNvPr>
          <p:cNvSpPr/>
          <p:nvPr/>
        </p:nvSpPr>
        <p:spPr>
          <a:xfrm>
            <a:off x="9755334" y="4669819"/>
            <a:ext cx="575995" cy="21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HL4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9000352-629F-154A-A486-FEC4E421F226}"/>
              </a:ext>
            </a:extLst>
          </p:cNvPr>
          <p:cNvSpPr/>
          <p:nvPr/>
        </p:nvSpPr>
        <p:spPr>
          <a:xfrm>
            <a:off x="11074536" y="3838027"/>
            <a:ext cx="575995" cy="21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HL5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36029C-49EA-484D-A4F8-0E7BA8ECCD24}"/>
              </a:ext>
            </a:extLst>
          </p:cNvPr>
          <p:cNvSpPr/>
          <p:nvPr/>
        </p:nvSpPr>
        <p:spPr>
          <a:xfrm>
            <a:off x="8274695" y="4323976"/>
            <a:ext cx="575995" cy="21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HL3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7C1308-5BB0-394E-B216-889D3FE8E69B}"/>
              </a:ext>
            </a:extLst>
          </p:cNvPr>
          <p:cNvSpPr/>
          <p:nvPr/>
        </p:nvSpPr>
        <p:spPr>
          <a:xfrm>
            <a:off x="1657259" y="3067910"/>
            <a:ext cx="575995" cy="21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HL4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FB5A7BA-B18D-8941-8E9C-14E071EC95CB}"/>
              </a:ext>
            </a:extLst>
          </p:cNvPr>
          <p:cNvSpPr/>
          <p:nvPr/>
        </p:nvSpPr>
        <p:spPr>
          <a:xfrm>
            <a:off x="1653495" y="4714081"/>
            <a:ext cx="575995" cy="21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HL4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1F5A77F-E8B6-D34F-9965-B4D67220502B}"/>
              </a:ext>
            </a:extLst>
          </p:cNvPr>
          <p:cNvSpPr/>
          <p:nvPr/>
        </p:nvSpPr>
        <p:spPr>
          <a:xfrm>
            <a:off x="3115387" y="3449431"/>
            <a:ext cx="575995" cy="21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HL3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1568A34-434D-0A48-9372-222B46667397}"/>
              </a:ext>
            </a:extLst>
          </p:cNvPr>
          <p:cNvSpPr/>
          <p:nvPr/>
        </p:nvSpPr>
        <p:spPr>
          <a:xfrm>
            <a:off x="620911" y="3902566"/>
            <a:ext cx="575995" cy="21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HL5</a:t>
            </a:r>
          </a:p>
        </p:txBody>
      </p:sp>
      <p:pic>
        <p:nvPicPr>
          <p:cNvPr id="27" name="Picture 2" descr="Router Icon of Line style - Available in SVG, PNG, EPS, AI &amp; Icon fonts">
            <a:extLst>
              <a:ext uri="{FF2B5EF4-FFF2-40B4-BE49-F238E27FC236}">
                <a16:creationId xmlns:a16="http://schemas.microsoft.com/office/drawing/2014/main" id="{C1A228AD-D0B5-7D48-A00D-A74FD2A7C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48444" y1="41333" x2="52444" y2="32889"/>
                        <a14:foregroundMark x1="63556" y1="53778" x2="71556" y2="50222"/>
                        <a14:foregroundMark x1="48444" y1="69778" x2="45778" y2="69333"/>
                        <a14:foregroundMark x1="28889" y1="50222" x2="37333" y2="5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339" y="3868723"/>
            <a:ext cx="575995" cy="575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793733E-99FC-7948-8CA4-B7B39F6C73BD}"/>
              </a:ext>
            </a:extLst>
          </p:cNvPr>
          <p:cNvCxnSpPr>
            <a:cxnSpLocks/>
            <a:stCxn id="6" idx="3"/>
            <a:endCxn id="31" idx="1"/>
          </p:cNvCxnSpPr>
          <p:nvPr/>
        </p:nvCxnSpPr>
        <p:spPr>
          <a:xfrm>
            <a:off x="3665212" y="3201417"/>
            <a:ext cx="920870" cy="509002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794BD77-4DA4-ED4E-88D6-E6EF43BF2A91}"/>
              </a:ext>
            </a:extLst>
          </p:cNvPr>
          <p:cNvCxnSpPr>
            <a:cxnSpLocks/>
            <a:stCxn id="5" idx="3"/>
            <a:endCxn id="27" idx="1"/>
          </p:cNvCxnSpPr>
          <p:nvPr/>
        </p:nvCxnSpPr>
        <p:spPr>
          <a:xfrm flipV="1">
            <a:off x="2229490" y="4156721"/>
            <a:ext cx="841849" cy="3195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1593C543-1410-E64A-9DD9-294126BE4260}"/>
              </a:ext>
            </a:extLst>
          </p:cNvPr>
          <p:cNvSpPr/>
          <p:nvPr/>
        </p:nvSpPr>
        <p:spPr>
          <a:xfrm>
            <a:off x="3112120" y="4403758"/>
            <a:ext cx="575995" cy="21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HL3</a:t>
            </a:r>
          </a:p>
        </p:txBody>
      </p:sp>
      <p:pic>
        <p:nvPicPr>
          <p:cNvPr id="31" name="Picture 2" descr="Router Icon of Line style - Available in SVG, PNG, EPS, AI &amp; Icon fonts">
            <a:extLst>
              <a:ext uri="{FF2B5EF4-FFF2-40B4-BE49-F238E27FC236}">
                <a16:creationId xmlns:a16="http://schemas.microsoft.com/office/drawing/2014/main" id="{2360FF61-A2F7-244B-8A8D-0424BF7A9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48444" y1="41333" x2="52444" y2="32889"/>
                        <a14:foregroundMark x1="63556" y1="53778" x2="71556" y2="50222"/>
                        <a14:foregroundMark x1="48444" y1="69778" x2="45778" y2="69333"/>
                        <a14:foregroundMark x1="28889" y1="50222" x2="37333" y2="5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082" y="3422421"/>
            <a:ext cx="575995" cy="575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F624541E-5283-4E4A-AE57-5992D6C76213}"/>
              </a:ext>
            </a:extLst>
          </p:cNvPr>
          <p:cNvSpPr/>
          <p:nvPr/>
        </p:nvSpPr>
        <p:spPr>
          <a:xfrm>
            <a:off x="4574120" y="3972766"/>
            <a:ext cx="575995" cy="21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HL2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04E3EC-47C7-F749-B164-A999C81718DB}"/>
              </a:ext>
            </a:extLst>
          </p:cNvPr>
          <p:cNvCxnSpPr>
            <a:cxnSpLocks/>
            <a:stCxn id="4" idx="3"/>
            <a:endCxn id="27" idx="1"/>
          </p:cNvCxnSpPr>
          <p:nvPr/>
        </p:nvCxnSpPr>
        <p:spPr>
          <a:xfrm>
            <a:off x="2229491" y="2827038"/>
            <a:ext cx="841848" cy="1329683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E103A0-D432-434E-8CB6-F17349ED4FCE}"/>
              </a:ext>
            </a:extLst>
          </p:cNvPr>
          <p:cNvCxnSpPr>
            <a:cxnSpLocks/>
            <a:stCxn id="27" idx="3"/>
            <a:endCxn id="31" idx="1"/>
          </p:cNvCxnSpPr>
          <p:nvPr/>
        </p:nvCxnSpPr>
        <p:spPr>
          <a:xfrm flipV="1">
            <a:off x="3647334" y="3710419"/>
            <a:ext cx="938748" cy="446302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2" descr="Router Icon of Line style - Available in SVG, PNG, EPS, AI &amp; Icon fonts">
            <a:extLst>
              <a:ext uri="{FF2B5EF4-FFF2-40B4-BE49-F238E27FC236}">
                <a16:creationId xmlns:a16="http://schemas.microsoft.com/office/drawing/2014/main" id="{5B741743-4F3D-4A44-8161-549EDEB77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48444" y1="41333" x2="52444" y2="32889"/>
                        <a14:foregroundMark x1="63556" y1="53778" x2="71556" y2="50222"/>
                        <a14:foregroundMark x1="48444" y1="69778" x2="45778" y2="69333"/>
                        <a14:foregroundMark x1="28889" y1="50222" x2="37333" y2="5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346" y="2724519"/>
            <a:ext cx="575995" cy="575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A27567F-B9F8-CF49-9E01-61FF05ADE596}"/>
              </a:ext>
            </a:extLst>
          </p:cNvPr>
          <p:cNvCxnSpPr>
            <a:cxnSpLocks/>
            <a:stCxn id="35" idx="1"/>
            <a:endCxn id="38" idx="3"/>
          </p:cNvCxnSpPr>
          <p:nvPr/>
        </p:nvCxnSpPr>
        <p:spPr>
          <a:xfrm flipH="1">
            <a:off x="7481459" y="3012517"/>
            <a:ext cx="803887" cy="604895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5A8395A-9EA8-0743-9FC8-C8FBA36ECFF8}"/>
              </a:ext>
            </a:extLst>
          </p:cNvPr>
          <p:cNvSpPr/>
          <p:nvPr/>
        </p:nvSpPr>
        <p:spPr>
          <a:xfrm>
            <a:off x="8285346" y="3259528"/>
            <a:ext cx="575995" cy="21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HL3</a:t>
            </a:r>
          </a:p>
        </p:txBody>
      </p:sp>
      <p:pic>
        <p:nvPicPr>
          <p:cNvPr id="38" name="Picture 2" descr="Router Icon of Line style - Available in SVG, PNG, EPS, AI &amp; Icon fonts">
            <a:extLst>
              <a:ext uri="{FF2B5EF4-FFF2-40B4-BE49-F238E27FC236}">
                <a16:creationId xmlns:a16="http://schemas.microsoft.com/office/drawing/2014/main" id="{1D0858C3-8678-5E4F-B1DA-0C8FF9D2F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48444" y1="41333" x2="52444" y2="32889"/>
                        <a14:foregroundMark x1="63556" y1="53778" x2="71556" y2="50222"/>
                        <a14:foregroundMark x1="48444" y1="69778" x2="45778" y2="69333"/>
                        <a14:foregroundMark x1="28889" y1="50222" x2="37333" y2="5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464" y="3329414"/>
            <a:ext cx="575995" cy="575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4FFA74B1-F3C2-8748-A86F-76B5D29C7137}"/>
              </a:ext>
            </a:extLst>
          </p:cNvPr>
          <p:cNvSpPr/>
          <p:nvPr/>
        </p:nvSpPr>
        <p:spPr>
          <a:xfrm>
            <a:off x="6894137" y="3890416"/>
            <a:ext cx="575995" cy="21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HL2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AA17519-73FA-B848-8E7D-2ADBA0E1D10F}"/>
              </a:ext>
            </a:extLst>
          </p:cNvPr>
          <p:cNvCxnSpPr>
            <a:cxnSpLocks/>
            <a:stCxn id="35" idx="3"/>
            <a:endCxn id="9" idx="1"/>
          </p:cNvCxnSpPr>
          <p:nvPr/>
        </p:nvCxnSpPr>
        <p:spPr>
          <a:xfrm flipV="1">
            <a:off x="8861341" y="2815433"/>
            <a:ext cx="893996" cy="1970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D269B5F-A171-4F4B-9CE0-52FCDB20F3BE}"/>
              </a:ext>
            </a:extLst>
          </p:cNvPr>
          <p:cNvCxnSpPr>
            <a:cxnSpLocks/>
            <a:stCxn id="35" idx="3"/>
            <a:endCxn id="10" idx="1"/>
          </p:cNvCxnSpPr>
          <p:nvPr/>
        </p:nvCxnSpPr>
        <p:spPr>
          <a:xfrm>
            <a:off x="8861341" y="3012517"/>
            <a:ext cx="893994" cy="1419460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8A1D549-3B80-BB4A-BB0B-CAB4342ACD38}"/>
              </a:ext>
            </a:extLst>
          </p:cNvPr>
          <p:cNvCxnSpPr>
            <a:cxnSpLocks/>
            <a:stCxn id="7" idx="1"/>
            <a:endCxn id="38" idx="3"/>
          </p:cNvCxnSpPr>
          <p:nvPr/>
        </p:nvCxnSpPr>
        <p:spPr>
          <a:xfrm flipH="1" flipV="1">
            <a:off x="7481459" y="3617412"/>
            <a:ext cx="794213" cy="472478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4691351-9A20-574D-B763-4813FB7F6478}"/>
              </a:ext>
            </a:extLst>
          </p:cNvPr>
          <p:cNvCxnSpPr>
            <a:cxnSpLocks/>
          </p:cNvCxnSpPr>
          <p:nvPr/>
        </p:nvCxnSpPr>
        <p:spPr>
          <a:xfrm>
            <a:off x="2553963" y="1790737"/>
            <a:ext cx="0" cy="422365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8348753-D13B-C742-B1AB-E9DE490961AF}"/>
              </a:ext>
            </a:extLst>
          </p:cNvPr>
          <p:cNvCxnSpPr>
            <a:cxnSpLocks/>
          </p:cNvCxnSpPr>
          <p:nvPr/>
        </p:nvCxnSpPr>
        <p:spPr>
          <a:xfrm>
            <a:off x="4404534" y="1783376"/>
            <a:ext cx="0" cy="422365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CF5DC70-404A-5C44-8DBE-CAA25C07F811}"/>
              </a:ext>
            </a:extLst>
          </p:cNvPr>
          <p:cNvCxnSpPr>
            <a:cxnSpLocks/>
          </p:cNvCxnSpPr>
          <p:nvPr/>
        </p:nvCxnSpPr>
        <p:spPr>
          <a:xfrm>
            <a:off x="7626705" y="1783376"/>
            <a:ext cx="0" cy="422365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64105F3-A46D-E540-8FC5-4D3EE9C31EAB}"/>
              </a:ext>
            </a:extLst>
          </p:cNvPr>
          <p:cNvCxnSpPr>
            <a:cxnSpLocks/>
          </p:cNvCxnSpPr>
          <p:nvPr/>
        </p:nvCxnSpPr>
        <p:spPr>
          <a:xfrm>
            <a:off x="9444619" y="1803727"/>
            <a:ext cx="0" cy="422365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Left Brace 49">
            <a:extLst>
              <a:ext uri="{FF2B5EF4-FFF2-40B4-BE49-F238E27FC236}">
                <a16:creationId xmlns:a16="http://schemas.microsoft.com/office/drawing/2014/main" id="{7019F9F7-BC07-9A4B-9733-2E97BA119F4E}"/>
              </a:ext>
            </a:extLst>
          </p:cNvPr>
          <p:cNvSpPr/>
          <p:nvPr/>
        </p:nvSpPr>
        <p:spPr>
          <a:xfrm rot="5400000">
            <a:off x="1337764" y="716961"/>
            <a:ext cx="215999" cy="19627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>
            <a:extLst>
              <a:ext uri="{FF2B5EF4-FFF2-40B4-BE49-F238E27FC236}">
                <a16:creationId xmlns:a16="http://schemas.microsoft.com/office/drawing/2014/main" id="{7742B14E-6A2F-8C43-9B08-A04B1559A4DF}"/>
              </a:ext>
            </a:extLst>
          </p:cNvPr>
          <p:cNvSpPr/>
          <p:nvPr/>
        </p:nvSpPr>
        <p:spPr>
          <a:xfrm rot="5400000">
            <a:off x="10445794" y="742206"/>
            <a:ext cx="215999" cy="19627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eft Brace 51">
            <a:extLst>
              <a:ext uri="{FF2B5EF4-FFF2-40B4-BE49-F238E27FC236}">
                <a16:creationId xmlns:a16="http://schemas.microsoft.com/office/drawing/2014/main" id="{1562B3C7-553B-3A49-BFE2-B6045207FE15}"/>
              </a:ext>
            </a:extLst>
          </p:cNvPr>
          <p:cNvSpPr/>
          <p:nvPr/>
        </p:nvSpPr>
        <p:spPr>
          <a:xfrm rot="5400000">
            <a:off x="3408495" y="879242"/>
            <a:ext cx="187770" cy="162049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Left Brace 52">
            <a:extLst>
              <a:ext uri="{FF2B5EF4-FFF2-40B4-BE49-F238E27FC236}">
                <a16:creationId xmlns:a16="http://schemas.microsoft.com/office/drawing/2014/main" id="{C61EC082-0DD9-7B47-9B53-99737FBB1376}"/>
              </a:ext>
            </a:extLst>
          </p:cNvPr>
          <p:cNvSpPr/>
          <p:nvPr/>
        </p:nvSpPr>
        <p:spPr>
          <a:xfrm rot="5400000">
            <a:off x="5859229" y="314582"/>
            <a:ext cx="238677" cy="278497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Left Brace 53">
            <a:extLst>
              <a:ext uri="{FF2B5EF4-FFF2-40B4-BE49-F238E27FC236}">
                <a16:creationId xmlns:a16="http://schemas.microsoft.com/office/drawing/2014/main" id="{F2C73B98-0F6D-A649-BE85-13425A8CB922}"/>
              </a:ext>
            </a:extLst>
          </p:cNvPr>
          <p:cNvSpPr/>
          <p:nvPr/>
        </p:nvSpPr>
        <p:spPr>
          <a:xfrm rot="5400000">
            <a:off x="8465675" y="949637"/>
            <a:ext cx="172325" cy="152991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6BFEE8E-0167-0441-B21F-793B155E8BEA}"/>
              </a:ext>
            </a:extLst>
          </p:cNvPr>
          <p:cNvSpPr txBox="1"/>
          <p:nvPr/>
        </p:nvSpPr>
        <p:spPr bwMode="auto">
          <a:xfrm>
            <a:off x="1041645" y="1197827"/>
            <a:ext cx="80823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/>
            <a:r>
              <a:rPr lang="en-US" sz="1800" dirty="0">
                <a:latin typeface="Calibri" pitchFamily="34" charset="0"/>
                <a:cs typeface="Calibri" pitchFamily="34" charset="0"/>
              </a:rPr>
              <a:t>Access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5E6B408-584C-E64D-B567-83DA9C8D5B71}"/>
              </a:ext>
            </a:extLst>
          </p:cNvPr>
          <p:cNvSpPr txBox="1"/>
          <p:nvPr/>
        </p:nvSpPr>
        <p:spPr bwMode="auto">
          <a:xfrm>
            <a:off x="10168425" y="1226274"/>
            <a:ext cx="80823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/>
            <a:r>
              <a:rPr lang="en-US" sz="1800" dirty="0">
                <a:latin typeface="Calibri" pitchFamily="34" charset="0"/>
                <a:cs typeface="Calibri" pitchFamily="34" charset="0"/>
              </a:rPr>
              <a:t>Access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3C676B1-FFBC-0943-B41F-6A90B69CB06D}"/>
              </a:ext>
            </a:extLst>
          </p:cNvPr>
          <p:cNvSpPr txBox="1"/>
          <p:nvPr/>
        </p:nvSpPr>
        <p:spPr bwMode="auto">
          <a:xfrm>
            <a:off x="3233460" y="1154631"/>
            <a:ext cx="53784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/>
            <a:r>
              <a:rPr lang="en-US" dirty="0">
                <a:latin typeface="Calibri" pitchFamily="34" charset="0"/>
                <a:cs typeface="Calibri" pitchFamily="34" charset="0"/>
              </a:rPr>
              <a:t>Agg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65EC8F9-8642-B444-9090-887DD2529AC9}"/>
              </a:ext>
            </a:extLst>
          </p:cNvPr>
          <p:cNvSpPr txBox="1"/>
          <p:nvPr/>
        </p:nvSpPr>
        <p:spPr bwMode="auto">
          <a:xfrm>
            <a:off x="8282917" y="1226274"/>
            <a:ext cx="53784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/>
            <a:r>
              <a:rPr lang="en-US" dirty="0">
                <a:latin typeface="Calibri" pitchFamily="34" charset="0"/>
                <a:cs typeface="Calibri" pitchFamily="34" charset="0"/>
              </a:rPr>
              <a:t>Agg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13A622C-A77D-0F46-81C9-DE79C4017118}"/>
              </a:ext>
            </a:extLst>
          </p:cNvPr>
          <p:cNvSpPr txBox="1"/>
          <p:nvPr/>
        </p:nvSpPr>
        <p:spPr bwMode="auto">
          <a:xfrm>
            <a:off x="5667328" y="1198275"/>
            <a:ext cx="62247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/>
            <a:r>
              <a:rPr lang="en-US" dirty="0">
                <a:latin typeface="Calibri" pitchFamily="34" charset="0"/>
                <a:cs typeface="Calibri" pitchFamily="34" charset="0"/>
              </a:rPr>
              <a:t>Core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603055E-CB54-1941-AFFB-9D1EBF879034}"/>
              </a:ext>
            </a:extLst>
          </p:cNvPr>
          <p:cNvSpPr txBox="1"/>
          <p:nvPr/>
        </p:nvSpPr>
        <p:spPr bwMode="auto">
          <a:xfrm>
            <a:off x="251454" y="163253"/>
            <a:ext cx="40611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/>
            <a:r>
              <a:rPr lang="en-US" sz="2800" dirty="0">
                <a:latin typeface="Calibri" pitchFamily="34" charset="0"/>
                <a:cs typeface="Calibri" pitchFamily="34" charset="0"/>
              </a:rPr>
              <a:t>Typical Telefonica Network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3BA5946-1B3E-D94A-B017-44F6A6B68DEA}"/>
              </a:ext>
            </a:extLst>
          </p:cNvPr>
          <p:cNvSpPr txBox="1"/>
          <p:nvPr/>
        </p:nvSpPr>
        <p:spPr bwMode="auto">
          <a:xfrm>
            <a:off x="422759" y="1873933"/>
            <a:ext cx="13837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/>
            <a:r>
              <a:rPr lang="en-US" sz="1200" b="1" dirty="0">
                <a:latin typeface="Calibri" pitchFamily="34" charset="0"/>
                <a:cs typeface="Calibri" pitchFamily="34" charset="0"/>
              </a:rPr>
              <a:t>HL5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: Mobile access</a:t>
            </a:r>
          </a:p>
          <a:p>
            <a:pPr algn="l" eaLnBrk="1" hangingPunct="1"/>
            <a:r>
              <a:rPr lang="en-US" sz="1200" b="1" dirty="0">
                <a:latin typeface="Calibri" pitchFamily="34" charset="0"/>
                <a:cs typeface="Calibri" pitchFamily="34" charset="0"/>
              </a:rPr>
              <a:t>HL4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: Fixed Access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BE70D2F-8812-A64F-A351-E2C562EA4C3E}"/>
              </a:ext>
            </a:extLst>
          </p:cNvPr>
          <p:cNvSpPr txBox="1"/>
          <p:nvPr/>
        </p:nvSpPr>
        <p:spPr bwMode="auto">
          <a:xfrm>
            <a:off x="2605795" y="1926663"/>
            <a:ext cx="16385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l" eaLnBrk="1" hangingPunct="1"/>
            <a:r>
              <a:rPr lang="en-US" sz="1200" b="1" dirty="0">
                <a:latin typeface="Calibri" pitchFamily="34" charset="0"/>
                <a:cs typeface="Calibri" pitchFamily="34" charset="0"/>
              </a:rPr>
              <a:t>IGP: 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Each aggregation island </a:t>
            </a:r>
          </a:p>
          <a:p>
            <a:pPr algn="l" eaLnBrk="1" hangingPunct="1"/>
            <a:r>
              <a:rPr lang="en-US" sz="1200" dirty="0">
                <a:latin typeface="Calibri" pitchFamily="34" charset="0"/>
                <a:cs typeface="Calibri" pitchFamily="34" charset="0"/>
              </a:rPr>
              <a:t>Belongs to the same </a:t>
            </a:r>
          </a:p>
          <a:p>
            <a:pPr algn="l" eaLnBrk="1" hangingPunct="1"/>
            <a:r>
              <a:rPr lang="en-US" sz="1200" dirty="0">
                <a:latin typeface="Calibri" pitchFamily="34" charset="0"/>
                <a:cs typeface="Calibri" pitchFamily="34" charset="0"/>
              </a:rPr>
              <a:t>IGP: </a:t>
            </a:r>
          </a:p>
        </p:txBody>
      </p:sp>
    </p:spTree>
    <p:extLst>
      <p:ext uri="{BB962C8B-B14F-4D97-AF65-F5344CB8AC3E}">
        <p14:creationId xmlns:p14="http://schemas.microsoft.com/office/powerpoint/2010/main" val="2933596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3603055E-CB54-1941-AFFB-9D1EBF879034}"/>
              </a:ext>
            </a:extLst>
          </p:cNvPr>
          <p:cNvSpPr txBox="1"/>
          <p:nvPr/>
        </p:nvSpPr>
        <p:spPr bwMode="auto">
          <a:xfrm>
            <a:off x="251454" y="163253"/>
            <a:ext cx="431413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/>
            <a:r>
              <a:rPr lang="en-US" sz="2800" dirty="0">
                <a:latin typeface="Calibri" pitchFamily="34" charset="0"/>
                <a:cs typeface="Calibri" pitchFamily="34" charset="0"/>
              </a:rPr>
              <a:t>EVPN  Service Requirements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4772391F-8A7A-CA46-BB12-35E90226C2C8}"/>
              </a:ext>
            </a:extLst>
          </p:cNvPr>
          <p:cNvGrpSpPr/>
          <p:nvPr/>
        </p:nvGrpSpPr>
        <p:grpSpPr>
          <a:xfrm>
            <a:off x="2689678" y="3126750"/>
            <a:ext cx="7564665" cy="3081748"/>
            <a:chOff x="1971221" y="2712129"/>
            <a:chExt cx="7913007" cy="3223658"/>
          </a:xfrm>
        </p:grpSpPr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361CEA4C-CED4-7644-BDDC-2D5251595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2000"/>
            </a:blip>
            <a:stretch>
              <a:fillRect/>
            </a:stretch>
          </p:blipFill>
          <p:spPr>
            <a:xfrm>
              <a:off x="1971221" y="3438834"/>
              <a:ext cx="7913007" cy="2496953"/>
            </a:xfrm>
            <a:prstGeom prst="rect">
              <a:avLst/>
            </a:prstGeom>
          </p:spPr>
        </p:pic>
        <p:sp>
          <p:nvSpPr>
            <p:cNvPr id="78" name="Cloud 77">
              <a:extLst>
                <a:ext uri="{FF2B5EF4-FFF2-40B4-BE49-F238E27FC236}">
                  <a16:creationId xmlns:a16="http://schemas.microsoft.com/office/drawing/2014/main" id="{B700E8ED-9991-6547-A7B2-BC149C04B505}"/>
                </a:ext>
              </a:extLst>
            </p:cNvPr>
            <p:cNvSpPr/>
            <p:nvPr/>
          </p:nvSpPr>
          <p:spPr>
            <a:xfrm>
              <a:off x="5220152" y="2712129"/>
              <a:ext cx="1322162" cy="549860"/>
            </a:xfrm>
            <a:prstGeom prst="clou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EVPN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925E315-07B7-B64D-A321-5B04C54359F0}"/>
                </a:ext>
              </a:extLst>
            </p:cNvPr>
            <p:cNvCxnSpPr>
              <a:cxnSpLocks/>
              <a:stCxn id="78" idx="1"/>
            </p:cNvCxnSpPr>
            <p:nvPr/>
          </p:nvCxnSpPr>
          <p:spPr>
            <a:xfrm flipH="1">
              <a:off x="2990951" y="3261403"/>
              <a:ext cx="2890282" cy="950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88694616-C964-BB4D-BD12-BCF50E399722}"/>
              </a:ext>
            </a:extLst>
          </p:cNvPr>
          <p:cNvCxnSpPr>
            <a:cxnSpLocks/>
            <a:stCxn id="78" idx="1"/>
          </p:cNvCxnSpPr>
          <p:nvPr/>
        </p:nvCxnSpPr>
        <p:spPr>
          <a:xfrm flipH="1">
            <a:off x="3664518" y="3651844"/>
            <a:ext cx="2763048" cy="1943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062ACE1-81D0-5B4A-BCFA-09258431AF13}"/>
              </a:ext>
            </a:extLst>
          </p:cNvPr>
          <p:cNvCxnSpPr>
            <a:cxnSpLocks/>
            <a:stCxn id="78" idx="1"/>
          </p:cNvCxnSpPr>
          <p:nvPr/>
        </p:nvCxnSpPr>
        <p:spPr>
          <a:xfrm>
            <a:off x="6427566" y="3651844"/>
            <a:ext cx="3630834" cy="1363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4" name="Table 94">
            <a:extLst>
              <a:ext uri="{FF2B5EF4-FFF2-40B4-BE49-F238E27FC236}">
                <a16:creationId xmlns:a16="http://schemas.microsoft.com/office/drawing/2014/main" id="{C77438FC-493B-5E49-9C3F-A84F4DD978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837328"/>
              </p:ext>
            </p:extLst>
          </p:nvPr>
        </p:nvGraphicFramePr>
        <p:xfrm>
          <a:off x="383276" y="868681"/>
          <a:ext cx="8752192" cy="216785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34148">
                  <a:extLst>
                    <a:ext uri="{9D8B030D-6E8A-4147-A177-3AD203B41FA5}">
                      <a16:colId xmlns:a16="http://schemas.microsoft.com/office/drawing/2014/main" val="4223071656"/>
                    </a:ext>
                  </a:extLst>
                </a:gridCol>
                <a:gridCol w="6718044">
                  <a:extLst>
                    <a:ext uri="{9D8B030D-6E8A-4147-A177-3AD203B41FA5}">
                      <a16:colId xmlns:a16="http://schemas.microsoft.com/office/drawing/2014/main" val="3632349284"/>
                    </a:ext>
                  </a:extLst>
                </a:gridCol>
              </a:tblGrid>
              <a:tr h="342131">
                <a:tc>
                  <a:txBody>
                    <a:bodyPr/>
                    <a:lstStyle/>
                    <a:p>
                      <a:pPr marL="0" indent="0" algn="l" eaLnBrk="1" hangingPunct="1">
                        <a:buFont typeface="Arial" panose="020B0604020202020204" pitchFamily="34" charset="0"/>
                        <a:buNone/>
                      </a:pPr>
                      <a:r>
                        <a:rPr lang="en-US" sz="1200" b="1" dirty="0"/>
                        <a:t>Service Types:</a:t>
                      </a:r>
                      <a:endParaRPr lang="en-US" sz="12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ELAN and ELINE.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210591"/>
                  </a:ext>
                </a:extLst>
              </a:tr>
              <a:tr h="342131">
                <a:tc>
                  <a:txBody>
                    <a:bodyPr/>
                    <a:lstStyle/>
                    <a:p>
                      <a:pPr marL="0" indent="0" algn="l" eaLnBrk="1" hangingPunct="1">
                        <a:buFont typeface="Arial" panose="020B0604020202020204" pitchFamily="34" charset="0"/>
                        <a:buNone/>
                      </a:pPr>
                      <a:r>
                        <a:rPr lang="en-US" sz="1200" b="1" dirty="0">
                          <a:latin typeface="Calibri" pitchFamily="34" charset="0"/>
                          <a:cs typeface="Calibri" pitchFamily="34" charset="0"/>
                        </a:rPr>
                        <a:t>Flavor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PBB-EVPN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108590"/>
                  </a:ext>
                </a:extLst>
              </a:tr>
              <a:tr h="342131">
                <a:tc>
                  <a:txBody>
                    <a:bodyPr/>
                    <a:lstStyle/>
                    <a:p>
                      <a:r>
                        <a:rPr lang="en-US" sz="1200" b="1" dirty="0"/>
                        <a:t>Access to the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Service entering to the network at HL3 (datacenter interconnection), HL4 and HL5.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695697"/>
                  </a:ext>
                </a:extLst>
              </a:tr>
              <a:tr h="342131">
                <a:tc>
                  <a:txBody>
                    <a:bodyPr/>
                    <a:lstStyle/>
                    <a:p>
                      <a:r>
                        <a:rPr lang="en-US" sz="1200" b="1" dirty="0"/>
                        <a:t>Customer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Ethernet access for customer connectivity single and dual homing. Dot1q, </a:t>
                      </a:r>
                      <a:r>
                        <a:rPr lang="en-US" sz="1200" b="0" dirty="0" err="1"/>
                        <a:t>QinQ</a:t>
                      </a:r>
                      <a:r>
                        <a:rPr lang="en-US" sz="1200" b="0" dirty="0"/>
                        <a:t> encapsulation type.</a:t>
                      </a:r>
                      <a:endParaRPr lang="en-US" sz="12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905135"/>
                  </a:ext>
                </a:extLst>
              </a:tr>
              <a:tr h="342131">
                <a:tc>
                  <a:txBody>
                    <a:bodyPr/>
                    <a:lstStyle/>
                    <a:p>
                      <a:r>
                        <a:rPr lang="en-US" sz="1200" b="1" dirty="0"/>
                        <a:t>Physical connectivity CE-PE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G-PON,  FO or DWDM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891990"/>
                  </a:ext>
                </a:extLst>
              </a:tr>
              <a:tr h="421805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Resources administration:</a:t>
                      </a:r>
                    </a:p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Not defined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528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2415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F9F9BCE7-4742-46C8-8DD8-5D91EAD8D1BC}"/>
              </a:ext>
            </a:extLst>
          </p:cNvPr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r>
              <a:rPr lang="es-CO" sz="4400" dirty="0"/>
              <a:t>Data Model</a:t>
            </a:r>
          </a:p>
        </p:txBody>
      </p:sp>
    </p:spTree>
    <p:extLst>
      <p:ext uri="{BB962C8B-B14F-4D97-AF65-F5344CB8AC3E}">
        <p14:creationId xmlns:p14="http://schemas.microsoft.com/office/powerpoint/2010/main" val="1978690470"/>
      </p:ext>
    </p:extLst>
  </p:cSld>
  <p:clrMapOvr>
    <a:masterClrMapping/>
  </p:clrMapOvr>
</p:sld>
</file>

<file path=ppt/theme/theme1.xml><?xml version="1.0" encoding="utf-8"?>
<a:theme xmlns:a="http://schemas.openxmlformats.org/drawingml/2006/main" name="Interior">
  <a:themeElements>
    <a:clrScheme name="Personalizado 1">
      <a:dk1>
        <a:srgbClr val="003245"/>
      </a:dk1>
      <a:lt1>
        <a:srgbClr val="FFFFFF"/>
      </a:lt1>
      <a:dk2>
        <a:srgbClr val="2694B6"/>
      </a:dk2>
      <a:lt2>
        <a:srgbClr val="00EDFF"/>
      </a:lt2>
      <a:accent1>
        <a:srgbClr val="62E7FF"/>
      </a:accent1>
      <a:accent2>
        <a:srgbClr val="980098"/>
      </a:accent2>
      <a:accent3>
        <a:srgbClr val="FFFF00"/>
      </a:accent3>
      <a:accent4>
        <a:srgbClr val="00FF98"/>
      </a:accent4>
      <a:accent5>
        <a:srgbClr val="FF7B00"/>
      </a:accent5>
      <a:accent6>
        <a:srgbClr val="003245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 xmlns="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xmlns="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 rtlCol="0">
        <a:spAutoFit/>
      </a:bodyPr>
      <a:lstStyle>
        <a:defPPr algn="l" eaLnBrk="1" hangingPunct="1">
          <a:defRPr sz="1800" dirty="0" err="1">
            <a:solidFill>
              <a:schemeClr val="bg1"/>
            </a:solidFill>
            <a:latin typeface="Calibri" pitchFamily="34" charset="0"/>
            <a:cs typeface="Calibri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itulo Capitulo">
  <a:themeElements>
    <a:clrScheme name="Personalizado 1">
      <a:dk1>
        <a:srgbClr val="003245"/>
      </a:dk1>
      <a:lt1>
        <a:srgbClr val="FFFFFF"/>
      </a:lt1>
      <a:dk2>
        <a:srgbClr val="2694B6"/>
      </a:dk2>
      <a:lt2>
        <a:srgbClr val="00EDFF"/>
      </a:lt2>
      <a:accent1>
        <a:srgbClr val="62E7FF"/>
      </a:accent1>
      <a:accent2>
        <a:srgbClr val="980098"/>
      </a:accent2>
      <a:accent3>
        <a:srgbClr val="FFFF00"/>
      </a:accent3>
      <a:accent4>
        <a:srgbClr val="00FF98"/>
      </a:accent4>
      <a:accent5>
        <a:srgbClr val="FF7B00"/>
      </a:accent5>
      <a:accent6>
        <a:srgbClr val="003245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 xmlns="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xmlns="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 rtlCol="0">
        <a:spAutoFit/>
      </a:bodyPr>
      <a:lstStyle>
        <a:defPPr algn="l" eaLnBrk="1" hangingPunct="1">
          <a:defRPr sz="1800" dirty="0" err="1">
            <a:solidFill>
              <a:schemeClr val="bg1"/>
            </a:solidFill>
            <a:latin typeface="Calibri" pitchFamily="34" charset="0"/>
            <a:cs typeface="Calibri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4R">
  <a:themeElements>
    <a:clrScheme name="Personalizado 1">
      <a:dk1>
        <a:srgbClr val="003245"/>
      </a:dk1>
      <a:lt1>
        <a:srgbClr val="FFFFFF"/>
      </a:lt1>
      <a:dk2>
        <a:srgbClr val="2694B6"/>
      </a:dk2>
      <a:lt2>
        <a:srgbClr val="00EDFF"/>
      </a:lt2>
      <a:accent1>
        <a:srgbClr val="62E7FF"/>
      </a:accent1>
      <a:accent2>
        <a:srgbClr val="980098"/>
      </a:accent2>
      <a:accent3>
        <a:srgbClr val="FFFF00"/>
      </a:accent3>
      <a:accent4>
        <a:srgbClr val="00FF98"/>
      </a:accent4>
      <a:accent5>
        <a:srgbClr val="FF7B00"/>
      </a:accent5>
      <a:accent6>
        <a:srgbClr val="003245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 xmlns="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xmlns="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 rtlCol="0">
        <a:spAutoFit/>
      </a:bodyPr>
      <a:lstStyle>
        <a:defPPr algn="l" eaLnBrk="1" hangingPunct="1">
          <a:defRPr sz="1800" dirty="0" err="1">
            <a:solidFill>
              <a:schemeClr val="bg1"/>
            </a:solidFill>
            <a:latin typeface="Calibri" pitchFamily="34" charset="0"/>
            <a:cs typeface="Calibri" pitchFamily="34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Indice">
  <a:themeElements>
    <a:clrScheme name="Personalizado 1">
      <a:dk1>
        <a:srgbClr val="003245"/>
      </a:dk1>
      <a:lt1>
        <a:srgbClr val="FFFFFF"/>
      </a:lt1>
      <a:dk2>
        <a:srgbClr val="2694B6"/>
      </a:dk2>
      <a:lt2>
        <a:srgbClr val="00EDFF"/>
      </a:lt2>
      <a:accent1>
        <a:srgbClr val="62E7FF"/>
      </a:accent1>
      <a:accent2>
        <a:srgbClr val="980098"/>
      </a:accent2>
      <a:accent3>
        <a:srgbClr val="FFFF00"/>
      </a:accent3>
      <a:accent4>
        <a:srgbClr val="00FF98"/>
      </a:accent4>
      <a:accent5>
        <a:srgbClr val="FF7B00"/>
      </a:accent5>
      <a:accent6>
        <a:srgbClr val="003245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 xmlns="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xmlns="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 rtlCol="0">
        <a:spAutoFit/>
      </a:bodyPr>
      <a:lstStyle>
        <a:defPPr algn="l" eaLnBrk="1" hangingPunct="1">
          <a:defRPr sz="1800" dirty="0" err="1">
            <a:solidFill>
              <a:schemeClr val="bg1"/>
            </a:solidFill>
            <a:latin typeface="Calibri" pitchFamily="34" charset="0"/>
            <a:cs typeface="Calibri" pitchFamily="34" charset="0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Portada">
  <a:themeElements>
    <a:clrScheme name="Personalizado 1">
      <a:dk1>
        <a:srgbClr val="003245"/>
      </a:dk1>
      <a:lt1>
        <a:srgbClr val="FFFFFF"/>
      </a:lt1>
      <a:dk2>
        <a:srgbClr val="2694B6"/>
      </a:dk2>
      <a:lt2>
        <a:srgbClr val="00EDFF"/>
      </a:lt2>
      <a:accent1>
        <a:srgbClr val="62E7FF"/>
      </a:accent1>
      <a:accent2>
        <a:srgbClr val="980098"/>
      </a:accent2>
      <a:accent3>
        <a:srgbClr val="FFFF00"/>
      </a:accent3>
      <a:accent4>
        <a:srgbClr val="00FF98"/>
      </a:accent4>
      <a:accent5>
        <a:srgbClr val="FF7B00"/>
      </a:accent5>
      <a:accent6>
        <a:srgbClr val="003245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 xmlns="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xmlns="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 rtlCol="0">
        <a:spAutoFit/>
      </a:bodyPr>
      <a:lstStyle>
        <a:defPPr algn="l" eaLnBrk="1" hangingPunct="1">
          <a:defRPr sz="1800" dirty="0" err="1">
            <a:solidFill>
              <a:schemeClr val="bg1"/>
            </a:solidFill>
            <a:latin typeface="Calibri" pitchFamily="34" charset="0"/>
            <a:cs typeface="Calibri" pitchFamily="34" charset="0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C854AE0A58664C8141997EA6BF11FC" ma:contentTypeVersion="6" ma:contentTypeDescription="Create a new document." ma:contentTypeScope="" ma:versionID="9f2c292b1aeb754f80aca9797157ec3b">
  <xsd:schema xmlns:xsd="http://www.w3.org/2001/XMLSchema" xmlns:xs="http://www.w3.org/2001/XMLSchema" xmlns:p="http://schemas.microsoft.com/office/2006/metadata/properties" xmlns:ns2="c214bda9-e355-424f-80c8-30a6bc534187" xmlns:ns3="d5085718-832b-42fc-aea0-63a552b957e5" targetNamespace="http://schemas.microsoft.com/office/2006/metadata/properties" ma:root="true" ma:fieldsID="031d1225ec1fc6d106017bde3ee30a14" ns2:_="" ns3:_="">
    <xsd:import namespace="c214bda9-e355-424f-80c8-30a6bc534187"/>
    <xsd:import namespace="d5085718-832b-42fc-aea0-63a552b957e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14bda9-e355-424f-80c8-30a6bc5341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085718-832b-42fc-aea0-63a552b957e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AB44E99-393B-47C3-A3E5-68854DB2D5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214bda9-e355-424f-80c8-30a6bc534187"/>
    <ds:schemaRef ds:uri="d5085718-832b-42fc-aea0-63a552b957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37539BC-EE5A-46AF-9C4A-018E2B4A1B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0722352-6AA9-4371-96FA-4A75562C0E12}">
  <ds:schemaRefs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c214bda9-e355-424f-80c8-30a6bc534187"/>
    <ds:schemaRef ds:uri="http://schemas.microsoft.com/office/2006/metadata/properties"/>
    <ds:schemaRef ds:uri="http://purl.org/dc/terms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11102</TotalTime>
  <Words>1636</Words>
  <Application>Microsoft Macintosh PowerPoint</Application>
  <PresentationFormat>Widescreen</PresentationFormat>
  <Paragraphs>214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Arial</vt:lpstr>
      <vt:lpstr>Calibri</vt:lpstr>
      <vt:lpstr>Consolas</vt:lpstr>
      <vt:lpstr>Courier New</vt:lpstr>
      <vt:lpstr>Menlo</vt:lpstr>
      <vt:lpstr>Telefonica ExtraLight</vt:lpstr>
      <vt:lpstr>Wingdings</vt:lpstr>
      <vt:lpstr>Interior</vt:lpstr>
      <vt:lpstr>Titulo Capitulo</vt:lpstr>
      <vt:lpstr>4R</vt:lpstr>
      <vt:lpstr>Indice</vt:lpstr>
      <vt:lpstr>Portada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SAMIER BARGUIL GIRALDO</cp:lastModifiedBy>
  <cp:revision>172</cp:revision>
  <cp:lastPrinted>2019-08-30T19:02:40Z</cp:lastPrinted>
  <dcterms:created xsi:type="dcterms:W3CDTF">2016-07-22T07:09:30Z</dcterms:created>
  <dcterms:modified xsi:type="dcterms:W3CDTF">2020-11-13T09:37:30Z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3599e32-523d-45cf-80c8-50d522cc3338_Enabled">
    <vt:lpwstr>True</vt:lpwstr>
  </property>
  <property fmtid="{D5CDD505-2E9C-101B-9397-08002B2CF9AE}" pid="3" name="MSIP_Label_a3599e32-523d-45cf-80c8-50d522cc3338_SiteId">
    <vt:lpwstr>258ac4e4-146a-411e-9dc8-79a9e12fd6da</vt:lpwstr>
  </property>
  <property fmtid="{D5CDD505-2E9C-101B-9397-08002B2CF9AE}" pid="4" name="MSIP_Label_a3599e32-523d-45cf-80c8-50d522cc3338_Owner">
    <vt:lpwstr>MA20093357@wipro.com</vt:lpwstr>
  </property>
  <property fmtid="{D5CDD505-2E9C-101B-9397-08002B2CF9AE}" pid="5" name="MSIP_Label_a3599e32-523d-45cf-80c8-50d522cc3338_SetDate">
    <vt:lpwstr>2019-07-08T13:09:46.3258680Z</vt:lpwstr>
  </property>
  <property fmtid="{D5CDD505-2E9C-101B-9397-08002B2CF9AE}" pid="6" name="MSIP_Label_a3599e32-523d-45cf-80c8-50d522cc3338_Name">
    <vt:lpwstr>Public</vt:lpwstr>
  </property>
  <property fmtid="{D5CDD505-2E9C-101B-9397-08002B2CF9AE}" pid="7" name="MSIP_Label_a3599e32-523d-45cf-80c8-50d522cc3338_Application">
    <vt:lpwstr>Microsoft Azure Information Protection</vt:lpwstr>
  </property>
  <property fmtid="{D5CDD505-2E9C-101B-9397-08002B2CF9AE}" pid="8" name="MSIP_Label_a3599e32-523d-45cf-80c8-50d522cc3338_Extended_MSFT_Method">
    <vt:lpwstr>Manual</vt:lpwstr>
  </property>
  <property fmtid="{D5CDD505-2E9C-101B-9397-08002B2CF9AE}" pid="9" name="Sensitivity">
    <vt:lpwstr>Public</vt:lpwstr>
  </property>
  <property fmtid="{D5CDD505-2E9C-101B-9397-08002B2CF9AE}" pid="10" name="ContentTypeId">
    <vt:lpwstr>0x01010037C854AE0A58664C8141997EA6BF11FC</vt:lpwstr>
  </property>
</Properties>
</file>