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7F17E19B-B654-40C0-9677-412BA91C0C22}"/>
    <pc:docChg chg="modSld">
      <pc:chgData name="" userId="" providerId="" clId="Web-{7F17E19B-B654-40C0-9677-412BA91C0C22}" dt="2019-03-11T19:39:23.160" v="67" actId="20577"/>
      <pc:docMkLst>
        <pc:docMk/>
      </pc:docMkLst>
      <pc:sldChg chg="modSp">
        <pc:chgData name="" userId="" providerId="" clId="Web-{7F17E19B-B654-40C0-9677-412BA91C0C22}" dt="2019-03-11T19:38:32.251" v="12" actId="20577"/>
        <pc:sldMkLst>
          <pc:docMk/>
          <pc:sldMk cId="701098537" sldId="257"/>
        </pc:sldMkLst>
        <pc:spChg chg="mod">
          <ac:chgData name="" userId="" providerId="" clId="Web-{7F17E19B-B654-40C0-9677-412BA91C0C22}" dt="2019-03-11T19:38:32.251" v="12" actId="20577"/>
          <ac:spMkLst>
            <pc:docMk/>
            <pc:sldMk cId="701098537" sldId="257"/>
            <ac:spMk id="3" creationId="{00000000-0000-0000-0000-000000000000}"/>
          </ac:spMkLst>
        </pc:spChg>
      </pc:sldChg>
      <pc:sldChg chg="modSp">
        <pc:chgData name="" userId="" providerId="" clId="Web-{7F17E19B-B654-40C0-9677-412BA91C0C22}" dt="2019-03-11T19:39:13.284" v="65" actId="20577"/>
        <pc:sldMkLst>
          <pc:docMk/>
          <pc:sldMk cId="453365961" sldId="258"/>
        </pc:sldMkLst>
        <pc:spChg chg="mod">
          <ac:chgData name="" userId="" providerId="" clId="Web-{7F17E19B-B654-40C0-9677-412BA91C0C22}" dt="2019-03-11T19:39:13.284" v="65" actId="20577"/>
          <ac:spMkLst>
            <pc:docMk/>
            <pc:sldMk cId="453365961" sldId="258"/>
            <ac:spMk id="3" creationId="{00000000-0000-0000-0000-000000000000}"/>
          </ac:spMkLst>
        </pc:spChg>
      </pc:sldChg>
    </pc:docChg>
  </pc:docChgLst>
  <pc:docChgLst>
    <pc:chgData clId="Web-{2593F26D-41A3-42AB-8DDE-85212A0FFA5D}"/>
    <pc:docChg chg="modSld">
      <pc:chgData name="" userId="" providerId="" clId="Web-{2593F26D-41A3-42AB-8DDE-85212A0FFA5D}" dt="2019-03-12T15:46:00.218" v="200" actId="20577"/>
      <pc:docMkLst>
        <pc:docMk/>
      </pc:docMkLst>
      <pc:sldChg chg="modSp">
        <pc:chgData name="" userId="" providerId="" clId="Web-{2593F26D-41A3-42AB-8DDE-85212A0FFA5D}" dt="2019-03-12T15:46:00.218" v="199" actId="20577"/>
        <pc:sldMkLst>
          <pc:docMk/>
          <pc:sldMk cId="701098537" sldId="257"/>
        </pc:sldMkLst>
        <pc:spChg chg="mod">
          <ac:chgData name="" userId="" providerId="" clId="Web-{2593F26D-41A3-42AB-8DDE-85212A0FFA5D}" dt="2019-03-12T15:46:00.218" v="199" actId="20577"/>
          <ac:spMkLst>
            <pc:docMk/>
            <pc:sldMk cId="701098537" sldId="257"/>
            <ac:spMk id="3" creationId="{00000000-0000-0000-0000-000000000000}"/>
          </ac:spMkLst>
        </pc:spChg>
      </pc:sldChg>
      <pc:sldChg chg="modSp">
        <pc:chgData name="" userId="" providerId="" clId="Web-{2593F26D-41A3-42AB-8DDE-85212A0FFA5D}" dt="2019-03-12T15:42:48.889" v="135" actId="20577"/>
        <pc:sldMkLst>
          <pc:docMk/>
          <pc:sldMk cId="453365961" sldId="258"/>
        </pc:sldMkLst>
        <pc:spChg chg="mod">
          <ac:chgData name="" userId="" providerId="" clId="Web-{2593F26D-41A3-42AB-8DDE-85212A0FFA5D}" dt="2019-03-12T15:42:48.889" v="135" actId="20577"/>
          <ac:spMkLst>
            <pc:docMk/>
            <pc:sldMk cId="453365961" sldId="258"/>
            <ac:spMk id="3" creationId="{00000000-0000-0000-0000-000000000000}"/>
          </ac:spMkLst>
        </pc:spChg>
      </pc:sldChg>
      <pc:sldChg chg="modSp">
        <pc:chgData name="" userId="" providerId="" clId="Web-{2593F26D-41A3-42AB-8DDE-85212A0FFA5D}" dt="2019-03-12T15:40:59.045" v="105" actId="20577"/>
        <pc:sldMkLst>
          <pc:docMk/>
          <pc:sldMk cId="24788180" sldId="259"/>
        </pc:sldMkLst>
        <pc:spChg chg="mod">
          <ac:chgData name="" userId="" providerId="" clId="Web-{2593F26D-41A3-42AB-8DDE-85212A0FFA5D}" dt="2019-03-12T15:40:59.045" v="105" actId="20577"/>
          <ac:spMkLst>
            <pc:docMk/>
            <pc:sldMk cId="24788180" sldId="259"/>
            <ac:spMk id="3" creationId="{00000000-0000-0000-0000-000000000000}"/>
          </ac:spMkLst>
        </pc:spChg>
      </pc:sldChg>
    </pc:docChg>
  </pc:docChgLst>
  <pc:docChgLst>
    <pc:chgData clId="Web-{1433722E-D09D-4DAF-BC40-55A5A8D229FE}"/>
    <pc:docChg chg="modSld">
      <pc:chgData name="" userId="" providerId="" clId="Web-{1433722E-D09D-4DAF-BC40-55A5A8D229FE}" dt="2019-03-11T19:42:55.357" v="69" actId="20577"/>
      <pc:docMkLst>
        <pc:docMk/>
      </pc:docMkLst>
      <pc:sldChg chg="modSp">
        <pc:chgData name="" userId="" providerId="" clId="Web-{1433722E-D09D-4DAF-BC40-55A5A8D229FE}" dt="2019-03-11T19:42:55.342" v="68" actId="20577"/>
        <pc:sldMkLst>
          <pc:docMk/>
          <pc:sldMk cId="453365961" sldId="258"/>
        </pc:sldMkLst>
        <pc:spChg chg="mod">
          <ac:chgData name="" userId="" providerId="" clId="Web-{1433722E-D09D-4DAF-BC40-55A5A8D229FE}" dt="2019-03-11T19:42:55.342" v="68" actId="20577"/>
          <ac:spMkLst>
            <pc:docMk/>
            <pc:sldMk cId="453365961" sldId="25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fbouch.fr/crypto/m209/index.html" TargetMode="External"/><Relationship Id="rId2" Type="http://schemas.openxmlformats.org/officeDocument/2006/relationships/hyperlink" Target="https://en.wikipedia.org/wiki/M-20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362477"/>
            <a:ext cx="7772400" cy="1470025"/>
          </a:xfrm>
        </p:spPr>
        <p:txBody>
          <a:bodyPr/>
          <a:lstStyle/>
          <a:p>
            <a:r>
              <a:rPr lang="en-US" dirty="0"/>
              <a:t>M-209 Cipher Machine</a:t>
            </a:r>
            <a:br>
              <a:rPr lang="en-US" dirty="0"/>
            </a:br>
            <a:r>
              <a:rPr lang="en-US" sz="4400" dirty="0"/>
              <a:t>Tri-Weekly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225855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000" u="sng" dirty="0"/>
              <a:t>The Wang’s</a:t>
            </a:r>
          </a:p>
          <a:p>
            <a:r>
              <a:rPr lang="en-US" dirty="0"/>
              <a:t>-Shannon</a:t>
            </a:r>
          </a:p>
          <a:p>
            <a:r>
              <a:rPr lang="en-US" dirty="0"/>
              <a:t>-Sam</a:t>
            </a:r>
          </a:p>
          <a:p>
            <a:r>
              <a:rPr lang="en-US" dirty="0"/>
              <a:t>-Lucas</a:t>
            </a:r>
          </a:p>
          <a:p>
            <a:r>
              <a:rPr lang="en-US" dirty="0"/>
              <a:t>-Nicholas</a:t>
            </a:r>
          </a:p>
          <a:p>
            <a:r>
              <a:rPr lang="en-US" dirty="0"/>
              <a:t>-Ian</a:t>
            </a:r>
          </a:p>
        </p:txBody>
      </p:sp>
    </p:spTree>
    <p:extLst>
      <p:ext uri="{BB962C8B-B14F-4D97-AF65-F5344CB8AC3E}">
        <p14:creationId xmlns:p14="http://schemas.microsoft.com/office/powerpoint/2010/main" val="402361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Accomplishments thus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Implemented basic tables in HTML for lugs and wheels </a:t>
            </a:r>
          </a:p>
          <a:p>
            <a:r>
              <a:rPr lang="en-US" dirty="0"/>
              <a:t>Implemented M-209 machine on Python</a:t>
            </a:r>
          </a:p>
          <a:p>
            <a:r>
              <a:rPr lang="en-US" dirty="0"/>
              <a:t>See </a:t>
            </a:r>
            <a:r>
              <a:rPr lang="en-US" dirty="0">
                <a:hlinkClick r:id="rId2" action="ppaction://hlinkfile"/>
              </a:rPr>
              <a:t>Demo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109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Accomplishments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Convert code from Python to JavaScript</a:t>
            </a:r>
          </a:p>
          <a:p>
            <a:r>
              <a:rPr lang="en-US" dirty="0"/>
              <a:t>Create GUI for M-209 tool</a:t>
            </a:r>
          </a:p>
          <a:p>
            <a:r>
              <a:rPr lang="en-US" dirty="0"/>
              <a:t>Incorporate GUI with M-209 code</a:t>
            </a:r>
          </a:p>
        </p:txBody>
      </p:sp>
    </p:spTree>
    <p:extLst>
      <p:ext uri="{BB962C8B-B14F-4D97-AF65-F5344CB8AC3E}">
        <p14:creationId xmlns:p14="http://schemas.microsoft.com/office/powerpoint/2010/main" val="45336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2"/>
              </a:rPr>
              <a:t>https://en.wikipedia.org/wiki/M-209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- M-209 details &amp; info</a:t>
            </a:r>
          </a:p>
          <a:p>
            <a:r>
              <a:rPr lang="en-US" dirty="0">
                <a:hlinkClick r:id="rId3"/>
              </a:rPr>
              <a:t>http://www.jfbouch.fr/crypto/m209/index.html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- Images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10249</TotalTime>
  <Words>52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Calisto MT</vt:lpstr>
      <vt:lpstr>Wingdings</vt:lpstr>
      <vt:lpstr>Folio</vt:lpstr>
      <vt:lpstr>M-209 Cipher Machine Tri-Weekly Report</vt:lpstr>
      <vt:lpstr>Accomplishments thus Far</vt:lpstr>
      <vt:lpstr>Future Accomplishments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M-209 Cipher Machine Tri-Weekly Report</dc:title>
  <dc:creator>Nick Perna</dc:creator>
  <cp:lastModifiedBy>Shannon</cp:lastModifiedBy>
  <cp:revision>68</cp:revision>
  <dcterms:created xsi:type="dcterms:W3CDTF">2019-03-04T20:32:11Z</dcterms:created>
  <dcterms:modified xsi:type="dcterms:W3CDTF">2019-03-13T23:29:25Z</dcterms:modified>
</cp:coreProperties>
</file>