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bouch.fr/crypto/m209/index.html" TargetMode="External"/><Relationship Id="rId2" Type="http://schemas.openxmlformats.org/officeDocument/2006/relationships/hyperlink" Target="https://en.wikipedia.org/wiki/M-20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362477"/>
            <a:ext cx="7772400" cy="1470025"/>
          </a:xfrm>
        </p:spPr>
        <p:txBody>
          <a:bodyPr/>
          <a:lstStyle/>
          <a:p>
            <a:r>
              <a:rPr lang="en-US" dirty="0"/>
              <a:t>M-209 Cipher Machine</a:t>
            </a:r>
            <a:br>
              <a:rPr lang="en-US" dirty="0"/>
            </a:br>
            <a:r>
              <a:rPr lang="en-US" sz="4400" dirty="0"/>
              <a:t>Tri-Weekly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22585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u="sng" dirty="0"/>
              <a:t>The </a:t>
            </a:r>
            <a:r>
              <a:rPr lang="en-US" sz="2000" u="sng" dirty="0" err="1"/>
              <a:t>Slauterburg’s</a:t>
            </a:r>
            <a:endParaRPr lang="en-US" sz="2000" u="sng" dirty="0"/>
          </a:p>
          <a:p>
            <a:r>
              <a:rPr lang="en-US" dirty="0"/>
              <a:t>-Shannon</a:t>
            </a:r>
          </a:p>
          <a:p>
            <a:r>
              <a:rPr lang="en-US" dirty="0"/>
              <a:t>-Sam</a:t>
            </a:r>
          </a:p>
          <a:p>
            <a:r>
              <a:rPr lang="en-US" dirty="0"/>
              <a:t>-Lucas</a:t>
            </a:r>
          </a:p>
          <a:p>
            <a:r>
              <a:rPr lang="en-US" dirty="0"/>
              <a:t>-Nicholas</a:t>
            </a:r>
          </a:p>
          <a:p>
            <a:r>
              <a:rPr lang="en-US" dirty="0"/>
              <a:t>-Ian</a:t>
            </a:r>
          </a:p>
        </p:txBody>
      </p:sp>
    </p:spTree>
    <p:extLst>
      <p:ext uri="{BB962C8B-B14F-4D97-AF65-F5344CB8AC3E}">
        <p14:creationId xmlns:p14="http://schemas.microsoft.com/office/powerpoint/2010/main" val="402361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 thus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Completed design of </a:t>
            </a:r>
            <a:r>
              <a:rPr lang="en-US"/>
              <a:t>configuration pages</a:t>
            </a:r>
          </a:p>
          <a:p>
            <a:r>
              <a:rPr lang="en-US" dirty="0"/>
              <a:t>Links between pages are operational </a:t>
            </a:r>
          </a:p>
          <a:p>
            <a:r>
              <a:rPr lang="en-US" dirty="0"/>
              <a:t>Finished Python implementation of the M-209 machine</a:t>
            </a:r>
          </a:p>
          <a:p>
            <a:r>
              <a:rPr lang="en-US" dirty="0"/>
              <a:t>Basic implementation in JavaScript</a:t>
            </a:r>
          </a:p>
          <a:p>
            <a:r>
              <a:rPr lang="en-US" dirty="0"/>
              <a:t>See </a:t>
            </a:r>
            <a:r>
              <a:rPr lang="en-US" dirty="0">
                <a:hlinkClick r:id="rId2" action="ppaction://hlinkfile"/>
              </a:rPr>
              <a:t>Demo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09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Accomplishments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Fix how data is saved on the website</a:t>
            </a:r>
          </a:p>
          <a:p>
            <a:r>
              <a:rPr lang="en-US" dirty="0"/>
              <a:t>Link the website’s data with our JavaScript implementation</a:t>
            </a:r>
          </a:p>
          <a:p>
            <a:r>
              <a:rPr lang="en-US" dirty="0"/>
              <a:t>Update the website’s homepage and create a user-friendly tutorial</a:t>
            </a:r>
          </a:p>
          <a:p>
            <a:r>
              <a:rPr lang="en-US" dirty="0"/>
              <a:t>Create GUI for M-209 tool</a:t>
            </a:r>
          </a:p>
          <a:p>
            <a:r>
              <a:rPr lang="en-US" dirty="0"/>
              <a:t>Incorporate GUI with M-209 code</a:t>
            </a:r>
          </a:p>
        </p:txBody>
      </p:sp>
    </p:spTree>
    <p:extLst>
      <p:ext uri="{BB962C8B-B14F-4D97-AF65-F5344CB8AC3E}">
        <p14:creationId xmlns:p14="http://schemas.microsoft.com/office/powerpoint/2010/main" val="45336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https://en.wikipedia.org/wiki/M-209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- M-209 details &amp; info</a:t>
            </a:r>
          </a:p>
          <a:p>
            <a:r>
              <a:rPr lang="en-US" dirty="0">
                <a:hlinkClick r:id="rId3"/>
              </a:rPr>
              <a:t>http://www.jfbouch.fr/crypto/m209/index.html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-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10254</TotalTime>
  <Words>73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</vt:lpstr>
      <vt:lpstr>Folio</vt:lpstr>
      <vt:lpstr>M-209 Cipher Machine Tri-Weekly Report</vt:lpstr>
      <vt:lpstr>Accomplishments thus Far</vt:lpstr>
      <vt:lpstr>Future Accomplishments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M-209 Cipher Machine Tri-Weekly Report</dc:title>
  <dc:creator>Nick Perna</dc:creator>
  <cp:lastModifiedBy>Shannon</cp:lastModifiedBy>
  <cp:revision>70</cp:revision>
  <dcterms:created xsi:type="dcterms:W3CDTF">2019-03-04T20:32:11Z</dcterms:created>
  <dcterms:modified xsi:type="dcterms:W3CDTF">2019-04-03T19:16:30Z</dcterms:modified>
</cp:coreProperties>
</file>