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B1E1-5AE7-4137-B693-57BE852E2268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A362-55D7-4751-8DAF-00CBC0A648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.uni-koblenz.de/sites/default/files/BachelorArbeit_MartinKoerner.pdf" TargetMode="External"/><Relationship Id="rId2" Type="http://schemas.openxmlformats.org/officeDocument/2006/relationships/hyperlink" Target="http://www.jstatsoft.org/v25/i05/pap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st.uni-koblenz.de/sites/default/files/BachelorArbeit_MartinKoerner.pdf" TargetMode="External"/><Relationship Id="rId2" Type="http://schemas.openxmlformats.org/officeDocument/2006/relationships/hyperlink" Target="http://www.jstatsoft.org/v25/i05/pap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10018" y="30400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4000" b="1" dirty="0" smtClean="0"/>
              <a:t>Coursera </a:t>
            </a:r>
            <a:r>
              <a:rPr lang="en-US" sz="4000" b="1" dirty="0"/>
              <a:t>Data Science Capstone Class Final Project Summary</a:t>
            </a:r>
          </a:p>
          <a:p>
            <a:pPr fontAlgn="base"/>
            <a:r>
              <a:rPr lang="en-US" sz="4000" dirty="0" smtClean="0"/>
              <a:t>Massimiliano </a:t>
            </a:r>
            <a:r>
              <a:rPr lang="en-US" sz="4000" dirty="0" err="1" smtClean="0"/>
              <a:t>Pacilio</a:t>
            </a:r>
            <a:endParaRPr lang="en-US" sz="4000" dirty="0"/>
          </a:p>
          <a:p>
            <a:pPr fontAlgn="base"/>
            <a:r>
              <a:rPr lang="en-US" sz="4000" dirty="0" smtClean="0"/>
              <a:t>November 22, 2015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33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7483647" y="2147483647"/>
            <a:ext cx="85677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NWP: A Modern Next-Word-Prediction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Next word prediction is a very popular (but challenging) topic. A successful algorithm requires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 sufficiently large quantity of varied training (and test) data must be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Tokenizing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Training data must be tokenized into sentences and cleaned before being used to train the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Unknown Words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There will always be unknown words encountered by the next word prediction algorithm. Unknown words must be anticipated and handled or the algorithm will crash.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State-of-the-art methods to do next word prediction are based on n-grams (an ordered sequence of n words or terms)[1]. These methods base the next word prediction on the previous n words typed. NWP employs a modified version of the Kneser-Ney smoothing, as discussed by Körner[2]</a:t>
            </a:r>
            <a:endParaRPr kumimoji="0" lang="en-US" altLang="en-US" sz="5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Feinerer, I., Hornik, K. and Meyer, D., “Text Mining Infrastructure in R”, Journal of Statistical Software, March 2008, 25, 5,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inherit"/>
                <a:hlinkClick r:id="rId2"/>
              </a:rPr>
              <a:t>http://www.jstatsoft.org/v25/i05/paper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, Retrieved July 8,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Körner, M. C., Implementation of Modified Kneser-Ney Smoothing on Top of Generalized Language Models for Next Word Prediction, Univ. of Koblenz-Landau, Sept. 2013, Thesis,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inherit"/>
                <a:hlinkClick r:id="rId3"/>
              </a:rPr>
              <a:t>https://west.uni-koblenz.de/sites/default/files/BachelorArbeit_MartinKoerner.pdf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Retrieved July 21,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NWP Interface and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Simple interface. Enter your text in the “User Text:” area and hit the “Predict!” button. That's all there is to it!   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Algorithm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Training, Held-out and Test data subsets were taken from a corpus of 200 MB of blog data, 196 MB of news data and 159 MB of twitter data. Training was done with several sizes of training set and a 24 MB training set was selected, to maximize precision and performance, drawing randomly from the blog, news and twitter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Model Performance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/>
            </a:r>
            <a:b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</a:br>
            <a:endParaRPr kumimoji="0" lang="en-US" altLang="en-US" sz="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AutoShape 2" descr="data:image/png;base64,iVBORw0KGgoAAAANSUhEUgAABIEAAAKeCAYAAAAyZgu1AAAKoWlDQ1BJQ0MgUHJvZmlsZQAASImVlgdUE+kWx7+Z9EZLQDqhd6RXKaGH3puohIQSSgiB0OzI4gqsKCIioCzoIoiCq1LEhliwLYqKvYAsAsq6WLChsgM8wnvnPM877z/nJr+5586dO9/Md84fAPJ9Fp+fAksAkMrLFAR5ONMjIqPouGcAAuIAABjQWewMPiMgwAf8UB/uItWIbhvO9vpx3X+VJCcugw0AFIBwLCeDnYrwcSS62XxBJgAoJIB6diZ/lisRpgmQARE+NMsJ89w9y7HzfGeuJiTIBeExAPBkFkuQAADpPZKnZ7ETkD5kGsLGPA6Xh7Arwg7sRBYH4QKEDVJT02b5CMI6sf/WJ+E/esaKerJYCSKef5Y54V25GfwUVu7/uRz/W6kpwoV7qCFBThR4BiH/ssiaNSaneYuYF+vnv8Bczlz9HCcKPUMXmJ3hErXAHJar9wILk0MZC8wSLF7LzWSGLLAgLUjUPy7DLVjUP47pI5ohxU/E8Vx35gLnJYaEL3AWN8xvgTOSg70Xa1xEeYEwSDRzvMBd9IypGYuzsVmLM2QmhnguzhYhmoET5+omyvNCRfX8TGdRT35KgKg+LsVDlM/IChZdm4l8YAucxPIKWOwTIFof4AeCgSHwAWbAFDkCETYBxoCRGZcz+00DlzR+roCbkJhJZyC7Jo7O5LGNDOimxiYWAMzuwflX/N5ybm9BSQqLOUEEABZvkM2pt5hb6QFAayQA0o6LOS0rAOTbADh5ni0UZM3n0LM/GEBEdjcNyAFloA50kMlMgSWwA07ADXgBfxACIsFKwAaJIBUIQDZYAzaCQlAMtoGdoArUgn2gERwGR0EHOAXOgUvgGrgJBsAjMAhGwCswCT6AaQiCcBAFokJykAqkCelDppA15AC5QT5QEBQJxUAJEA8SQmugTVAxVAZVQXVQE/Q7dAI6B12B+qEH0BA0Dr2FvsAomAzTYCVYC14KW8MM2BsOgVfACXA6nAcXwFvhSrgePgS3w+fga/AAPAi/gqdQAEVCyaBUUYYoa5QLyh8VhYpHCVDrUEWoClQ9qgXVhepF3UYNoiZQn9FYNBVNRxui7dCe6FA0G52OXocuQVehG9Ht6Avo2+gh9CT6O4aCUcToY2wxTEwEJgGTjSnEVGAaMG2Yi5gBzAjmAxaLlcFqY62wnthIbBJ2NbYEuwfbiu3G9mOHsVM4HE4Op4+zx/njWLhMXCFuN+4Q7izuFm4E9wlPwqvgTfHu+Cg8D5+Pr8AfxJ/B38KP4qcJEgRNgi3Bn8Ah5BJKCfsJXYQbhBHCNFGSqE20J4YQk4gbiZXEFuJF4mPiOxKJpEayIQWSuKQNpErSEdJl0hDpM1mKrEd2IUeTheSt5APkbvID8jsKhaJFcaJEUTIpWylNlPOUp5RPYlQxIzGmGEdsvVi1WLvYLbHX4gRxTXGG+ErxPPEK8WPiN8QnJAgSWhIuEiyJdRLVEick7klMSVIlTST9JVMlSyQPSl6RHJPCSWlJuUlxpAqk9kmdlxqmoqjqVBcqm7qJup96kTpCw9K0aUxaEq2YdpjWR5uUlpI2lw6TzpGulj4tPSiDktGSYcqkyJTKHJW5K/NlidISxpK4JVuWtCy5teSjrIKsk2ycbJFsq+yA7Bc5upybXLLcdrkOuSfyaHk9+UD5bPm98hflJxRoCnYKbIUihaMKDxVhRT3FIMXVivsUrytOKSkreSjxlXYrnVeaUJZRdlJOUi5XPqM8rkJVcVDhqpSrnFV5SZemM+gp9Er6BfqkqqKqp6pQtU61T3VaTVstVC1frVXtiTpR3Vo9Xr1cvUd9UkNFw1djjUazxkNNgqa1ZqLmLs1ezY9a2lrhWpu1OrTGtGW1mdp52s3aj3UoOo466Tr1Ond0sbrWusm6e3Rv6sF6FnqJetV6N/RhfUt9rv4e/X4DjIGNAc+g3uCeIdmQYZhl2Gw4ZCRj5GOUb9Rh9HqpxtKopduX9i79bmxhnGK83/iRiZSJl0m+SZfJW1M9U7ZptekdM4qZu9l6s06zN+b65nHme83vW1AtfC02W/RYfLO0shRYtliOW2lYxVjVWN2zplkHWJdYX7bB2DjbrLc5ZfPZ1tI20/ao7d92hnbJdgftxpZpL4tbtn/ZsL2aPcu+zn7Qge4Q4/Crw6CjqiPLsd7xuZO6E8epwWmUoctIYhxivHY2dhY4tzl/dLF1WevS7Ypy9XAtcu1zk3ILdatye+qu5p7g3uw+6WHhsdqj2xPj6e253fMeU4nJZjYxJ72svNZ6XfAmewd7V3k/99HzEfh0+cK+Xr47fB/7afrx/Dr8gT/Tf4f/kwDtgPSAk4HYwIDA6sAXQSZBa4J6g6nBq4IPBn8IcQ4pDXkUqhMqDO0JEw+LDmsK+xjuGl4WPhixNGJtxLVI+UhuZGcULiosqiFqarnb8p3LR6Itoguj767QXpGz4spK+ZUpK0+vEl/FWnUsBhMTHnMw5ivLn1XPmoplxtbETrJd2LvYrzhOnHLOeJx9XFncaLx9fFn8WIJ9wo6E8UTHxIrECa4Lt4r7JskzqTbpY7J/8oHkmZTwlNZUfGpM6gmeFC+ZdyFNOS0nrZ+vzy/kD6bbpu9MnxR4CxoyoIwVGZ2ZNMTsXBfqCH8SDmU5ZFVnfcoOyz6WI5nDy7meq5e7JXc0zz3vt9Xo1ezVPWtU12xcM7SWsbZuHbQudl3PevX1BetHNnhsaNxI3Ji88Y984/yy/Pebwjd1FSgVbCgY/snjp+ZCsUJB4b3Ndptrf0b/zP25b4vZlt1bvhdxiq4WGxdXFH8tYZdc/cXkl8pfZrbGb+0rtSzduw27jbft7nbH7Y1lkmV5ZcM7fHe0l9PLi8rf71y180qFeUXtLuIu4a7BSp/Kzt0au7ft/lqVWDVQ7VzdWqNYs6Xm4x7Onlt7nfa21CrVFtd++ZX76/06j7r2eq36in3YfVn7XuwP29/7m/VvTQ3yDcUN3w7wDgw2BjVeaLJqajqoeLC0GW4WNo8fij5087Dr4c4Ww5a6VpnW4iPgiPDIy99jfr971PtozzHrYy3HNY/XtFHbitqh9tz2yY7EjsHOyM7+E14nerrsutpOGp08cEr1VPVp6dOlZ4hnCs7MnM07O9XN7544l3BuuGdVz6PzEefvXAi80HfR++LlS+6Xzvcyes9etr986ortlRNXra92XLO81n7d4nrbHxZ/tPVZ9rXfsLrRedPmZlf/sv4ztxxvnbvtevvSHeadawN+A/13Q+/evxd9b/A+5/7Yg5QHbx5mPZx+tOEx5nHRE4knFU8Vn9Y/033WOmg5eHrIdej68+Dnj4bZw6/+zPjz60jBC8qLilGV0aYx07FT4+7jN18ufznyiv9qeqLwL8m/al7rvD7+t9Pf1ycjJkfeCN7MvC15J/fuwHvz9z1TAVNPP6R+mP5Y9EnuU+Nn68+9X8K/jE5nf8V9rfym+63ru/f3xzOpMzN8loA1ZwVQSMDx8QC8PQAABfEO1JsAEMXmPfKcoHlfP0fgRzzvo+dkCUDjBgACnACYtXrVSGgg5zQkPJFAbBVsZiaKfykj3sx0vpfsN+T+z2ZmxhFfJqYLwLfsmZlPjjMz088BwCJ+f8fyeW8+Kzwyrykd/ED/APLg/sFiYjJiAAABnmlUWHRYTUw6Y29tLmFkb2JlLnhtcAAAAAAAPHg6eG1wbWV0YSB4bWxuczp4PSJhZG9iZTpuczptZXRhLyIgeDp4bXB0az0iWE1QIENvcmUgNS40LjAiPgogICA8cmRmOlJERiB4bWxuczpyZGY9Imh0dHA6Ly93d3cudzMub3JnLzE5OTkvMDIvMjItcmRmLXN5bnRheC1ucyMiPgogICAgICA8cmRmOkRlc2NyaXB0aW9uIHJkZjphYm91dD0iIgogICAgICAgICAgICB4bWxuczpleGlmPSJodHRwOi8vbnMuYWRvYmUuY29tL2V4aWYvMS4wLyI+CiAgICAgICAgIDxleGlmOlBpeGVsWERpbWVuc2lvbj4xMTUzPC9leGlmOlBpeGVsWERpbWVuc2lvbj4KICAgICAgICAgPGV4aWY6UGl4ZWxZRGltZW5zaW9uPjY3MDwvZXhpZjpQaXhlbFlEaW1lbnNpb24+CiAgICAgIDwvcmRmOkRlc2NyaXB0aW9uPgogICA8L3JkZjpSREY+CjwveDp4bXBtZXRhPgpxyBM3AABAAElEQVR4AezdCXgU5f0H8C82YJAAUVBQVw0qxqhEEEsKohLqARSJoAJyaQsJKijQvyjiAfHgtCVUEASpioAgCgI2IJTEIuVQIRisMQIl6GITDBAgmkC2nf/7zl5z7WZ3s5uL7zxPYGfmnXfe+cw7k51f3nnfBgAU8cOJAhSgAAUoQAEKUIACFKAABShAAQpQoB4LnFOPj42HRgEKUIACFKAABShAAQpQgAIUoAAFKOASYBCIVYECFKAABShAAQpQgAIUoAAFKEABCpwFAgwCnQUnmYdIAQpQgAIUoAAFKEABClCAAhSgAAUYBGIdoAAFKEABClCAAhSgAAUoQAEKUIACZ4EAg0BnwUnmIVKAAhSgAAUoQAEKUIACFKAABShAAQaBWAcoQAEKUIACFKAABShAAQpQgAIUoMBZIBB1FhwjD5ECFKAABShAAQpQgAIUoAAFKECBWijQrFkzdOjQAW3btsWFF16Ixo0bo6ysDEeOHMG+ffuwZ88enDx5shaWvG4WiUGgunneWGoKUIACFKAABShAAQpQgAIUoECdFLjgggswZMgQ9O/fH0lJSYiK8h2acDgc2LFjB95//30sWbIEx48fr5PHXFsK3UAURKkthWE5KEABClCAAhSgAAUoQAEKUIACFKifAs2bN8fEiRPx2GOPISYmJuiDLC0txZw5czBt2jScOHEi6O25AcAgEGsBBShAAQpQgAIUoAAFKEABClCAAhEV6NOnD+bPn4+LL764yvv58ccfkZaWhr/97W9Vzutsy+BX4oAnn20HzeOlAAUoQAEKUIACFKAABShAAQpQIPIC55xzDl5++WXMnTsXTZs2DcsOZT4PPvggfvWrX+HTTz8NS55nSyZsCXS2nGkeJwUoQAEKUIACFKAABShAAQpQoBoFZJBGtv4ZMWJExPb6xhtvqK+X/e9//4vYPupTxmwJVJ/OJo+FAhSgAAUoQAEKUIACFKAABShQCwQaNGig9t3z+OOPR7Q0N998M84991xs3rw5ovupL5mzJVB9OZM8DgpQgAIUoAAFKEABClCAAhSgQC0RGDBgAJYvX14tpVEURR1p7IMPPqiW/dXlnTAIVJfPHstOAQpQgAIUoAAFKEABClCAAhSoZQKtWrXCN998AzkUfHVNxcXFuO666/DTTz9V1y7Dsh9pJF+bO378OBwOR1jy9JdJlL+VXEcBClCAAhSgAAUoQAEKUIACFKAABQIVkK+BvfTSS34DQLLljuwsetOmTepoYTL4UVhYCLvdrgZDGjVqhGuvvRayNdHIkSMh5yubWrZsifT0dLV/IF9pY2Nj0bNnT7Rt21YNvPzwww/47LPPkJ+f72uTiC6XVlu2bFGDV9dffz3y8vLU/TVu3Bi33HILtm3bhl9++SWgMsi82rVrh4KCApw8edLvNopYG8afFGXz4ZOKUnFYmZ1Seb5v7T6sVChlyo6MlDCWofL9hveYq2l/aW8ph8uE1pEtSkpYz1k1lZ9lZh1nHWAdYB1gHWAdYB1gHWAdYB1gHWAdqNd1IC4uTjlz5oyI8/ifRIBDef755xUR7FA9+vfvrzz77LPKtGnTlBdeeEG59dZb1eW33367Ul5e7j8z11qZzmazWfqKIeUVERwx5SM6lFZuu+02y20iHTcQgRvl66+/VmQZEhIS1DLIZW+//bZazkWLFgVcLuk0evRoZeDAgX63iUhLoNhmYtg3kXMzv7EnuXIIOiZcIpPivHPDM1RcpbuswwlSOnTEJdFSqwmoVYdPJItOAQpQgAIUoAAFKEABClCgHgrI1ihyJLCGDRtWenSdO3eG/JGvjskWL5MmTVJbxLg3nDx5Ml588UW1dY8cAeyJJ55wr/L5v2wxJPcvt9VO9913H2Qe8pWx8ePH4x//+AdkWWXrm759+2Lnzp3a5Lj66qvxu9/9Dq+//joqKip066pj5vTp0+puRFAr4N3J45EjpMlOsv1NMqIQ9slN5Cy2v+xP4fCR44gTrwn+dOKUv4RcJwROnvgJx0uF07ESUItVggIUoAAFKEABClCAAhSgQBgE2g3B/Kd74tzTZzyZnT4ln2aLsGLsJGR7ltaVD4lInzcO2DoLk5bmGgot1z2NVofexyPT1hjWVX1WBiLkK1zhmGReTz75JKZMmaK+MhVIEEhuI1rC6IJActlTTz0F0bQGv//97/Hxxx97iidfvzJ2Jn3OOedgz549ajBFDm9f3ZMs56hRo/Daa695Xg8LpAwysHXixAkcPHjQb/LQgkDtkpGSeClQehgH12TDWK08ezzh/JSckoJLY5ricO4SZO/1rBUf1qDnFSIC5GdKTBmC37QCfik6jCViX1WeXGVvKoIph08cRPanPkuv7ipZ7P/SGODU4VysqSSt3CDg9IEaag44e8JvccEEzQLDx8RuKUi8VLYROoXcpWt8nxfDdpylAAUoQAEKUIACFKAABShw1gpc+Vs8NHgQoi0ARo4ajBl3Xo2nP7VYWWsXtUHfRx5Gu26nRRDoEUMp5bpBaPftmYgEga666iq1FY1hpyHPRkdHq62KZAuXQKdrrrkGbdq00QVD4uPj1c137NgRaDYRSSf7+omLi4Ns4XPo0CE1MGW1I9lHknhNzGqVZ9nFF1+MFi1a4OjRo/jPf/6j5pWTk+NZ7++D3/fFxIae9YmiT5r9x8pM79Ad279FGdvOnS5F2XFKJjmmrF+0Rik4VaFLf/LwDk3aZGX9IZlfmbJ+QrK6n+RpW0QfQYpyeOdbylufFei2VZSTyo5FY9V00z877Fx3Kk8Zqymjs7wpypYjMt8KJXdJmpo+MW2+kqcu02dZcWq/8lZaousY5XZi7xUnlV1ZO0T/O/q0ZcdE2jHOcnr3E0x6KIEZui31/ydOWC+khNahNUqi5piTJyy1OC9lyv7P3lKSNem055Kf9bb0oAfrAOsA6wDrAOsA6wDrAOsA68BZWge6zRdPmuI5K2+pktwuWUlJkT9p4nl0v/pAeHL3bNfzYl3xSVZ2iAfHsr3zLcqdouyS6yJ0TIMHD9Y/RAcwN2fOHEW01lH+9a9/mVL/7W9/U9dNnTrVtM7XAtm/jrZfHJn3vn371H53ZL9Dvq5zmW7JkiW6foNkH0LyZ+/evep2Ms3hw4cV0eJGOf/883V5yXWyLx+57v7779etO++885RZs2YppaWlnmLLMvXo0cPUJ5As38SJE9X9yj6TjOUVLa3UbTwZiQ+yfOK1NlNa47au+QArcrfZSpF2LxUyVKOZDq93BSbcQSDNOhGM0aau2L/UVThRAdWAkaLkzhuiLkvJ2KXdUP0s3sHTLKtQVqaJYMqY9Z48d0wzdCo9eKkaLJEbbZ4sgjYp80VISjOJ/LQ5KhW5SpoaLPGWR5Na0e1e5LxmjDdo5C5/QOkDNrQ+JynzXDZlucoQV3AnRQTNdJO+sCKatpmdSDMQFujNgOlYV1gHWAdYB1gHWAdYB1gHWAfOvjrgCgKdNAVNpqvPkZ5gyuDpyq7DxzzPkieP5Cnz1QYFycqa/SJYcGi954/w6Z/sVyrKipSl7gYH3aYrBWKQn/2fpKu+afM2K0ViXp0qjim73ncuTxyzRjkmGypME3/ol8/Kp3aJ57lkZenO/Yo7ubNxgvuZVD4bi8YaR9wdHpcpeVnrlbxKgkCKaOCQJwd0Uqcy5fDeNepzo7Pc+5Xp3bzPpMmT1ysnK8qULcbnbotrRYzO5coz8P+sgkCiZYvyl7/8RWnevLly5ZVXKmL49IAzlEEgY/Dk6aefVreXAZ3hw4crUVFRlvU8NTVVEf0AqR1by3zE62DqvOibSE0vAz0yyCPXiaHddXnIdcuXL1fXaYNQon8k5e9//7u6/4MHDyrPPfec8vjjjyvr14tGHmVl6rHJ/NwdQ8tAjdtRjLKm24fsMFtORUVFaifacj/idTlPcGnsWGejGR/BH3de3pPrL2HKvFx1Z7KFz8oJ7qBLiqiM7tBQmfKWOhqYNghUoexaku4KDomKu9ud9rCSrrYc8qa1CgJVHNmlPJPirNzJY5Z6glBFWfICEdu6IjveoJLzWJ75xNVKqGyXGixJz3Lvt0hZOdkZbAISleniwnROJy3K7myN5B6FKy1jsyewpBzb4rq4veWX+cjWS/7SB25ofU48ATJxXM79pCl5nmjWMWXNNGerJ7RLU9bkecNe+12tofydX66zNqcLXVgHWAdYB1gHWAdYB1gHWAdYB+p5HXAHgQytY+SbGPJxSw0CtUtX3O+pFOXtUnbsdT1ziqdUGTB5S0ZdxLPybDV4kqxsPiKfEBWl4CPnQ7n7D/qbJyQq8u0XdSo7rOzaucvzBop8JnancyaoUIry1ijv7XUGa04eylV27BbBJXWlc79oN931nCwCTDs3K1t2u0sp3qMxBbXkedQ8w1YUKTuyNiu5rldgZEuoIa7n/rxFrmdLEZCYv9d5bNrAkNU1IYMgMmgS7CSDQDI/GfC58MIL1f9lXvKnV69eyvfffx9slsrcuXPdAQ/1fxn0efPNNz35iGHU1dY2xkCOLIfoE0gNqsjGKKKTZV0+skzBBoFkwEdOsrWOGKLek5/MS46EJqdAgkBdunRR0/3000+KeKXMk48ss+hgWw1cyVHZ2rZtq1tnca4Cu6C9AQwxnLsnsCO3TVO25O1X9u9e42qd4q1URZ9N1+885S21mZ18rcsYMDIHgUSl9rxi5izjfHfld1XmtCV5KpiIg2nSelvzHP7kGXX/Y5fsUgM4h/2UZ74hgFVxeI2+7AJ2iGd/ZcrSwbJM3mMNJH3ghtbnxBgESs7Y4Tp+RdmRIVo8iTJ6f5KVLe440KkdnuCUd702LT/ThXWAdYB1gHWAdYB1gHWAdYB1gHXgLK0DIgjkfHQSLWIOFYjXfcTPEffDlHjWEi1g3A0N8t73trQYssj5poZ87k2e5nw226U+l6Ur7hBRxaGV6jOaM5CyX3RlIgJEMusK+dntnabkyjjLqS3KCPebMcd2ON9W8QSoNK92ieCUnA5/9IySnuXcU+4id2MHKO7nZP9BoCJXwEqWIVHZrGYjg1hjFbWphOdNH+e8seGF1bUigxruoc3VAgb4jzsIJF+Bkq1/ZGsXmdfQoUMDzMGcTAZ8rMooRvxS5ND07kn0p6N7dUxuE84gkDwOGfyRQR4Z0DKWqUmTJsqpU6cqDQLJfJYtW6amk07GfOT8u+++qx6WfHXOar172TniQ0DTmq174RycLBpJg1/AV0oZig7lYctHnbHk0atx9U0pWGLI6eA/N+iXnDgNh2tJpSOHHc/HBl0n0sDpCvfWzkwWTH8fP6ofL0KfseIFKTmlDUGi6MgZOI51r0+VH5AxpCMaix7Bh8z/D+YvWYnNO3NRcPgYKj562OdQ63lr/6puq/1nyZsbRa5yika7rq79uRIEkj4UQ1f2lv81O9c17F75XswZm21Ik40/rXADVj48n2FjzlKAAhSgAAUoQAEKUIACFDhrBNQRk8TjZtMLLkDTZuKnaRRO/XQIG2aPxG8mrEHrWDkAzyEs7p/hMVky/F2xBGgW2xzZIo18Nm17Ww/xTNoJl4jBenZ+/iOiLu+ANKTg19dGw/H1Z8hAM8Sqj2eX4oVjJ3Hy1EkcOzYN7WSv1NEX4mJX7ntXTMUC8Tnl3l+rz6wN2/bHMZH25KljOPbsHWqqC+KvQSu1XEewPsP7NL5g+lr1udXXU2BDcbCObzMx5lPXzsSQQn/Z8K2YOR9JPQ7iw8/FU+8lt+CxbmLR5H64Svy3fcmb4t/KJ9ESpfJEFilEkAOiPyGIVjPqyF7itSyIoAfEa1QWqStf5Kscoo8hiBY1SExMxMqVKyFaAkH0A4R77rmn8kxDSCFaN6nD0MvyZGVlmXL45ZdfIFo6mZZbLbjlllvUxeI1MqvV2LDBGX9JSkqyXO9eGHAQCKLpy8D0D3CoVFwZ6hSNiy6/FremPIw3shWc3L9eVG3tdAp7thsDE9r1/j+fKsipfCi+vZOw7utTakbX9his/p8+9DbIC9jx/Wd4xD3iXcp05J2qQNaSWRg5+H5079QOV1xyvprOVykaNpIXuWH69F8och++YVVA6YM2NOzEMHtTfGvnEkeF9ZDxpyuc62Ns6NLNsDFnKUABClCAAhSgAAUoQAEKUMAjcGrvAjRr2sz501j8f1Eceo6VoRi4GkSU4agntfxwEEfL4XqunIpPDzjQtO3tmH9fgngg/QZ/XbRNpLkCv8sYgrbiIXXX3z7ybl0ugz9HcKToiPj/GL79ei++3X8CFzaWScqxa6vrYfZc5ybR0RUoEmmPFIkgUNF+7P36W3y19zs4G1eUocT99381eTnKnJv5/NfhMDTLOON8djyveVM8vWizaLzRFHcMTcP0nu1FHt9iyeTAnu3Fq0o+9xnoChkQmjFjBmw2G0aMGKEOex7otjKdaA6DysohWueoQ9lPnz4dv/rVryBaHwWzi4DTyiCTPB7Rp5E6IpjVhrK8lU0yj5YtW6rJCgsLLZO7l4tXzizXuxcGHgQSW6yZ/ADimjbEjfeOxIy/foDPvj7gCT40vaoHFmSlu/Ot+v8NXbW9kpweefOfztZFlyRhdrchuLv9ReoWuavdLXmSsfmtp3BtjBoawoHP1+KN6S9i3JDuaHDvG66WPeadVJxxBpd0a7pdj1YyG4sp0PThNNx30HUL8lEmTzFL7dj2qWeOHyhAAQpQgAIUoAAFKEABClDAINDQ7zOobA1wLYZMFuMvu6cxjyBRtOApq3AGVN7flAfEJGH4XVeg/Ns9WLDgn6KlUBT6jLxfhFR+xCdLnYEdNdxSkY9+V4s3alw/7//YEA1P5mGnK3pzutS5kzUbctUA1I9ZU5HgSf8KSpo1xs8//oDyn+UGV6DnNG+5Eu9LFi2RAFeTAHdpPf/LF2yir70DYz1LgJ5JcWJOBJ82LAEWvI4tojHQVf1fQmqnpji+da3aKkmT3PKjDGYcOHDAcl2wC2ULmgULFqitZMaNGxfs5gGVQ5b3z3/+s5r39ddfrwaDgtmRDB4ZJxms0U6i42d1tmnTphD9EmlXeT4bt/Gs0HyQZRUji6lL5LDwVpPoT0ldLIOK/qaAg0Bpi3bgZEUFRL86yF2zAE8PfwC3tbsazRoMxU7nO1JofGErf/uKzLrZ87FLtTgf98+bjBvlq2COA3h3rLsZ0G9wlatRz5E1o3B1UgoemTAJGUtFJLPVxT5fB0u4c4ipvMn3JokGcnJy4OC3ubr1gaQPt+Ep0bpJnaIT8cQEMWi8bkrEIw+4llnXNV1qzlCAAhSgAAUoQAEKUIACFDgrBZo7j9pX0ESufXrKGrUBxK2T1mDL+/NFNyObcSyjhwjxlOOT+WPUDNasWI8j4pN8/Nq3dav4NwNffC8jLvIRdRsmqa111mD5+kPizatbsfPQDsyenI63PsnDC3ddiyuaAa7Yj5qf+s+axfhCPG9fctcs5GW9hWcmzMaWQ6/j1suvQJPyw3h6fqYaJLr16eVYP2860uetx6ZJt3q39/Up6irMPLwD8137H9lBPDQf/wIfqY/R2XhrtShszEXi+bcc6+c/7SsX0/IvvvjCtCzUBXfeeSfS0tIg+hnC2rVrg8rmyy+/DCi9uxXO6dOn1RZEgWwk+vBRk11++eWm5Jdddplu2ZEjR0QLriKIIeLRqVMn3To5I5db5WNKKBbk5OSoi++44w6r1ZBecvr8888t12sXyrZHlf6kf+YeYUuMQuUZYUsMRzd4tlLgGqHK2fGUu7Pkk4qzs2VN3p4Ot9zr3GnNQ8RbdWI1e7ezcy7jurT33aN8iVMopmM7NR1Si17cPZ1yid7O3ceanDZb2S8731Inc3nk4oKs2a6RzaAki2H33AKKa9QxbcfQgaQP3FB05iU6GTt26phyUgzdN7ub09DYMTTwjLPTLrnzisPK0jHuUduSlbc8o7Z5e6R3Hzv/19TJAOo+vejFOsA6wDrAOsA6wDrAOsA6wDpQj+uAGL5dPuud3K3pfNniOSFl2nrlmOvZVz6CydHANmd4R9GSHSyvOSQTuAdCgjLW9ayq7bhZpntrp/spVc1IKTu8Q3lGPPc5n/ncz6cu827pSu4Rz8OrusH+rPmeZ9UhYiRr92DvcmXZkQK1nMbnZmcddj2DnyoSQ9Q79y3/rTiWp0xXB0tyn2fXc/SRzZ5h7wO5BkTrGNGxtv7YvHvRf5KdJf/3v/9V3EPEf/311+q8XO6e5EhccWIkrIsvvlgRARV1vXudr//laGKyc2dteePj43Xzcp1ogaO88sorajarVq3yrJfLxatVaifMbdq08Sx3b7Nu3Tp1G9GKSLeud+/e6jay/KJ/I3WdzGvWrFlq+uzsbKVRo0aebeQ6Oby7nOQ2ojWSZ53VEPH9+/dX09rtdqVVq1aetLJcHTt2VEQgS/0J2+hg8Izspe5X1JIyMaa97gpQ1k+QI1S5AzuGiisvopT5AY8OZlVhZ+92DY1nHOpODIvnrWZlyso0d8WV/4uezl3D86klF+U+aSi384gOi6H93GV3HaP8T6Y/pbk6xKIdGe5gS5DpAzaUw/C5L2PvDcQcBBIjls1z9kjvLnFF2UnXkIGuJaJXedGmSVdBtBcDP9OGdYB1gHWAdYB1gHWAdYB1gHWAdYB1IPA6kJySoqSIH/HeRdWes9olK8ndkkVeiQHlkyieV4cMHqIkG0bRdp67RCVFrEtJkc/kgZfLuX+LbcasUZ8r9y/RBrkqz1cGNmbPnu1+PPX5vwx6yFGuGjdurDRs2FAtsxyOXc6PHDlSt92mTZvUoI4MoMj1X331lW69ceZPf/qTzkAOyy5ey1K2b9+uyODK8OHDlSeeeEL55JNP1E1Ffz1KQkKCZxt5DO5AjwzcyPR9+vTxrJef5SSP4Y033lDXv/baa0p5ebny2WefqcuHDRvmSS+HvT906JC6jWgppR6fHPnsww8/VH7++Wdl8+bN6jbt27f3bGMVBJKBLdGZtZrP/v37lYceekiRw8b/8Y9/VOQxyGnsWO/odX7qQeUn0r1x8oSlSsEpfeBH3VNZkSYC6g6MHDO3BPIEa0TARa247rSKsmuec0g7d6DDKgrrHv7ucFa6B8ddtvXuEfyObTFHKkVrpf2mcpcpuZ8sVXYccR9PmRi23lueor27zMcqjnN9hnfoPW/ASwxSH1B60aIoIEMo7lZPImcRnHKeI7eNcmqXbsj3IdPWKIctAluH965hACiIG6C7LvH/wO8JtKIV6wDrAOsA6wDrAOsA6wDrAOtAfaoDacqa3XmuVkIFyjMhPE/dcMMNAbXY2bJliyJb0xh/3MEZNdbg+ue9997zpJMtgnxNDodDF9CRdVO2Ivroo4/UII12O9kKaePGjboWOO66fOONN6qtgdzpZTr3Ovn/s88+q7a6ca+XQRgxopkaEJLBoUceeUSX/sorr1QDRO708v9///vfSnJyspKRkaEGgWRAx70PqyCQXCcDZi+99JI6rLw2LxkUeuCBBzzbu/Ox+l/2WiQTBjWJCCQSr2mF8/ALir7LxZpP9f3jBJVZWBKnIa/sDYhR9/Dt0pFIGOLswd2YtYjYom2rNmJxMXYsWCIGwpNTItLGdBeLDmLBUmDHqY+QJPoV2j27OzqKYdeTB4ue3GUv3Op6dz9D6obin5Qg07u3E3uNgGFyiihrnChrWTH2bV+CbPWdU+8++YkCFKAABShAAQpQgAIUoAAFKOBToNtsHN70BC5yHMHfZ6eh5wTjM7DPLT0rREsafPDBB+jXr59nWXV9WLFiBQYOHGi5uyZNmqjDtV900UUQLXDwzTffqP31WCYWC2V6Ody67NBZvKqGH3/8UZdU5tOhQwd11C/ZB5HMUwRpIForqcushqkXr6WpnYHLvoJkHz8iaIXo6GiIVk6Qw8XLeTmJVlHqj+yrSP4YJ1k2uW/ZgbZoZaQeiwg+GZP5nA8oWiS2rpXpZBO8se/nuYJgh5V0y6ZxgZbd2xIo19Uyyf9xB5s+0HIwnX93+tCHdYB1gHWAdYB1gHWAdYB1gHWAdYB1oLbWAdkvjQhqaBurRPyzGD1LkS1uaqtJbSlXwKODiQLXukl0tAzxNiBmPXCtWrbjW5e4elwPvagNgxxJK9j0oZeMW1KAAhSgAAUoQAEKUIACFKAABWq/wL59+yBemaq2gooIE5555hmIV6yqbZ91dUd1OggU26Sxx/3U91n4/a2BD13n2VD34SD+fdg53FvFaef/utWmmWDTmzLgAgpQgAIUoAAFKEABClCAAhSgQL0TEB1E4/3336+W41q+fDnEKGPVsq+6vpOQ+gSqPQediJQU0cfPiYO1oF+i2qPCklCAAhSgAAUoQAEKUIACFKAABWpaQPaPIzplxl133RWxomzYsAH33nuvZd85EdtpHc64jgeB6rA8i04BClCAAhSgAAUoQAEKUIACFKjnAjIQ9Pbbb6N///5hP1Ixahh+//vfMwAUhGydfh0siONkUgpQgAIUoAAFKEABClCAAhSgAAWqWaCsrEwdseuPf/wj5OdwTHIkrTFjxmDw4MEMAAUJypZAQYIxOQUoQAEKUIACFKAABShAAQpQgALBC4hRwzBt2jT07dsXcij5YCfZAbQcfl52An3gwIFgN2d6IcAgEKsBBShAAQpQgAIUoAAFKEABClCAAtUmcMMNNyAtLQ0PPPAAWrduXel+//Of/6jBn/nz5+Obb76pND0T+BZgEMi3DddQgAIUoAAFKEABClCAAhSgAAUoECGBc845B+3atcPNN9+Ma665BhdeeCHOPfdc9RWvI0eOQA41/8UXX+Drr7/G//73vwiV4uzKlkGgs+t882gpQAEKUIACFKAABShAAQpQgAIUOEsF2DH0WXriedgUoAAFKEABClCAAhSgAAUoQAEKnF0CDAKdXeebR0sBClCAAhSgAAUoQAEKUIACFKDAWSrAINBZeuJ52BSgAAUoQAEKUIACFKAABShAAQqcXQIMAp1d55tHSwEKUIACFKAABShAAQpQgAIUoMBZKsAg0Fl64nnYFKAABShAAQpQgAIUoAAFKEABCpxdAgwCnV3nm0dLAQpQgAIUoAAFKEABClCAAhSgwFkqwCDQWXriedgUoAAFKEABClCAAhSgAAUoQAEKnF0CUYqiVOmI//vf/+KXX35RfyoqKqqUFzemAAUoQAEKUIACFKAABShAAQpQgAIUqLpAw4YNcd5556k/v/rVr9QMG4ggUMhRIIfDgaKiIkRFReGcc85BgwYNql5K5kABClCAAhSgAAUoQAEKUIACFKAABShQJQEZ7pENd+RPq1at1NhNlYJAR48ehQwENWrUCDKqxEBQlc4PN6YABShAAQpQgAIUoAAFKEABClCAAlUWkAGg//3vf2rM5syZM5Ctglq0aIGoquR8+vRptVmRzIytgKoiyW0pQAEKUIACFKAABShAAQpQgAIUoEB4BGSMRjbUcTfYkd34yKlKHUPLqJJ8FYwBoPCcJOZCAQpQgAIUoAAFKEABClCAAhSgAAXCJSDjNTJuI+M3cqpSEEhmwACQVOBEAQpQgAIUoAAFKEABClCAAhSgAAVqn4A2blPlIFDtOzyWiAIUoAAFKEABClCAAhSgAAUoQAEKUMAowCCQUYTzFKAABShAAQpQgAIUoAAFKEABClCgHgowCFQPTyoPiQIUoAAFKEABClCAAhSgAAUoQAEKGAUYBDKKcJ4CFKAABShAAQpQgAIUoAAFKEABCtRDAQaB6uFJ5SFRgAIUoAAFKEABClCAAhSgAAUoQAGjAINARhHOU4ACFKAABShAAQpQgAIUoAAFKECBeijAIFA9PKk8JApQgAIUoAAFKEABClCAAhSgAAUoYBRgEMgownkKUIACFKAABShAAQpQgAIUoAAFKFAPBRgEqocnlYdEAQpQgAIUoAAFKEABClCAAhSgAAWMAgwCGUU4TwEKUIACFKAABShAAQpQgAIUoAAF6qEAg0D18KTykChAAQpQgAIUoAAFKEABClCAAhSggFGAQSCjCOcpQAEKUIACFKAABShAAQpQgAIUoEA9FGAQqB6eVB4SBShAAQpQgAIUoAAFKEABClCAAhQwCjAIZBThPAUoQAEKUIACFKAABShAAQpQgAIUqIcCDALVw5PKQ6IABShAAQpQgAIUoAAFKEABClCAAkYBBoGMIpynAAUoQAEKUIACFKAABShAAQpQgAL1UIBBoHp4UnlIFKAABShAAQpQgAIUoAAFKEABClDAKMAgkFGE8xSgAAUoQAEKUIACFKAABShAAQpQoB4KMAhUD08qD4kCFKAABShAAQpQgAIUoAAFKEABChgFGAQyinCeAhSgAAUoQAEKUIACFKAABShAAQrUQwEGgerhSeUhUYACFKAABShAAQpQgAIUoAAFKEABowCDQEYRzlOAAhSgAAUoQAEKUIACFKAABShAgXoowCBQPTypPCQKUIACFKAABShAAQpQgAIUoAAFKGAUYBDIKMJ5ClCAAhSgAAUoQAEKUIACFKAABShQDwUYBKqHJ5WHRAEKUIACFKAABShAAQpQgAIUoAAFjAIMAhlFOE8BClCAAhSgAAUoQAEKUIACFKAABeqhAINA9fCk8pAoQAEKUIACFKAABShAAQpQgAIUoIBRgEEgowjnKUABClCAAhSgAAUoQAEKUIACFKBAPRRgEKgenlQeEgUoQAEKUIACFKAABShAAQpQgAIUMAowCGQU4TwFKEABClCAAhSgAAUoQAEKUIACFKiHAgwC1cOTykOiAAUoQAEKUIACFKAABShAAQpQgAJGAQaBjCKcpwAFKEABClCAAhSgAAUoQAEKUIAC9VCAQaB6eFJ5SBSgAAUoQAEKUIACFKAABShAAQpQwCjAIJBRhPMUoAAFKEABClCAAhSgAAUoQAEKUKAeCjAIVA9PKg+JAhSgAAUoQAEKUIACFKAABShAAQoYBRgEMopwngIUoAAFKEABClCAAhSgAAUoQAEK1EMBBoHq4UnlIVGAAhSgAAUoQAEKUIACFKAABShAAaMAg0BGEc5TgAIUoAAFKEABClCAAhSgAAUoQIF6KMAgUD08qTwkClCAAhSgAAUoQAEKUIACFKAABShgFGAQyCjCeQpQgAIUoAAFKEABClCAAhSgAAUoUA8FourhMYV8SOVH7Sg85dBtH9W0NWwtonXLfM+Uw15QCG8OUWhpsyEmqlQsL9YslzlEo3Vca/Gv/6n8RCEKj5frEkWf3xqtm1e6JQpFWbRbao/F6lh1O9HOyFoiDyoqGjFNY9Gy0n1rN66ez6Xi3BUbz13jlrC1igl7AfzZxbaOQ2xlp8ZYIkcJ7PYSQ/1wJtKeM+NmNT1vdIhqKrxbhN+7po+zKvs3Gsm8gjunvu4pVSlVXd629t1L66qmsW5W5fo15uXXpA78PvFb/gBXGk3MvsZrO9h7Q4AFqVKyulDGKh1gUBtX5/eMoArGxBSgAAUoQIEgBRooYgpyG09yu92O888/Hw0aNPAsq8sfchcOwuh37YZD6IA5G2cjMZAH+9JdGNRrHLQ52IbPwbLBjTGm+3DkGHIeu3gj+sX5y7gcq1LvQka+YcP4sdi4sJ/fAJKjYBW6D8swbNgLy7ZMgE0stT5WQ3Jfs81t6NVnEO7r1wNtW8hv9DU9FWLabf2RaSpGd3G8k9XjNa2qwgJ/dvGPvoGFDyYElXvhp5PR/4Usy21iB8zC2lEdLdfV9EKTQ/NhWLtuBGJrumC1aP8mI7VsYbinPJRYi46yGovi2Ffr7qXVePRh3ZWpblbh+jXlFUxJa93vk2AK7zutycToa/F9odbd7+tCGX2fgjCvqd7vGWEuPLOjAAUoQAEKQIZ9jh8/DptopMLXwTQVomGjCzVz7o85eG5WtnvG//9RDWHMockZsUlUG9ybbH40zv222H9+5QfxuTEAJLfI/xw/eJsbWeZRuDfXtDw2OQmtXUutj9W0ifWCE3ZkvjsDw/t2x+ufFlinqcalpXmbLAJAsgBZ2LC7JOwl8WeXvywblZxVQ3nKsW2VdQBIJmzVqKEhfe2ZNTm0Phe1ISRYe4QAk5FauDDcU2rTQVZallJ88ucJGPP0BExQf8ZgzNRPUFrpdhYJauG91KKUdWKRqW5W4fo15RWMQC37fRJM0f2lNZkYfS2+L1TP/T6I67HGyuhPtmbWVff3jJo5Su6VAhSgAAXOFgEGgQI40yXrJ2FFXkiPLK7co5CQ3MW0p93b91m+AuROWG7PxTb3jO7/bdhboH3RS7dSzDjwry93Gxeiy10JYX9IX/7CMEzbUGDaV/UtcOCL5St97m7xip1+jX1uGOqKE8uxxe+5MWR84it8sMewrK7O/lxXC1795a76PaX6y1yVPR7J24ac7duwTf3JQc7eIyFel/X3XloV37BsWwuu35r/fRIWSetMaoGvu2Dhux7dOdb3/2vZ94z6zs3jowAFKECBiAswCBQg8dynFqIwwLRWyVonJJlekynJ3uk3z4NfWIeAZP7/+OIHq904lzns2J5tbAFjQ9dr3e2AfG8a21y2WNL/xDb3nV6uyZwyETtP+E8TsbWlX2GZ6Vg1e9v+DnZVc9nWb/pOUwD/H+3b1+teH/Sfmmvrk0BV7yl1yaKRRWFDbTVWV+6lFod81i2qc79PqvUMNcQvhv0VnakwLInMbODXY82VMTJHHmKutfB7RohHws0oQAEKUIACqkCo38PPPr4TqzH1vR6YHWR/Lx6oVglIFsGU1bqAxDbsK3KIzoutTkMpvswy9iLkyU38VX0vyh9sa9kvkKMwH6Z2QLbuuLaFd3urT/FD52Bhqo++RhwOlIpm+58un4UZK4zlsmNZZh6SQrWxKkyAy+xb18HqjTnv5nas/nsBku6L8y6K8Kf8dzNhF46y7yX/Uyn++aHvV8H8b8u1dV6gqveUOg8Q4gHUgXtpiEdWrzari79PqvUERCdgXuZalJz2vtsdda78A0wtmupCGauBqzZ+z6iGw+YuKEABClCgHguwJVAQJzdn3kvYejSIDXRJW6NLsjEsUII9+330IFOajy266Ibhy+Gef+CgjzfCCr/OQYlu30B8cie0NCwLajYqCjEt4tB71GzMvNd4HEDOui9D6+MjqEIYE5dgw+LKgyjb3s4Msp8e436Cnc9EdiCvDx7dg6W6cxzsfpi+rgtU7Z5Sh4++SVXKXsfvpVU59Pqyba38fVL9uFExYrTNFi09P7ExVn8QqoZy+bkea00Zq4HBehe19XuGdWm5lAIUoAAFKBCIQA194wikaLUxjR0T01dh41/8j8zlq+RXde0KfLRct/qLnYeAW8yvaZUczNG0cJEBIGNYJwe5B0uRkGAcktuBfaLfDeN0W9crjYtCnk9K+z/EfzROUz6Rlf1L/FA+FAn+BjsLeY/WGzrsW7HYrl/XZfwbeKh0PkbO07RWEv30bN7/Bwy4uvoKt3L9HgxNEOfbz1Sw7WPTWfWT3M+qchTu/w5fffUVDhQW4/TJ08C556Jpi0twVUIiEq5ri9ZBPVw4UFzwDXbtEvkdKsZJsedmYvj31pe1QbsbbkBbmyEg6adkplWOUhTk7cHu3d/i0NFTOC2L2qwprrjqWtz06/aIq2SI+fITxSh1eHONbtISMeppdcC+dweyt+Ti8Em1xOg69A/oaotGZdv8c0cufiw+CVEUUZaWaNu+E7omJSK2Wu6OVbuneCUMn0J2dqDkaImhv54oxLaI9dmfmKO0WLRmMOz/3BjxUmm52sohKqoUR439ofx8CsUnSlAuWhjKyXseDfn4mK3d99KqX4+V1Vmreu6liuD1691J2D4F8vukah6iqCFfD1aHGT5fR2mJoSWQuG6cNzSrHTuXOUqwL/dr7N2ruYeK+33Liy/HNeL+HJ8QZ3nvcu8r2OvRvZ27QFHy2vZbxqrXf7mvys55dd23w/09w+jpufep5zUHu3fl4cdTp9Xfjc1atsTlba9D+w7Xw9bc//eXSOXrPu/8nwIUoAAF6pdAtTzm1CuyPRmY9/ltGNcp+HY1LeM7ileEluv6gLFn70LxH5NMrXQObNmpYRMBIDGMbqx4HUsbCtr2+Q8YkGAcjrwQO0195HTAzW2MwSJN9kF/tBqx6hf84nk4d2DXO69i8a7/oHHjxs7cy8pQdvGdeOWZ3ghXSb5as8xQ8lgkd0lAQtntgDYIJFItXfslBvzRf1DGkFkQs7FiqD0RB7N7z07JRx9j3xNd0dbnFVaCz94zBOsszrH/QjiQu2EBpk3R1ymrbeJ7puKpx4airXgl0d9UWrAVr06ciCxDcE27TWx8X7w863E0C+pEirKuW4DnZi7X1WFtvvKzrfMwTHjqYSS2sIArz8Xj94zWBR+HvbERIy77DtPSRiPTUOaWvQeha8vvLLd5uOl2PPfoJGzTvZ7pKs2KxZghQhgDJ/4Jj/Voayxi+OercE8xF6ZqziV730afUYtN2fad+j7GWQSrcWIXHr3HEBAWW8enPgssfEV3rnSZ2pdj2D3LPYsGZqzFYzcFHlysnffSMF2PodRzEeyUU+SuX8+pisCHSn6fVMFDDpJQ5fuO5ojD6lueh0d7jdRdI/6HiC9B9jsZmLSo8tav3YdPwdiHunr7IbTYl+awxC8vH9ejxXa+yxim+i8L5uOc18R9O6zfMyw8U99Yi+SiZRj0gvd+qDs3rpn45FQ8O34o4qx+70YqX6uCcBkFKEABCtQLAb4O5vc0dsHYMX1NKVY/+Sr2+XgVy5RYu6D5VeguggW66cRWHDA9iBYj55/5umRdHv4/jDO8hpWzNdf8ClbRPvOIYu1vRxv/f0TS7avSGfF8fp7fROX45pNM5OzJcY0GJEYFEp9z9h43tDDwm4n/lY59WLnC8NRv64Mk2e+RrQv6GoIdJR+tRF4o58x/KVxrr8NDw3oYUm7DplxvUMiwEijKwUpD8QemDcJ1poQ+FjgK8e4T3TE6gACQzCF//UIMv6cPVuX5LlPh52+i1zD/ASCZV0n+aozuNQyvvK1pbSVX+JyKseLpfhhdSQBIbm7fvhij+/bzWU59vRNBg0N/x4Re5gCQtij6bcQ+suZh2CAfASDPhiVYPmU4xryT61kSng9hvqfoClV159h2Q/BssjkYs/qZ5y06WC/FiufNASARAcLMBy6u5B6hKzgaWcUB9En0c7XtXhrm61FfZwOr55G7fvX0YZ+r9PeJ8fdNYB4QLwGH674jjzn8vhWma8TnEPHl+zBrUJ+AAkCyrFmLJqLPbZPhfSvZvC+ZztfkvR7N21mWMcz1X5ZLfw3U0H077N8zzJ7r/zy+0gCQ9MjPXohhvVKxVfQjaZ4ila95T1xCAQpQgAL1Q4BBIL/nsQwJv0vF2PbGRNvElzFtSx3jel/zLdEhOd6w0o5dB0r0y04cMLXE6NDxRrS7ydBpc/42/Nswcn1h3k5TS4sud95k2YG0fqeBzzmK/4ODpuQtcJ74Mu+eGvnoY0CTxJ00pP+Ld28yBbu6PHiH6y+frdHj/g6GfHOwZkehYVm4Zstw+a/vRHdDdsvX+B6efl/WJ4bz1B13drnKkIOv2WK8Oaw/Fu7xtd7X8hJkjBSBoP2GSiOSO+yfoP+T5hYgvnISX8mRbwpeWqUuxaon+mHudkMdt0rqWSbLOQwfF1QWtSvB4ikzTPXAk42PD1krVuta4/lIpi7OWfQcsi2/dPvbyt+6cN9T3PsKl3M07n7+L6a6LB5BMO75Vbqg874PX8ZcUx2Mx6xXhyLWUYGf3EUL4P8zAaTRJ6lN99LwX4/6Y628nkfu+tWXJBJzgfw+0e+3cg/RJiqs950a9RWjfc56YDhW2/UKlc9lYWTam87+8CJ6PUa6/juPtCbu29XxPcOer/+Dn//zmo+JDzynCe75Th2pfH3vkWsoQAEKUKAuCTAI5Pds/YIK8fJSv2fTvc2qXentK8aLh+nKHlLNmcf/Jsm0MGfX97plxV9vMzykdkGiLQotEzoYypGDr0S/QNpp/3ZjywXxilQHY/Mj7Raaz1bjxmpWqx/FF9LXHn3FEMAQa+I74LJwtjYy7lc3X44tS5brlojmP+jdJc6zrG2PXgYrMZT90n/oHmI9iav8QQz027wtehpaaiE7E99YVpFi/GOd/lWw2J490Va0YioLoCz73nvJ1BeS3Ey+SjXzr8uwNjMTa1cuxpRH+5oMZLqMP8wx1K9SrJ3xilxlmuJ7jsKcxe8jc+NGZK5ejPThxlCXaRPdAvuGV5FhChSIV63GTMHi1WuRKUbHWZzxrLmFnKhhM4ZlwG71R0/dHvQzsbZ4dOncQdSGWJzrsxcb1zZixLz0uYuFlzi2dcuQPrSLPjN1rgTL1n5jsTzUReG/p8iShNU5Kg4TFo81H6B4be3VDc4nUUfBxxg+W1+H5QYDX52KjrIVXvQV+L+p6ZgydQpmvirOr6FlHpp3x7OvzlTXp0+dhf4Jseb9VbKkttxLw389VnLgYrW+np+O2PVbeUn8pKjG3yd6j6jwXg/it0ak7o9+9Dyrct9KN4wq6lzVZehTeGOZuDeL+/2qZW9g7ADjHz5EOvtivLquIKLXY7XX/2q7b1f/94xej07BsnWZ2LgxE+8vnoVU02Ai8txvw9MLtsoPAU+RyjfgAjAhBShAAQrUOgEGgSo7JfIhtFUyXh5u/oKV8cIS51/ZKstDsz6mTScY2wLlf/6VLjjx7c4vNFuIj6Kj2jayCU2r62F8TN2y49+atIX4Ypvxz4VdcL0IIAUy5f94VHTUWo7S0lLTT8nRQuR+ugKp3QdZfyHtcZOmrx8HThk7glULcDo8r4Md/RJvGwML7VPQXr4K5pqiWiWhjzH2lb8U/wxrqw733oAKUU86ikCOfsrB5l3m1kcO+y5TEKdP7xtFc5wKiHCS/0m8+z/H0N+R3KDLo3OwbPoIJF0twh8xouPOVnHo+uA4rFo5xVTfRDgMSz71lqu8YKNFoAbo++JiLHxmABLjWovOl6PV0eGSH5qMtW+MtQwumQruKMCbU4z9V3TAzJWr8Nh9XUUn0LGIEaPjxN10NyYvW4uxnY2BAFHOrcb6bNqLc4GtF2YtE8GvZQsxbfpsLNuyFkPbWXWe4Nq+/SiRdjKS24lOVEUnpzGiP6bk1GlYNMZ4hfnYX1UWh/meggg4R8f1s7TImpKOnfZ9WPD4DJOAbcBMPObuKy2qJTrekoyut3RFUqfbkdDakLx1Am7vlKSuT76lI1oGdovSZVIr7qURuB51B2mcsajnDzT9Z2SuX+O+g5wP3+8TPzu28BiaIFqmhPG+E7H7o5/D8qwSfeMsetfcUmTU3FWYltobCTZxbxb3+5a2BPQTI3euyhjm2dT9YdvanSiN1PVY3fW/Ou/b1fo9w4an/pqJCQ92FR1AxyA6Ogat4zpiaPoyvDHG/IeXko/esXg9133Gtf9HKl/tPviZAhSgAAXqogCDQAGetcSHxqOXMa37r2zG5f7mY67EHaYo0Jea17pEICdb/+DrfZ3Lhq499Q/KMoBU4t7f0f3INryiE3uv+FLhXl/Z/+sn4a7ud6FXr16mnz59+2P0C3N1nVh6s4vHoLvbemdFiOD2tFEYOGAYhg11/wzEwHvaheW1tH0bV3qP2bXXXv1u1wSh5MJY3HGf8YG+BB+EtVWH5pDFg31UQrKpjqxesU2MkaSf9m3O1C8QW/VoJ5pRiTyM/SAYEqLgb+/A2BNPbPKzePlBw6uCrg2jWnXFrLmpxmyQ+adVngDmwX+sN6233TsT47rFmZbLBbEJ/fD6RNPVYEpr//vbMIaAhmWkI6mV1RN/LPqlT4cx1Jq5NNt0rk07at4XyxZPQEebn6CPbiMbZr40wDKQ1fbuB0zXS3625hrT5VO1mXDdUyLl3Pa+5yxehc3H+EHDsdxwn0HzgfjzKHMrR6eQjHoZpp/PVD0gXAvupZG4Hg1S3lkf9TxS1693xyF+CtvvEx/79+ER7uuhJn3tn64y3e/jh87BgHYtLVFa3nQ/Bhpb3YnXxn/Q/RIK3/VYrfVf3Jmr875dnd8zer34Z/S+2vr3V4K4D5v7acvHyr8XWNYB7cJI5avdBz9TgAIUoEDdFGAQKODzZsNoi4fpbTNfwU7jA5HfPGOQ2N34qCte6/rB9VpX0VemQE5Xzetc196WrM89fwsOuDYt/vYL0wNzj67X6tNHYG6YeAUk0fD9pW23AXhs1AiMSHX/PIbHHkwKQxCoEB8vM4ZB4nHnzcamBkBct96mB/38d1ehwOI7cHhYbOg11BDh2/MBvtLVj0Js+EBfftuAO02BB+vyOHDwO/OrSWmpv/X74lNMu3uQaigWTuTgkFpvSpG71fiX5likDvb1QO8sme2O+0yt0vRlLse/tu/WL7KlYoi/EaCiE/CIscVd/np8fVSfjXEudUYqAmzspm4a2/MxJBkflNyZxlh03i76t7IKW7k3Cf3/cNxTIuksXoWdMscUmDMfrw1T3n4M5ivQnDK8S2r6XhqJ69G3kHU9j9T167sckV5j9fvEap/WHuG+HmrStxyfZxvD6F3wuI+Av9NIBNOfHyv++JKK1OHyR/wR5tF7cbH4G0P4p+qt/9V7367O7xndMbCrv7tnFH6bmmY6fds+/9r0ByZ9okjlq98L5yhAAQpQoG4KRObZpm5aVFrqmHYPir/IrMQruiHYxV/Gp3yCrOl3IyrA4EKbX4sWKoZXer7c8wOGiuHe7Tk5hkBOL7TXPOG2vPbXImCg7dg2HznflaCjeLg+YHyNTLwI1DHe+i+GlR5sQAlsGDv3L+jn46+SAWURZKLSvE2m19FikwehoyEIpWbb4jd4uL3oA2ePdidZyMwdG9Rw1NqtK/t8Xc8U4F3tqzJ2rN9uR1IPm7qpo+BLU/nv/931lWXrWl8O+7897b6cy0QLjN9o6od1RrG4tU93LJypfaAoQnGJqLDC7YxxIzHKWrtWxoWG+ai26C36QNr2kb7VmjeVA0d+NJTVvgVrNlyEJhUV3mTaTw0bovAbfYBMdkD9rcinq3h1zHISx98zwerkW6ZWF7a6pJnvlSLc01QEfXST5auNuhQhz1T9nhJh55hE0W9Sqhg2fqHPY+w79c/i/PhcHdEVNXsvjcT16ONXsp96HpnrN6KnzUfmQfw+8ekR7ushKkL3Rx8EusUO/HxMt0D0vXc9rqzkdte6Uz+M6GTYLiKz1Vj/Rfmr875dnd8zbAPuQZyPy9592qJsv8Ew8RVisfbX7Q/H1SCQr/hepPJ1l4n/U4ACFKBA3Rao5FdP3T648Jc+CnePn4QPsg3DIm9/BW/vvgUjEhtW3qeLKFS0LVFtRaHtVjVnex4cDyaI1hPapeLVm+Qk/V/YW1yLrqIVg/Z1jCzRsfSIm4BdhtfIEH8b4n21eAgZJxbxnbvgjp534rddQ+vLI+RdixdIvhBDvRunkt0LMebpj0y9Kjdu3FgMTW9MLexWbEXaTb0j0rrD6sta1ofZeLLHUPV1tW82rdEXSDzM3Bbn62ucPqnlXOumAbWuan11gthcGwQqwQ/HRVOglt/jS0NDoNi2l5laUFntu0WLC8Vi7bdSbapSFBdq5+XnfMydYt0BtTFloPPxfboi6DCn6ak50L1FIl1V7ymRd45tNxSzhm7BOIu+SdD+KTx+i7+/YkfCzJtnrbuXVvV6tFkHO33W8/J/R+j69RpH9lNov098eoje9cJ636lR33KcNgagLzg/Ir+3wnaOI1T/1fJV2327er9nNGnUMAD+aPMfJ8RW/r7ARyrfAArLJBSgAAUoUAcE/P0OqQPFr4EixnTEpPHdMUjXqkL8hWbsQvRY1wMB/UE8ug26dhZjPGzXlH9PLuylnZCja2UkOvxNTjD8om+ptipZvsL78G3PzkNJ/wps1b12JP5o2PXmgB7mPaVITkfm86JgCtj+KAAAQABJREFU5b6aNEUhWnSiW2OVpvQbLFtf4imu58MJO3K2ez08y9UP8qHKsM32ZaJTxd6+XwnSZxDkXEu1L6LF2pGT8lfii6KhSG5ViEzDg3SHQXcGHsRw/AcHDAGb+E43GvpCsi6uw/z3bGfC6Etwc/tY5OzxGrW68vIwnOMoXNJG2GvytS4Zl6JK95TqcHbgZLHxadR13vZsEq879naOCFYTp7Im76WRuB6DNYzY9RtsQSzS18jvkzBfDzXpW3pIdMJudI0NKOhv3Coi87Wh/kfiwGrl94wYJHQV3QjkG1vKVhUgUvlWtVzcngIUoAAFIi1QY8/zkT6wSOZvu2c0hr2XpW+aK17RSn890L1G44auXQBdq5/v8NnWbOgHeBcdQbcz/5X9qs5dgRXLvTuzb0PWlqOmNhl33HKZN00An+KvbIGYKNEqpZLm5gFkFZEk9q2ZPjqm9rc7b3DDm8qO1X/fh6T7tJ1Ze9dW9ZPsi8gmgkDe7+8l+EiMcnVr0udiXC7tFIt77wqiDFEXI0H07ZOlCQTlf56H0tTESk+Z5YXueivrdLHeqOjf34s2V8bgo7bcgX0+asgXtg7o3u58EWQMbHuZqvx4OS5rbFn6wDOpAymrck+JtHPhp69h0npvbdZz5mDckyuQuXBApXVQv1245mrwXhqh6zFYmUhdv8GWw5i+pn6fhPd6cKDGfGMuxXWiJW++5o87sdEVaofqteKOWEvqv7HeVXW+2r9nBNQSqBRfbQ0yABSpfKsKzO0pQAEKUKBWCNSK7xK1QiKoQrTEw1OewuJh2r5fxJe19asDzsXWQQRyoH31y46FUwz9bjTvimstmhbFXpMkevtZrgmI5CBjpvELQhfcFBdkNKfamlsHzKRJWILsxfoQimZl0B+3vb0JxSIIFPSrRIHsqUV7pLQH5u7xJs7ZsBZrCzXRG7kqfjB+bXF+vVsZP4n2PMYGGfkH1XZOlZ3pg59/acjMhmuviBXLSnGuoQ+ckt0H1Dz928gOU411TruLaLQw5IvL7sTkZ3prE/GzRyDUe0qEnY9uxR9fqOS+lj8XL394E6ZFKKjqIfLxoebupZG4Hn0cpM/F0RG6fn3uMPAVNfL7JPzXQ2Tuj4EwxuAS+TcgTRCoZN8BccdO9tvCt3DvJ/jH1z+jYSOx7RkR6b84Eb26JUSgBVFtqP+BOAaTpvq/Z+R/c0D8XaSy81OKU6bXq9UBRX0eXKTy9blDrqAABShAgTolwCBQiKcrKq43Zg1Yg3ErDA/2AeYX1foGdBdptb20GDe19RB97hgXynkxgtFtopPAfF9/nJdpOiejTT06uw77Viw0HW93zFk5FpeLHrl9vcAm35qPKvtaDGs9URM0Ez4nlmPz/j9gwNWi5VPYpxjc3q+XCAJpglb5y5FhqCrd77slyNYTsbjmZnHi7VqITGTvHY2h7fyFgcwjkgFN0PhceeBRaNLYACBsdtjT0Ntfh9NHv8BSw/Hoc4lCwwv0S7B9K/Y5eqOtn3rpOLoPu74VvaG6ukmoEOW79qbq7nvKUO5qmg3tnhJJ52K8+fhETYs23xDbZg/Hxx03ondV+rfynb3fNTV3L43E9ej3UC1WRur6tdhVnVgU7uuhZn0bGu/N9rXIOToCyT7/eFCKTVNfMfyu7ICEjbOREPZfdbWh/oe3UtbI94zta/CvUvFKrZ9f4Q77l7p+INWjvux8/4G9SOUbXnLmRgEKUIACNSTAIeKrAN9x5FOVDJPtJ/MoG25Pli0xfE9dOxvH9XanjcWNd/ta50zTPfn6MPTr4t5fsP87ULB7J7Z+vhM7XT9b/7kT+476DtVUtoev1qwxJbENvQeJrWIR26IlWvr8EevFyBr3W1gvXWlsHWPaRcgLWt/cS7TW8jfF456uIqAT5HTFTYmmLRZOXY5i01LvAvuGt00jkqH9HYhXv3RGo4sIWBmnGa9t8BNYcyB7wSxjT0uGLKJxk3zlUTdtw9L1Bbol+plyrJ0wHOOfGY/xTzp/Jj65Esf1ier1XPD3lMg5577zkuGVV0HffBjWbsnCU53Np2HGsIyAAkbqlk1kM4UwTTV4Lw3/9RisSaSu32DLUVvSh/t6qEnfGNx0u/EeWoKF72z1jX10D1Zq/0YgU7a/E20qCwCFeD3WfP33TRHKmpr5npGPP72z009xy7HhtQWm9d2T2/sPAok/e0UmX1NRuIACFKAABeqgAINAVTlpYpjsJ18dGGIOUUhINn7B02YVj6RrfAeJrux0mzax4XMsbu9g7kvIkCiCs+X4+6TxmOh6kJcP9BPFg/3wx98TTdlDmBwFWGfR4ur+O68PMLMoJKX0MaUtWb8SeUH0T2PKwN+CmOssA0+eTTrfjxv9/OXPk87woXW3ITCFbOyL8YdJH1sGZQp3v4tBUzQtklz5DUu929MKqfVveqGDYT/YPgP/984uy0BQ7nvPiT5iSoxbmObj7nzIlG/WzGF4d7dFu3ax9b51GabWUrH39vXbcsi007q+IIR7SiScS/NWYPQi4+t+sXhq3sPiVZQo9H5+juncQvR49dif/Tygas9Nfh7+E3pMWJuT+Fxz99JIXI+Gg6t0NlLXb6U7rqUJwn091KRv3O8Gma4z+0cTMW3dPrN+eQHeTJ9o+j3QvVdlwQKRVYjXY22o/2aIEJfU4PcM+4rxmPyhvkdI51E4sHPh05ix3fj7NrA/IkUq3xCFuRkFKEABCtQiAT8vZtSiUtbiorTs9AfxV/Hl4pd08IVsnZAkHqgyTV/a1Jzk8O5+ggQxbW5UvxwaH9PUbZv3QLtWNXtqmxr6MnDrhPLcV7I70/zaXJBDq8cm3i5abS3W9cIE5GDNjkIkdItEwMwVeMpe7D503f8D7+sYYkstGx5+sRcyX9AHdkqyZ6DP7k1ITXsA110q3iFwnMTOvy3E8mzjn4VFMeJTMbCdJsAYnYjhQ+Mx2jByWc6icei+tTvGDr4H7eKa4eThvVj3doauY2rdQRlnohPwyPAOGGkIJiwc2x9bkgdi0O+6wnZRY5FvPja9vQCZ+cYvurEYN7ijMdd6Px/0PSXczuX78PLIuSbnDsOne18RjEnE8yIA3u/J5bp0JeIB9fWuq/BYJ/2LrGd0qeRMFoYPO46+t8Tj9Pff44bU59D7aj83PNP2+gU1dy+NwPWoP7TK5yJ1/Va+59qZItzXQ036in1b3UMzZw7Htk19MWrIbxEv7qH2XZvw+uzlFi3xemHEHeYWp+G7HmtB/Q9TLazp7xlZs0cja0MvPPXwnYi/tBmOFezF+gXi963Fr/DYex/y+/qYliRS+Wr3wc8UoAAFKFD3BGo2UlD3vCxKHI3eT03Bsr6B9Z2hy6BVApKbw/yqjkjUQQzv7veRKPpKdGkvwhh7dDmqM7YeSdZ9CZmTVvuS4CtcObZ+qH/QlIXuMCg5uGMULSz63mvDto/036gyl27C6G5D/VuHqBSbeIfo92mxOYAlwlF33qR/SA5mF627jUV6z1zziE0ncrDQ1EG4MecOmPWq+XgTfz8JfdcOMtfF/CxkvOCv5ypj/vr5hIeewbCt/bHY0H9QfvZyTBI//qZeE19Hcg0HM/2VL3Lrgr+nhM+5HJ9M/T9DsFQcqQi6Pv9Qgu6QW3ZKE/Vwg6lV2PInn0FS5kLNQ0oMrmsvHkSNnZjZc7B6hTOM3XJIKOFhTXFq8F4aietRc2QBfYzU9RvQzmthovBdD86Dq0lfX8dSsmc1XhE//qbUuY/A3LVbeK/H2lD//RkEtq6WfM/Iz8SMZ/R/4DGXvwumP9bVvNjfkkjl62+fXEcBClCAArVagK+DVXJ6xNgalU8tuiJ9jL9Xu3xl0Rq/Tjb/lU6m7lLp8O6iv4DO1vvs3vkqXzv0u9w48JTfxJWsNP+lsZINfK0++iWWmVpZiaHVuwcxtLor7xt7ppj3kr8Sn9oj9E5YVBx6DjCf39h7/XeObC6kcUk0kp/5K2YONb3EZUyon2/eC3PWzUZHEXg0TaJflXErF6OvubimpM4FNgwcanoxzSJta4xY+D5Gdda0PLJIZVzUa/wiTOhhLswvxoQBzIeyTQDZhpwkMveU8DjbP83AK9nGFlkQr4GlWQRdo5A87k8W/aLlY9zEFboWjjemPBSyV2Ab1uS9NPzXY9B1NmLXb2D6VqnC+fskaA+E53rwHFckfB1AYMcV2rEMm7pMDBhgfd8N+HoMqIzhr//SPTAbzxmq2oca/J4R27kXupt/1fk4ng6YufLlgDr5jlS+PgrGxRSgAAUoUMcEGATSnjBTX6WXolmATVfa3jcWA61+kZvy1O4QuKFbV/0CdU4M727z2w5ITXXZrztZbNsBnfz0JeTeICrGOOwIkNjWOJyTO3Ww/4sRVayyMg4ZHkC2xQdyzU3c5dDqIbQQiU64BX1NAZASfPm1dR81vooX1chod56vpKID7/tN6wb3aW9a5mtBiwuM+3KnjEZS6mys/esU9JWtLPxNzeMxcPwsZK6bgETT8Ws2jI7DuGWZmDmmL/zmaOuO9MV/RdqdbTQbi48+OxdtjQHTV2HR1FHo4Ddj8aZa8jAx4ttGTLjHKsjXEKZBcSq5vuQwY8Fvoz8sMZBa6JOpfJG8p1TRWfSJ8abhNUN54B0eneN9DcwoEd0Wz81NNS4F9szFurxSz/Io292irqaje7yvChDgjdaTo/lDTd1LnSUJ5/UYYp2N2PVrtjYuiezvkxA9RCAoPPcd19GG2zeqMS41QLaw+L3sTOI6lhcDuIf2TMWidVkYcYuva030ohXo9RhwGcNZ/+URh3rONaBB3Ldr8ntGq+vuw+Rlq/Ds0O6awps/dug5CoszZyMpwO8+kcrXXDIuoQAFKECBuijQQBFTqAW3i6Gqzz//fDRo0CDULLgdBSgQBgFHaTEO/nAI9qKTam5nROOmJhe0gO2Ky2ETI6gF/4hdjuKCgzhwuBAlp5ztuppccDHirroSthaVByj9HVLpUTv+fegwjh4pgcy5UXQTtGhlw+VtbIiNDr6k/vZ1Nq+rtc6OcpT8XA6HQzyMnhuF6KhoRNez8x7+6zHYmhy56zfYktSW9OG9HmrWVz2WAwU4euxn9R5aIZoXxl56Oa69pi1axgR5D43A9Vjz9b+21DpDOcpzMeau0aI3Qu8UP3QOFqa6Rv10lMJe8AOKjh3FSfXcNhLn1Yar2rTxf14jla+3mPxEAQpQgAL1QECGfY4fPw6bzQYGgerBCeUhUIACFKAABShAAQrUYoHKgjWhFj1S+YZaHm5HAQpQgAK1UkAbBOLrYLXyFLFQFKAABShAAQpQgAIUoAAFKEABClAgvAIMAoXXk7lRgAIUoAAFKEABClCAAhSgAAUoQIFaKcAgUK08LSwUBShAAQpQgAIUoAAFKEABClCAAhQIrwCDQOH1ZG4UoAAFKEABClCAAhQwCfxiWPIzRK/eYZgilW8YisYsKEABClCgFgoEOYxELTwCFokCFKAABShAAQpQgAK1WqAhLrXF4ucmrSBHsP+58Gd0v/HSMJQ4UvmGoWjMggIUoAAFaqUARwerlaeFhaIABShAAQpQgAIUoAAFKEABClCAAlUX4OhgVTdkDhSgAAUoQAEKUIACFKAABShAAQpQoE4JsE+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lEhbZZ7dyqePcqzFnzHaKjy1He7HY8OSoZMT6KWvDpm3g7uzigtD6yqIHFxfh47pv48iQQHcTey0uAzo+Oxt1xvjSCyIxJKUABClCAAhSgAAUoQAEKUIACFKiTAvUqCPTjrvXIys53ngjbVRg7yvc5KTu0M+C0vnOp5jWlP2LZikzYQ9itbcgjIWwV5CblBXhz6tsojo4GA09B2jE5BShAAQpQgAIUoAAFKEABClAgwgL1KgjUsNF5Oi7/BxdMWl22NThTEfK+z4S+aeD7dJzEzuwsuMJwqJbAU+ClY0oKUIACFKAABShAAQpQgAIUoMBZLeA/TnJW09TCg4+5HukZU1BU5i1bw8ZA9tiJyHQvat4dzz7fE00qNFEf8bHVFdXwKpioTfrQmrtQ/J8CFKAABShAAQpQgAIUoAAFKECBmhZgEMjnGXCg5GgJSk+VosxRgYbRTdGyZWvEVNIZj6O0GPbC41BDMFFNcbFNbBOgcvlRO344fkqUqCkuu9pm0e9PNNre1BVtDWW+4NEOyJyX41zaOgG3d0qy2Na5uirlM+zWPOsAfjEv5RIKUIACFKAABShAAQpQgAIUoAAFaoFAgOGJWlDSaitCOXZ9OA9/mr3asu+dDvc+hWce643WxmDQiTy8OeUlLN5uN5Q0Fr0efRZjH9QGZsrx8aT+mJEtemwW06i5i3HRllmYtMIVyEEsZmWuRccAG+84zmh2+fMZiFiMeQqifHnvjcFId1BJ5DTs1VUY0amlJ8+CddMwbKan7RG6PPYCol9/EVmeFM4Pi0f1wWL5MT4VmQuHonjDm5gvfGLVPoPKRWfVT7KzaoMZZylAAQpQgAIUoAAFKEABClCAApES4BDxOtlyZP/5DxjnIwAkk+Z8NAP9//A6CjXbOYq2IvWekRYBIJmoRLTSGY+7nl4lPrknB47/6J2bO2qYJgAk07RCQ3fSMPwfbPkSeg1CvGa/i598CbmlzgUO+yd4QhMAgi0VE3qfj+806U0fC0+rgamyop3YJvoMylyfiaztWfjhlGW4yrQ5F1CAAhSgAAUoQAEKUIACFKAABShQdQEGgbSG5d9h2Ufeljyx8d0x9sUpmPLiU+jbPtab0r4cb3/qTleIBSMmejpDhmjF02v4U5g59VkM7KzZZnsGxr+T58mjkfrJu979yWaziTXh7FknhPI1T8LMjGGesorQF0bP/ETMF2PBo69oglnxmDlvqGjZ0wr3Dx2GYQN6iaPXTt2RKpanz7rftTycx6XdDz9TgAIUoAAFKEABClCAAhSgAAUoUJkAXwfTCJXb92uCOTY8O2syklyvZHXtdjNwW3+sdqUvOersnbn481VYfsKdiQ3pyxYj2eZkTbrlbnScm4rxK5zjZeUvegf7BkxDW8+rZCXuDVESPwyLZz2MuEA7EPJs6f9DqOWLvWkEZg7Y6Sk7sl/Bbdn6fQ18dSqSmstlNvRLHQE48rBXDGHvfqlt1F+fw4CrvVWs4oy2xyAbrjo/wPfd9LvlHAUoQAEKUIACFKAABShAAQpQgAIhCLAlkAYtuvXVmteg7Bj/4Bi8u24r9hUVoxytMW7LFmwRP1kbszDtPtk9czl2fLjck0OHR5/3BIDcC5NG/hEd3DPYhh0HXe9VeZbJD13wxmsjwh4Aqmr5kka9hIFqkEdXWHXGNmAmHtP0E6QuFB1oa6dTZfpjTfz9a9i4caPzJ2uZyUq7LT9TgAIUoAAFKEABClCAAhSgAAUoEF4BbzON8OZb87k1CaEIMZfjDtEZTr6z4Q5wIgcLZ4ofV1bxnXvhjuQ78ds7OqKlukz07XPMu5+ceU8jNasVfhaL1N3LD6JtkTs7OXdgfzGQ4NxazsvJNuABJHhaBzmXheffUMvnbqHTGo+9OQU5D2hfd5MFHoa/jEoKvohR0YiuvzUueA9uQQEKUIACFKAABShAAQpQgAIUqEaB+vtI/rOzM2Kfls5OeQyrYzFg3jLgpXTMzdaGbpzJ8rdnQv7MnRIvXvt6TbRkAfTZlIgAkvcVL0Pm6uzu74+K//VBoMsvb2GVNCzLQitfnHffra5GB3Gc+XbvIjRp6nMIek0qfqQABShAAQpQgAIUoAAFKEABClCgFgnUqyCQrs8Z+058Xz5CdFpspe1A4bcHvSu0rYaibBiQvhADni9BXm4OcnftwbbPs5GjC+7kY9JTK/HrZX2hHZ0dnVOR3tOGM+W6pWjUtIlztK+KCjSOu8q7X9en66/WB4VMCaqwQFeSEMq3a+7zWK4NAMmy5M/Fs+8lYvaDCVUoGTelAAUoQAEKUIACFKAABShAAQpQoDoF6lUQ6KK2MsDibsGTj827ipF4i0WApXwfPsnWtNgRr23JwcrLi3ZhTdZ+NBTNZyqaJGBAj2Qk3JSMAanj4Ci1Y+1r6chY78rfvgX5pX11LYHir74Ryd0STeevYPdOFMkdNG6F6+Pk+FmlujSnHXJlZCZtS6DAy+csS8nedzHO1am1sXQ580ZiVeeN6BdnGWUzJuc8BShAAQpQgAIUoAAFKEABClCAAjUsUK86hm4Zd4OOc/UzT+DjvYW6ZY4T+/Dm4yNFF83eqcM9v1GHMC8/tBNz581Fxuy54pWvadilidVExdjQq7e3i2e5dUPE4JY+3T0Z5b87Ddl2fUBHBlKGjR2P8U+Kn7HDsV2NBnk2ifCHKpSvPBeTRrl7QxLFtKXi/dUzNR1nAxnDMlCgPVzxWTv+F6CPMe5bNw2DUlMx5okxSB2UilX7NcARlmD2FKAABShAAQpQgAIUoAAFKECBs11A/5RexzWi4nqI17EWYNJ6dysfO2aM6o8ZzePR5aZLUfbjd+K1LuO7TV3wSF850hcQc1FrjYAd4x5MxbCHB6HdZQ3xU94XWLbIPUC8SNY8CZeL/pNj7xyADjOzXMOi2zFpUD/sHJ6G5HYX4vCu9ch4N8ubZ/ux+HWr6iW3hVS+cqyaNNoz1Ls4Sjw140G0bhGFSS/2wqAXMl3HlIknZiZh1TPJznBPzCVIsnn7D1o88Vmc6ROHk2faY/SoZDiOHYBd9LrtPgNJZdoIkpeJnyhAAQpQgAIUoAAFKEABClCAAhQIv0D1RiTCX35DjlFIHv8X7Nk7DKvdkQaZ4kQ+tll09CyDG2PfmOAZmSsqrh9mDvgA41e4NhbbLZ49ybAP5+yoKferrYcQnYD0uaPQZ9RcV7oSZC6aAXeYxLtxF8x5qZ9oO+ScdH31eBOF5ZMutBJC+QpEi52M7d6ixA9/Gb1tzqpi6zYWT3XOxAzX+pL1k/DabQkYd4sMoMXgAvn2ndtejK62/N0c0YqoJR4ZJfM7T/7DiQIUoAAFKEABClCAAhSgAAUoQIEaEKhXr4OpflFxGLdsLaY82ssZpPGBGp88DG+sXoV+CbKPHu+UNGox5owfCNGgxXKyte+LmYszMaCdd7vYdgOwcdlM9Ir3LtNuHN9zFBZnTkNic+/SJo29n8+NcgZYvEuC+xQVo8nssiamkbuCKp9jH+aLlk2eSQwH/9JD2n6OotH7+TnQvhi3etp7cL50F40+k2aZHUTH2/IIoxppyimELzvfHRLz7I0fKEABClCAAhSgAAUoQAEKUIACFIiQQANFTKHmbbfbcf7556NBgwahZhHh7cpRXFSIn44cxS8VclcN0eyCC3Bh69Zi1LDKAi8OlBwtRMnxMpSJbRs3bozYlmK7GP/blZ8oRuFPx8U2DkQ1bhrgviLMoMm+usrnKC9HuezwWgS4oqOjDb0DaQrEjxSgAAUoQAEKUIACFKAABShAAQpETECGfY4fPw6bzYZ6HgSKmCEzpgAFKEABClCAAhSgAAUoQAEKUIACtV5AGwSqf6+D1Xp+FpACFKAABShAAQpQgAIUoAAFKEABClS/AINA1W/OPVKAAhSgAAUoQAEKUIACFKAABShAgWoXYBCo2sm5QwpQgAIUoAAFKEABClCAAhSgAAUoUP0CDAJVvzn3SAEKUIACFKAABShAAQpQgAIUoAAFql2AQaBqJ+cOKUABClCAAhSgAAUoQAEKUIACFKBA9QswCFT95twjBSjw/+zdC3wU5aH+8UdPAkECCRAlf11rRG2KCoKglJhSQ70UjlDAIpiWtAVSL1EgVahCK9AWjOARUIPaSI+GHgRtgaInKPUk1mIoCgawmkZQo6wtKJcEgiyy0v87s/dkAyGEzWV/00+S2bm8l+8M/XSfvvMO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Il8laevxqNHj+rAgQOqrq7WkSNHTl9FlIwAAggggAACCCCAAAIIINBogfbt2yshIUGdO3dWbGxso8vhRAQQODmBNhMCWQHQhx9+qK5du+rcc8/VGWeccXISHI0AAggggAACCCCAAAIIIBARgX//+986ePCg/R2uR48eBEERUacSBKQ2EwLt3r1b3bp1s0Ogdu3aKSamzXSN+xQBBBBAAAEEEEAAAQQQaFMCbrdb1vc26/+8t77LORyONtU/OoNASxVoM0nJoUOH7P/iiIuLs/+LhJFALfWWo10IIIAAAggggAACCCAQ7QLWI2DW/3FvfW97//33o52D/iMQMYE2EwIdO3ZMVgB05pnMdR2xu4eKEEAAAQQQQAABBBBAAIFGCFjhj/VjfYezvsuxIIBAZARITCLjTC0IIIAAAggggAACCCCAAAK1BHiCoxYIHxE4zQKEQKcZmOIRQAABBBBAAAEEEEAAAQQQQACBliBACNQSrgJtQAABBBBAAAEEEEAAAQQQQAABBE6zACHQaQameAQQQAABBBBAAAEEEEAAAQQQQKAlCBACtYSrQBsQQAABBBBAAAEEEEAAAQQQQACB0yxACHSagSkeAQQQQAABBBBAAAEEEEAAAQQQaAkChEAt4SrQBgQQQAABBBBAAAEEEEAAAQQQQOA0CxACnWZgikcAAQQQQAABBBBAAAEEEEAAAQRaggAhUEu4CrQBAQQQQAABBBBAAAEEEEAAAQQQOM0ChECnGZjiEUAAAQQQQAABBBBAAAEEEEAAgZYgQAjUEq4CbUAAAQQQQAABBBBAAAEEEEAAAQROswAh0GkGpngEEEAAAQQQQAABBBBAAAEEEECgJQgQArWEq0AbEEAAAQQQQAABBBBAAAEEEEAAgdMsQAh0moEpHgEEEEAAAQQQQAABBBBAAAEEEGgJAoRALeEq0AYEEEAAAQQQQAABBBBAAAEEEEDgNAsQAp1mYIpHAAEEEEAAAQQQQAABBBBAAAEEWoIAIVBLuAq0AQEEEEAAAQQQQAABBBBAAAEEEDjNAoRApxmY4hFAAAEEEEAAAQQQQAABBBBAAIGWIEAI1BKuAm1AAAEEEEAAAQQQQAABBBBAAAEETrMAIdBpBqZ4BBBAAAEEEEAAAQQQQAABBBBAoCUIEAK1hKtAGxBAAAEEEEAAAQQQQAABBBBAAIHTLEAIdJqBKR4BBBBAAAEEEEAAAQQQQAABBBBoCQKEQC3hKtAGBBBAAAEEEEAAAQQQQAABBBBA4DQLEAKdZmCKRwABBBBAAAEEEEAAAQQQQAABBFqCACFQS7gKtAEBBBBAAAEEEEAAAQQQQAABBBA4zQJtJgQ688wzdezYsdPMRfEIIIAAAggggAACCCCAAAJNJfDVV1/J+i7HggACkRFoM//aOnbsqH379kVGjVoQQAABBBBAAAEEEEAAAQROWWD//v2yvsuxIIBAZATaTAjUvXt3ffrpp/rss8/kdrsjo0ctCCCAAAIIIIAAAggggAACJy1gfWezvrtZ3+Gs73IsCCAQGYGYyFRz+muJjY1Vjx49dODAAf3jH//QkSNHTn+l1IAAAggggAACCCCAAAIIIHDSAu3bt1dCQoL9Hc76LseCAAKREWgzIZDFZf2XR7du3eyfyPBRCwIIIIAAAggggAACCCCAAAIIINA6BNrM42Ctg5tWIo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IAQKKLcVIYAAggggAACCCCAAAIIIIAAAgg0jwAhUPO4UysCCCCAAAIIIIAAAggggAACCCAQUQFCoIhyUxkCCCCAAAIIIIAAAggggAACCCDQPAKEQM3jTq0IIIAAAggggAACCCCAAAIIIIBARAUIgSLKTWUIIIAAAggggAACCCCAAAIIIIBA8wgQAjWPO7UigAACCCCAAAIIIIAAAggggAACERUgBIooN5UhgAACCCCAAAIIIIAAAggggAACzSNACNQ87tSKAAIIIIAAAggggAACCCCAAAIIRFSAECii3FSGAAIIIIAAAggggAACCCCAAAIINI8AIVDzuFMrAggggAACCCCAAAIIIIAAAgggEFEBQqCIclMZAggggAACCCCAAAIIIIAAAggg0DwChEDN406tCCCAAAIIIIAAAggggAACCCCAQEQFCIEiyk1lCCCAAAIIIIAAAggggAACCCCAQPMIEAI1jzu1IoAAAggggAACCCCAAAIIIIAAAhEVIASKKDeVIY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CAmorWd5sqOHj2qAwcOqLq6WkeOHDnNtbWO4tu3b6+EhAR17txZsbGxraPRtBIBBBBAAAEEEEAAAQQQQAABBJpcoM2EQFYA9OGHH8rhcOjcc8/Vf/zHfzQ5Vmss8KuvvtK+fftsmx49ehAEtcaLSJsRQAABBBBAAAEEEEAAAQQQaAKBNhMC7d692w6Azj777CZgaTtFWGGYz8Rn1HZ6R08QQAABBBBAAAEEEEAAAQQQQKChAm1mTqBDhw6pW7duDe131B3XtWtXWUYsCCCAAAIIIIAAAggggAACCCAQnQJtJgQ6duyYzjyzzXSnye9Ga0SQZcSCAAIIIIAAAggggAACCCCAAALRKUBqEp3XnV4jgAACCCCAAAIIIIAAAggggECUCRACRdkFp7sIIIAAAggggAACCCCAAAIIIBCdAoRA0Xnd6TUCCCCAAAIIIIAAAggggAACCESZACFQlF1wuosAAggggAACCCCAAAIIIIAAAtEpQAgUndedXiOAAAIIIIAAAggggAACCCCAQJQJEAJF2QWnuwgggAACCCCAAAIIIIAAAgggEJ0CMdHZbW+v3VXa8tZ7Ohob62eIPcta76xvXNpDcf6tp7ri1odby6QL+qpHfI2ps1LnXdVHZzdCv+qjLXrvQGddfUUPNeL0U+0I5yOAAAIIIIAAAggggAACCCCAQCsViO4cwbVdv757kj4Od/ESb9Gyl6bp602SBLm0bsIdevqHT2vTxKOaePcduuXJVzWtf2K4mgPb3J9o0U9+oXN/uVijvx5vb698+V5NWjJMr26arBOcHSiHNQQQQAABBBBAAAEEEEAAAQQQiHqB6H4cLCZWHc0tcMEPH9X6v63Xa69ZP2v1xNRbpKrn9Zv/ebeJbpAYdfqaqae9KS7uEj392BP6/sWeUOf4FRzU6+Xvaa87kNXFtkuQEjszCuj4cOxFAAEEEEAAAQQQQAABBBBAAIFaAtEdAnkxOrY/S3ExcYqPt37O1lVjRqi/2Xfoy6Ny/+tV3T5unt56v1TzxvVX/3H/rRq5VLp0nm6+znzu318332b2/8vtp3X/6y3Ny82y9/Xvf7MWrSrWHt9e92dat3iZPjzoO75Gf1nyq0BZ43K1euvncr2/Wlnf/JE9SunpSTcpa/oLpl4WBBBAAAEEEEAAAQQQQAABBBBAoHECgSEmjTu/bZzVLjAnkNUh984d2mH+mjE3cn22U5vKn9emzOfNp0R964fna/MTP9U9S97TpcMnKve8A/rvJ57XHcP+pWXrF+jrMe9r6rA79Fdz7C2Tf6ELv9ymh+Y8YM6VLrV/f6GN5X9V+30uXXd+nEof+pHueeFjXXDDRP3qqk76c/4C/WbCEB19JE8X39Bf/1y3SQkXXa20qy5pwjmK7IbwCwEEEEAAAQQQQAABBBBAAAEEokgg6kOgs8zF3vTEA5r+6RUm8TEfDv9T6/66yb4FfvKdi00iZCZ0tpZ+uVr71A90tmuLstJNAHTH0yqc0Mfe9YMbLlf/kQ/omTc+0cQDz5gASJr45B90uz3nzwhde2mChty91D7W98t6MkymrCdNAJQ4PE9/fOA6e9fQDIcZFXSPyo9epgfmfk1Z6zKVMfkB/eRSz+RER7/0lcBfBBBAAAEEEEAAAQQQQAABBBBAoOECUR8CfWFZmRmWndutsT9mOWRG7HxruMZm36GhZjLmmvc8myfe+T2dbVZrPiyTtemC157U7a99oS90lvmP59yKd3brQCen2fstDe4TmLb57KuGmMfLlupzT1H+376yJn7vm/5tSvy2/rjJE0LJtdtqjo4ctdIpTwh0Xp8B0h8Dh7OGAAIIIIAAAggggAACCCCAAAIINEQg6kMgC+nSW39lRvVcdhyvC9TvAu9Ezkc9h338rw4adH0PHbE/9lSfNKnTZd0Vu93a0MXMMeQ5zvM7Rl3NSu0QSN6y2oc+jSa3yyW3mfo53IvJOphjEwelytua4EpYRwABBBBAAAEEEEAAAQQQQAABBOoVYGJoQ2NNAH2iJdYb6sRfdLkuMAffkDtNk38+TdPsnx+p2+fV6pjUWbHx3czeNdr4vjV6x7O4d27WOrNqvYkseIk/53z7Ne8bNwe9pN71lsakp+unL3zoP7R9bCAOiksZoYfHXuLfxwoCCCCAAAIIIIAAAggggAACCCDQEIHoDoG8L+iqHc4cFy6+l8b2k9bNHGbe+vWWPtn5rl741SQ9tGaNDpk3jH39xkw7JHoo834VbX1fH24t0tTRD4Uv8v/11w96mjmJFv1Ii/7XlPWRmSNo8v32G8Gyruth5iPyhFMlL/5Rf9nwvhkdVKMVM+7UxMxfaguvCgtvylYEEEAAAQQQQAABBBBAAAEEEAgrEPLQUtgj2vLGmLNkjdvZ2+5EnQyOieI0etHz2nv/VD095w4z049nuWXG0xrzdWvEzlVaUvgLTcr6jR6YYE0RbeYPMnMM9X9njZk/yLMESkvUTx57Vp/fPVlLZ/rKStTEh5bpuv9nXZpLNPaGC/TQCwt0z8ZcvbbyZnU8q8ouxDcyyVskfxBAAAEEEEAAAQQQQAABBBBAAIHjCpzxb7Mc94jj7HQ6nerSpYvOOOOM4xwVmV3l5eXq188M0Yng4nbVqMblVlx8Yq05gKxGmHE7VWa4jhkdFB8feJyrvua5amrkctdXVn1nndz2zZs3q2dPM/SIBQEEEEAAAQQQQAABBBBAAAEEokLAin32798vh8NhZh9mabRATFy8EuvNd2IUnxh4Q9iJKomLjw87EfSJzmM/AggggAACCCCAAAIIIIAAAggg0BCB6J4TqCFCHIMAAggggAACCCCAAAIIIIAAAgi0AQFCoDZwEekCAggggAACCCCAAAIIIIAAAgggcCIBQqATCbEfAQQQQAABBBBAAAEEEEAAAQQQaAMChEBt4CLSBQQQQAABBBBAAAEEEEAAAQQQQOBEAoRAJxJiPwIIIIAAAggggAACCCCAAAIIINAGBAiB2sBFpAsIIIAAAggggAACCCCAAAIIIIDAiQTaTAh05pln6tixYyfqb9Tu/+qrr2QZsSCAAAIIIIAAAggggAACCCCAQHQKtJlUoGPHjtq7d290XsUG9Hrfvn2yjFgQQAABBBBAAAEEEEAAAQQQQCA6BdpMCNS9e3c5nU59/vnnska9sHgELAvLxLKxjFgQQAABBBBAAAEEEEAAAQQQQCA6BWLaSrdjY2PVo0cPHThwQOXl5Tpy5Ehb6dop9aN9+/ZKSEiwbSwjFgQQQAABBBBAAAEEEEAAAQQQiE6BNhMCWZfPCjm6detm/0Tn5aTXCCCAAAIIIIAAAggggAACCCCAQHiBNvM4WPjusRUBBBBAAAEEEEAAAQQQQAABBBBAwBIgBOI+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CIG4BxBAAAEEEEAAAQQQQAABBBBAAIEoECAEioKLTBcRQAABBBBAAAEEEEAAAQQQQAABQiDuAQQQQAABBBBAAAEEEEAAAQQQQCAKBAiBouAi00UEEEAAAQQQQAABBBBAAAEEEECAEIh7AAEEEEAAAQQQQAABBBBAAAEEEIgCAUKgKLjIdBEBBBBAAAEEEEAAAQQQQAABBBAgBOIe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YtoSwZ53XtLTf/i7FCe5XNK3fzJFGSnmQ5il8rWn9UzJHsXFueTq/G3dm5Oh+DDHtaxNVSopeFJ/2WO6aDqYdMNETbzGUaeJTtO3p+2+WQ6dNepnd6p3Qu3DakxZj3vKUvMbuCpLtPCJv0iJps0NvB7u3Rv12OK1OhIX/hrbPW7fXudd0Ef9B/RVT4cpvNkXl3FfaLurShp4x126McW689wqf/EZrdhk7klzPZIG/lgTv5tymlobybpOUxcoFgEEEEAAAQQQQAABBBBA4KQF2lQI9M+//UlFJRV+hOK3O6vXi3cqyb8lsHL4440q9h3ruEhTcgL7IrV28kFUjf6ytEjFvga6+uvHJgQKvYguvbmyUMVbfAeZwChjlHpfmxzYYK25PtQyU5ZPyzFuWLOGYO6DThVt8PasgdfD9dk7WlXi1wjtX8inVSown1NHzNCCn93YrP20wh5nibmGTk8DHT+83dtSlzY9Z66bb7tjlCaG9OEkP7gq9fSDz2iPCchcIWGTVU4T13WSTeNwBBBAAAEEEEAAAQQQQACB5hFoU4+DxbY7K1SxerkefrEydJv/U+ixoUGK/6DTuuIJoopUtLZYxW84TTxwosWh60YEjfzZ8Hc5a5/k+khvBgVAVomlG3bUKbjmo63+AMjaOSQ9tc4xEd1Q6wLU+hi+KTHtw2+vZ2vF6jnKfGR9PXsjt7ldx/B1HTkY2F7z5dHAh8asuQ9oownIitaawGlDkXYeDL1RmrSuxrSPcxBAAAEEEEAAAQQQQAABBCIu0KDv2hFvVRNWWDp/jjYOKtCAOo9DNWEljS7q5IOob6SnS6uXe2ssVcUut1Icgcvocm5Taa32VK1dL+f96XIEbd+5ZVPQpzT1v7DlPwwX1OAwqw5Ny5+ryzsd1VEr77BIDh+Wc8v/aeYTq/zHV61erI0T0lvg/RCv7z/2uL7x6QHT1qPq0P0Cf5sbtWL6H3p3BZfSxHUFF806AggggAACCCCAAAIIIIBAixUIpActtomn2rAKTZ37koofuqnWY1MNKdetPbud2n/QGpURq05nJys54TjzzzSkyKBjao/1CB2rEXRg0GpSaj8T5iyX095WpbIde3SjI/Co10dv1Y6ArANL9e5utxzdfZe7Rts2lAVKHZiuC+t0y62q3bv0+cHD9nGxcZ2UnJysOF8RgbPrWXPJWblT1umdzjlfjm6+CoJMYzqoS1KykuJjGnFtalfbUV+7JEW1p4C6pGdv9bqovUbd6wvOnHrnkxoN6BU+9HLtdWrnfmtITiedf7HDml7KuwS1u4H3grtmj5y79ptIR+rQqYuSuyeZftYPmJjSW+kpvvrC/3WZMnd5y1SQX52jzc30RZ2NgQ0NqcttniPbtetzHbZvzJO//13Vu7Tz84NyG4AOXc9WSvfEQANqrblrqlR1qEY15oY5avl2SVJyt/DXqNapfEQAAQQQQAABBBBAAAEEEGigQP3fSBtYQKs4bMM8PfN2uiZeWf+X0Nr92P7y05o5t9AbtgT2JqYO1YyZUzTA4Y0HarZp8tC75I9UUrO0smBiYB4id6XyRmapqNpXRpp+NSVODyysNZeNs0DDzYgla8nOX6Nxveppa8JFGuyQCp2e8uxHvfzz/dRoU7G/JZ4D7N9V2lC2Szd+15xoLa6dKg16ZGxw+uVBYYe0/bWlmvdfBarwt9lzmjVr8+BxObor+8ZA/6ziKl/SLVnzrHmOzUzHU1SY3UULxs/0mySOWaA1Of3kfHOFZt+bH/IYmnVK6pApun3QEWv11BY7rKhbRNKVGeprgjOfjLNyj9QrRi/NvEXzSuxWKye/UOe8vkAzV/iOStSCojXqZ3KIBt8LvqpdTq14cLbyfXNO+bYrVTkP364vO/g3BK249MrM8ZpT4rmwqRMeV8GPevv3u3Zv1hNz/kurtngvvH+P5OgzUvdMu0P9rHvStV2zbpgQmDfKe1xhznAVWuup2SoqGK03jlOXqsu19JFHVFCn/eYOSB2snJ+Zyax7Bs+05QqyTFT2wzPV8f/+SwvX1mqr+bez4DdT1K97IFpzOU2/5oXvlxLSNGX2FI26MhByVpp/l09ucCrRnuvIZSbWvtc7sXYQCKsIIIAAAggggAACCCCAAAJhBdrUnEAhPUxIVV9v5mFtL5yyUJX1hAQh55mZedbnZ2tCmADIOq6qokhTM2/QinJPeKD43soaFzSfTkWhfv1subdIt0rmTwoKgKSshfep6973Q6us9en4cUiS+mYE6qsqfUu7fOfXVOh130zPSlP2uDTfHjMvzLv+OYesR8Z8UYcV7Az0Q5k3Vz2SqQkPhAuArKKqVLx0jkYNW6BK8/Y13+I+vN8TAFkbNixUVlAAZG3q3i5WlS/nKTNMAGTtr1i7ULn32xGF9bHpF9cXIaNiErpaIYRb+//pvYbmU35OVlAAZDWhuxmPcpL3gnWaFfrdkBkmALJ2Vij/3lwVbLHWay9uffbPoNDky8D+mh0mZBudGzYAso5yblmlXHNPvmRdFDMX0HHvrl1HTK/qr8vlLFHmsNvCBkBWXVUVxZpz2yjlvVxpffQuwZZVKjB9rBMAWUeafzu5o2dpu/feseoan1l/v1RdqoVTbtHiN/x3uA6bN8KV+uc6Kq4z15GvRfxFAAEEEEAAAQQQQAABBBCoK9B2Q6ALh2jqrzahugoAAEAASURBVKYE9dh8ef3vzUGfw6/ueeMxTV/hT1LMyImhmvbgfM2ePNZ6e7l/yb9tpsq9X2b7ZT+orKDAqWzJbXplt/nC/OZvNXNtIGhIHbfAHo3U9Yrva+y4LA1NDS5RZpRNtrLumKvv1zcKyFt76jcH+Nuh6re0Y6/nY9VHZYFRNn3SNWRIRuC4kjJ/WLTzrUAEJGXoCu+cQrteW6iZq4OCCDNyJXvqbM1/cFpoW6tXKevBV0yUELokJoR+VoJDDrPtrK/+rulzi0J29h2Ro/kLF2jahMEh2xv/4SzFBgaYBBVTpZfm/1fAxezp1NnzmFE7+6jANfCtORzWxTxLVX87+Xth81PTFdLThL7KmT5fCx6eZo/gCmpYnVVPe2ptNqHSw+O9o6y8u9LG5Gj2g3M1ZUwg5LN2zbv7Ce2K667vm3sra8zQkPvV3F0mFMzS7AXft7eHrcuMe1uYOTNk9FvqkGzNfni+uU5DQxpWNDdLrwTNSl63vESNnTzb9HtGrX6X6o+vee6x99cuC6rLGmU2RXMfnmvqGhnS9uX3PxN0XP0zHYU0kA8IIIAAAggggAACCCCAAAJ1BGLqbGkrG/YcUtLF4zR3yDOa7g1iKpbm6qUhxbopaCLl0O7u0fN5q/ybHCNmq/BnGd5ZXAYo49reyh453RsolOnJVdu16NZLzPFJmvjYfBWPnOr/sjpn9CB/OfaKI0sPZvfzrF49SndebR4zin9HRRXeQKbPFP0ie9RxZowJFBd/4dUmnin0tsOpbR/sUXq3JH3w+kb/QX0HpirJ0cF89Zf30aAibXHeK4fDrXc2lPqPSxyRpmT70y49919B8UXCSBW+kOufY2fANddpwCPjAyFRSb7+eud3lOGfZ8iEXkGPj2U9WKiJ16TYJW9/brIm+GuUxj74vO68xlOrruyna6/urczbFgZGEwUd2/BVcz0eXaq0bpJvEM2RvZ+qeHWR/5p4ykrTty+xQqAab9GBkK7KPMpXuODHSjFzFEl7tHjYKO8x5pGrhtwLI90qXBEUojnG6vlld3p9pX7L0tX751lauCFQp7+CelZ2bVwe8mhXyKOC16Rr0FWLA/MdmXBu6667NSp7ohkRVK53VhT5R3zl/O4XGnOx75+7r++hle5544WQAGvo9ELd990Uz0FXD9B3vzNAWUEhUf7Sv+rG+4OCRn9xDs19oVDp3nuj37LLFDco01/2tp37zJFJ2rEjELY6xszULO+/D12drm9efESj7vfdj1U6bAWuJuQ7+uUX/lrMVdFFXTyBXtBGVhFAAAEEEEAAAQQQQAABBOoRaLsjgUyHrZEq6Xf/xswHE1jmzX7O//U/sNWz5qr8m5b7g4y++uUkXwDkPbJbuhmlECitrPjtQFndBujRB8fWLtL72XwpfixoniDvVrcvrbA+m9Aq/Fdz78HBf+J76LrAE2Fa/9bHZq+ZJPqNwJfqtKvON9uSNTDDN75F2mTmBZIZDxT8Cvnvpl9kl+yu3KRV/r5LOfPu8AdA9gHmG3jGpF+ah8x8S5VeWf+R70PI3753POUPgKyw5e3geYoGTtNPfQGQ96z4nqM0Y4w1+ubUlrLVBcpfUqAC709hnQBIGjr9dl0SdsRQmp4y18gTAFnzHJ38vbD7o03+0MXqyZS54/0BkKdniRo1fUbIW9qO32OXSk2Q418GztCttUaJJV05XFkZaRqcMVhpA4cqyTffkDUbc9By8PCJ7i6XNq8pCZzRJ0dTfAGQd2uMI8OMiAu6A9b+Rdutf2S1FseIyf4AyLMrSZcPDBzU0V6N08UXB25i54pcZT+4VOvf2a49NS4lXXOfXn/9db1eXKzi4jz/Nev9k8e0bt06z0/xMmXUG+gG6mMNAQQQQAABBBBAAAEEEEDAI+AbGtB2PcycPff/aqhuecD7ZbqiQI+/cb1ujvd9Ww503X1wf+CD+Tr/8zuy1f2Q2eT51mrv210RCFpUUa495kuwPXDE7E265qeaO6Ys9HEys33sw4+akTr26cf91fCLEa/eg00Y5R1F5Hxjh6p+aEb8OH3Fp+nKFE/ScdnAKyUzh4q1FG/arnv7fhn0CvlUDUhNsve5QvreV73rvi7MvHb9Ql3dx7xrbIt9ivbu87w5zPPJ99uhzKE9fR/q/E0zk1CH6+cVg4dIKzwTY9c5qUk2mEfbzITF464OHzY5xoxWz6BwqFH3wleeQM3T3MHq5Zs8PLj9CZfpeyb7yA+6jYJ3h667dSiIeOTwfnXtYhyaODsv9LRGfTLzBO0LjFBK7dc7ZLJwX5HnX2GFoL6RZJ/qgDVCp9ZgnKsGBDtYZ8bpoj7mvOA30pmtX/umGS23NABRsbbAjNrz3gNmTq+h371OGTd+RwMu9tyjVkmKiTuJN9TZZ/ALAQQQQAABBBBAAAEEEEDAKxDu+3ibw0m+9nZlpxapwPt9s+j+B9XZZA51lloaVSbwCXwtrnO02fC2dpsvwSn+L8Ex+ob1ZTd4TiFzVKcOQelCuGIase3Cq8yIjCe8j5I5y7T+9X8GHnuyXvnu7Uty34FmfpViTz/e3qjX/mp9a/cuqYOUmuBdD+57an+dH7bJcerZz/Rvi7deXzkhf3vrvKDQLGSX+ZBYz2vCwwwoqX3qCT47lP2rybrUTBkTUpZ5jXrXc87VhQ7r9ez1L1/7Wq2UrtbBDbkXPv8yOPxI0Nm1yqi/9vr3BM+1k2RPaF3/sae6J7iuAVdaI8nqLnGO3vbIOt8dEFv3EDPnUpibJ3jUm/ecxF7j9PzD7fTLcBOGV1eoyPw7KlqRbz+K9zvzWGaYUsPUziYEEEAAAQQQQAABBBBAAIH6BJrga2p9Rbek7Ym6deYMvZA5xxOGJJRp+doTtc+86np6rnl050v/HDP2GXHt1DHW89X36NEOSvUHQGZv9Ubdf//yOgUX5PxG/dflhYw0qXPQSW6wvoxbD+Z4xmSUat78QAGDM/r4A4+Y7pfZx9njoKqLNO+JwHF9B/cPDOIITk4qNmmna1yY9rpUvtn39T9QTsha6nlKrHVXBX//d+22YrXEkFOsD+7DR+psO7kNHXWFmTC7dyOTgsuCR5vUqbhh98IlHd4LOvOI/XhfmJ7qoDW6rIFLsN2nHxu7nsE3nFWIW1W798iO9swomeRudWtsYFUh9/nGt3dqYq+6I7pC3yxn5ugJW3jwzRT2AP/G5KvHqOD1MapylqusbJu2bCpViZnE3PTUvzhXz9Tvr7/KtKd23/2HsIIAAggggAACCCCAAAIIINAAgVpf1xtwRis9JMZxo34z7g+6y3r8pDp8J2IUPBaiu664NqNuqFBTqY1bd9sFdO91WVCcUaWl904NeQtVoJZS3TbzJa176Kb6RzMcZ/RMoJygtbjQR7MCe8wr3y9PDnw0MVb6kEQVBb2lzLcz7aoLfauK69TFvy7zKNy2j2rUs3bg4P4oZD6hbl07BJ3jXQ0TcLQLOqx4/d/1i2Ep/pDKV0DZn9b4Vhv/t+HZQ506jrhDT27MvdDtsx1B5ZqJuCvNRNwptf6JmVecr3EGHXaC1eA7smjDdjNRsyP0jOrNyho91R+aTCtcp5tSGpOExeicrlaA5IlfKjZvU82PegZCQm+tO7cGh4Dd1LlW90Ibd7xPZg6il4u0w7pfzHRFPW8apYxhPc3PGOXOdsv59hrNnrLQ/+9p498+NCFQ7+MVyD4EEEAAAQQQQAABBBBAAIETCLTpiaFr9733T8zrqmtvDPocd8mAoP0VyltcEvpokfmCvDQ3S1Pvn2r/THh0g//s8udm+h83szZmLVymBeMCE99qwzzlvVzpP95aCXnTUZjwJOTgOh/idOX11lig2kuaLqs1We43BoV7g9Ng/7xBVgkxKf01MiFQVv60AlWG5CJulTz6a/9sMNZonhvTAyFS4Mzaa/G6ZmiQunF45s09IQdVvb1UM0uCx36E7G6WD425F+J6Bt8/5pXtc54x7xgLXvZo6RzvaLTgzfWux2vA8CC7kplaUR7qtG31Mn8AJDPm66JkbwBkrt0XIeWeKK2JU7/hQffJlnw9Xut+dTtLNHORZ+yZVXTikBv9EzaHVNWgDzXamL9Q+YvMz5KFylu5OeisGDmuvEEDgu5H3z+P7S/mKTM7W5MnTVZ2ZrZW7jjRhNdBxbKKAAIIIIAAAggggAACCES5wIm+GbYtnpgUTVmYpeIpheH7Zfb/4I6+KvbOtWM9hjKqcot+OiZNZx/9VGt/uzBo8mXzBq1xV9nluHas1G2++XmsLRkz9OMrHYq5cqaGLg28Grt47iR9u+9K/2vVz7Um2fVNjOss0IyZB5Uad0AX3XqXbgxMNBS+rWaro2+6+R34Um4dmDgkvc7bp5K+cZXZtiowZ5B1YMZA/7xB1kfrTWK33jNUq3wTaJvXjWcNfk/ZU3+kr3etUsmK36poS1AAkZGjbwW9Ht5TRvjfjmvHqO/cYv+bswrvHaUdY6Zo5MDz9OmGVVq4IrQP4UuJ8NZG3QvxGhN0/6iiUKOG7dCUe0bK9FSrzP1TehKjgKwep1xv7OYH7PJvG67yCdM0pGei3vnfxSosCRSYOOKmwCN88edqgBk0VOHdXWjeSvbl8BQd+LKP7srx3Le1RZOuGS1zB/hf5V40N0sflGXrR9/5ug6Vl5iwpigocJJ+Ou5btYs4ic/x+tql5nBvjupcat4O5sxS5n/2UuwXn+uttctC3laX3u9rdtnufR/Iaebq8vV6wOGQpPIk6udQBBBAAAEEEEAAAQQQQCD6BGKircuJV/5QMwYWak5gEI9N4Psqecmtv1TOhlHK3+KRqdqySvPMT+2l7x2Pa8zFZo4S13bljV8YtLuvHp96o/dxJ4em/G6Kivz7qzQz97fquexO+9Xh8ecEP7ZlHsIqWW4HJVk33R5UXv2rMcmX2yOXPO/+8hyXMegbdU/o9g2lm1EVy4MegxuacVmdR7KSr52i2UO2aeZa31fsChXMn163vIShWnK/r491d/ss/XvieuqXD2dp1L2B8K10hQlEVniPSEg0j+h5AiazZgcNdcrwF9Z0K8Hz7YQr9aTvBVNIz1vvV1bxLSr0vfSqulQLHwiEXL7+KajPvrqD2+Mb+SJjNzs/R8Nz8n2HqXjJPDPVd60lYaQWT0oP2hivrtZLtXyXstrMg7W0zCSHSbrdhEBh6zJR4ZTCGdqWNcd/mueNXUHFeleHTi/UTUEjzoLLq3t0uC1xumnafC0bOTVQV0mhGREW5tg+U5R5pSVnLWbmbxYEEEAAAQQQQAABBBBAAIFGCZzZqLNa6Ekxwa99r3eOnTjdOH2B/YYjfzfO7xI0V0+SxjxapPl3DA2a78d/pJTQVzkPF2rRrZ75Sbb/75KQL+RjH/6leptsyLfEXTxKj09I8300X8qX65nXdtmf41KGa0GYetrXiWcCp4esmdeDf3uII2hTqtIuD3qdtn9PknmsKOjRNGueoF7B5/kOjFPG/YV6anqWgo/27bX+po2boZWr7gt5DCgmNgg7qV3Y1iddPVFrnpqhtHDV6lJNmT7FviZ2FNQxfBnB7fCstwvadPLhQMeguYrax4TLQ0/uXvA0JlkTC1Zqhhk9Fm651IyAmjLCjADzhl6BemPUxZ6Tx3NW7/O7+k9P7DVG65bN19BUXxDi32Wv9B0xRcteMJOYh3QhTsNnLqh7jrlUMeY/9dUVl3Kjlr34lLIy6rkDHIM146mVZm6ilJBGnMgy+N+mfy6pbgNUuOpxjR0Y9qYw5Ts08o75Knp0lP/fYkzwBFNm//ldgv6xhbSIDwgggAACCCCAAAIIIIAAArUFzvi3WWpvbOhnp9OpLl266IwzzmjoKa3sOJf2OHdp/8HDcsfGqFOXs+23L4V8126SHrnlqnHZ8w/FxMUpLmwg0SQVnUQh1lundunzg25Zb7h3m5gsKTlZ8U3Q+Zq9Tv1r/0G5j8aoQ9ez5TCvjW+CYk+ib405tBH3gqtGzl3/0kHzyFJMbCedbfwSTxHQVb1Luz4/qMNH3VJsB1OmQ0knKNPtcsllTXxt7qs4c3811NrtqtKuXZ/LHWPSMpe5A85OUnLC6Qld3DWmrj1VOnz4sN2vDp0Sldwq7ovG3EucgwACCCCAAAIIIIAAAghETsCKffbv3y+HwyFCoMi5UxMCCCCAAAIIIIAAAggggAACCCAQUYHgEKhNPQ4WUUUq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tACNRYOc5DAAEEEEAAAQQQQAABBBBAAAEEWpEAIVArulg0FQEEEEAAAQQQQAABBBBAAAEEEGisACFQY+U4DwEEEEAAAQQQQAABBBBAAAEEEGhFAoRArehi0VQEEEAAAQQQQAABBBBAAAEEEECgsQKEQI2V4zwEEEAAAQQQQAABBBBAAAEEEECgFQkQArWii0VTEUAAAQQQQAABBBBAAAEEEEAAgcYKEAI1Vo7zEEAAAQQQQAABBBBAAAEEEEAAgVYkQAjUii4WTUUAAQQQQAABBBBAAAEEEEAAAQQaK0AI1Fg5zkMAAQQQQAABBBBAAAEEEEAAAQRakQAhUCu6WDQVAQQQQAABBBBAAAEEEEAAAQQQaKwAIVBj5TgPAQQQQAABBBBAAAEEEEAAAQQQaEUChECt6GLRVAQQQAABBBBAAAEEEEAAAQQQQKCxAoRAjZXjPAQQQAABBBBAAAEEEEAAAQQQQKAVCRACtaKLRVMRQAABBBBAAAEEEEAAAQQQQACBxgoQAjVWjvMQQAABBBBAAAEEEEAAAQQQQACBViRACNSKLhZNRQABBBBAAAEEEEAAAQQQQAABBBorQAjUWDnO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sQ09gTOQ8BBBBoiwJHjx7VgQMHVF1drSNHjrTFLtKnCAq0b99eCQkJ6ty5s2JjYyNYM1UhgAACCCCAAAIIIFBXgBCorglbEEAgSgWsAOjDDz/UOeeco5SUFJ15JoMlo/RWaLJuHzt2zA4UrfuqR48eBEFNJktBCCCAAAIIIIAAAo0R4BtOY9Q4BwEE2qTA7t277QCoS5cuBEBt8gpHvlNWkGjdT1awaN1fLAgggAACCCCAAAIINKcAIVBz6lM3Agi0KIFDhw7Zj+60qEbRmDYhYD0SZt1fLAgggAACCCCAAAIINKcAIVBz6lM3Agi0KAHr0R0eAWtRl6TNNMa6r6z7iwUBBBBAAAEEEEAAgeYUIARqTn3qRgABBBBAAAEEEEAAAQQQQAABBCIkQAgUIWiqQQABBBBAAAEEEEAAAQQQQAABBJpTgBCoOfWpGwEEEEAAAQQQQAABBBBAAAEEEIiQACFQhKCpBgEEEEAAAQQQQAABBBBAAAEEEGhOAUKg5tSnbgQQQAABBBBAAAEEEEAAAQQQQCBCAoRAEYKmGgQQQAABBBBAAAEEEEAAAQQQQKA5BQiBmlOfuhFAAAEEEEAAAQQQQAABBBBAAIEICcREqJ7TX427StvertBR06PYzhep98VJoXW6dmnbto91WDHqftFlSukWF7q/yT+55Xxnqz49LHVPvUIpCbWprf2b9am6q1+vFNVUlqviswPm2H5hjj1+49zVldr8993q+o0rdMlJ9quqcpup16h0ukD9eiYHKvJ5djXbLw7aHjiiydbs9lfsVoeuwdfN+JQbv4PSecbP4fPztat2e0+hNR6/vTrvClNPfO3rdAoFcyoCCCCAAAIIIIAAAggggAACLUig7YwEcn2gvHunKnfKVN01/nE5ayHveu1J3WX2T703V5OWv19rb2M+urW+4D4Nz85TeU248116eXquXV/RB+EOqNGaHNOenFWy9n7y51+bY6cq/LHhyg9sc33yqqbeP1X3LH83sLGBa5/8Oc+uN/e2W/SK0x04y+eZ+5KqAlsbuXZ8K/fnG+023DX++aC6nHr8No/f7KLt/nprtv/Bvo65v/6z7ebfcQorHr9crXk/3HU6hYI5FQEEEEAAAQQQQAABBBBAAIEWJNB2QqCYWJ3thy1WSUgyU6O/FBX793Zv5189hRW3Pn2zVFUVH0j1DCrq5B1A0y42XDXxuv7h2Zq9cKTize7Ydp7Whz823PlB22La2x+6N+JkX71WAXNmPxcIYXyeye3N2KlTXY5vFXfxAA22qyjTB9WeutyVf1ept9qKDdv8gc/ON9+xt6bd/E3bzXvIKf2J6+DxawTfKdXLyQgggAACCCCAAAIIIIAAAghEUqDthEC11Nau3RLYUr1Ffwr6GNjh0uYXFys7c7gGDRqk4ZmTtfjFzXL5DnA5tTJ/ljKHWfuHKzP7Pq1404wxclfq6Z+PV36FdWCFHrkjWwteDIxW8Z1+/L9u7d76F72yoSJQX9AJe95eofsmTVb2pMWqtAfouLX5j6atdlsGKXNSnkp21B2jU/7HBcrOnqyV5YF9NTte0uTsbOX98QRtrCjQky/XHkMVaFRV+SualZ3psRqWbay2ydO0Si2elK3Jk2ZpvXc0UdU7K81ns23Of2vxCa0c+nZGoqmoQmWfeNrt3LwpUPGWUu20L0qNtq0vs7en9zvf/mu3aVKmhpvrN2hYpu57ZIUqvQN6XM4S3Wf6veDZl7Tikcl2u5eacHD7a0s1OdPTj8yfL9bLWz8N1OU217xgsRY/WxIIxAJ7WUMAAQQQQAABBBBAAAEEEECg1Qq0vRAoNU19HZJz9Uva7n26qfL1V+3HwwaPGCwravAtmwvuVu785aowuUdaRpo5qUzL5+fq7oLN5hCXVk7L1MIVxapJvlSDB3aXs6JU+fdmauUHh3Rwn/xl7d61W9U13sp8hZ/wr1sflRSr9I3PPEGK9/j2HeLkKl+hUVPyVbrlI31vUpZSzFCcbc/eo9xFpq3V8UrrkyrnliLNHJ9lHuHyR1Z2CV26HVFFRZkWLveEJdbGLWt+q7KKCnU+v4u3lrp/xk6dor5mc9Hc+drmDVG+CDrMVfmSht82R8UGK7WPObK6wljdpXueK5diUpTe7yyVbSnW9GnPaU/NduXlLDSfK9TrO5fpyAmtYtTT8jfLxr99Yn679fZfzMithMHKmWCNESrTpo9MP907VWoHb0PVJ8U47VjpadMWp+IHDlbfTk6Vrs5X1q0LtMsqZb/5bPq9ask85a/2eOzb+ltNeKBAZU7TD3PO2e8t17xFReZo7+LarT8sXa7lSxYo7FN8vuP4iwACCCCAAAIIIIAAAggggEArE2h7IVDXvhp9sxUolOrP26xRJTX66xrrUbChGnZtz8DoDtc2PbnUShQcmv3CSuXNztPKF2abT2Y8ytJClVvZSgfzY5YfTLpPsx4q0LIHczR0yEid0/Ei5Rb8Tj9Itfam6jcvrNGsW3taH05qadfRc7jJePzLu688ofG35ZvPqZpR+Lxuutg8LGbaumSJCTESRmrZ68uU92iB1izMMsdUaU7BhpAQKfmb37PDHJW84umDe7teXW05DNbQK5P89dRe6dTzBuVOttzK9IvH1ptH3DroLP9BLr36xDz7U85T61Tw6CKtWfeU7KOfeNYO23r/aLayLQ9ngUYNnWA/ypU6boEmfvPqBlkl9xxgh2oVb5bLZUbjvLnFlHXpQN34nf52vZu27JJ7V7lpnQnfhgww18m0qWChvW/w1CVa9tAsLVq2Rjl9zKbqVXrmNZPs+WETlf3wMhW/XqTk/1ttnzN0eqEKrHNeXKMpAxPtbfavuG4aMmSwCQWHq7P//MBu1tq2wJlnnqljx4617U7Su2YRsO4r6/5iQQABBBBAAAEEEECgOQXa3v8i3Rery6+9yQ4Ulv/p73JXv6sXTNaTOOZ6pXYNUNd8tNU8fGQioBGTldHd820/pnuGJo+xYiDPyJPzvmatS/k55nEw86jR0xu/VMbonyjdYU0C5NaX9l7p6MkOAvKeF+5P6YpVnkmtB35PN5rRLtZitdUex1L9nn7/4CzNmpmnhc+s8Zy+/QMd8qx5fsf11OgRVrtLVfJejXly7W+yIjDHmCH2iKLgQ4PXj5i3mKXcPEUjE0y0tHa6/dhbYNxQjT7Z6Tm6dHmeqX+W8hY8652z5z19uNcCSNS4h+fbIZp9pCNLD2b381bRAKvuPZVh6lZFuTZt22iXnZZ+mRIdl3vCpi0btXnjNru8jEFW4ObWITPCyIzh0g+GXGJvt9rwn9lWOGZGTm23d9rriUOmadzVDpMJ1WivNUTIBGJjr0ux91nnpA3J8K6bP2ZU07j7Tf9mT9QlHv7APtbavEDHjh1VXV3d5vtJByMvYN1X1v3FggACCCCAAAIIIIBAcwq0vRDo0CHFdeuj0VYOUvKCnvn9Knv0z+gbr1Cc2xfbmH3e4KZjJ+9wH+9V6BzvmaD5iNk/IGeZli2coZEZfZVY7VTx6gJNHT9cedYoE7M0yfzS3nrr/NkwT4vf3OPZ7G2r9cFlRii5XFVydUnTyBFDTdsuqjMvdf/h37PPW//aa/pryev2+vdM/4+/WJUkK3tutn1Y/r0z7fDI/uCu0QG7y54RMy7TiKqqOA0dMdKMjMpQu8OeBrpNu7xPkpkRQTv0T/+Hhlglm9E3DlOdeaTMPApnLem9ks3vZKUPNH825GvqIjvOUtrl1nbfkqgOQSN2YryTZAd/1ep+bmfPwW63Dljf7xPOUfCb4OO71T9CylcLf6NDoHv37vrss8+0f/9+RgRFxyU/7b20RgBZ95N1X1n3FwsCCCCAAAIIIIAAAs0pEPT1uTmb0YR1m2//bvPeqIxbB6tgfrEKV1hlD1XGxTFym+lrfEv8177uffRrpbb/pLcusSTMo1MrrMeuzJ6+57q0dOZkvZswVLNmL1LubKny5TxlzS3yjDK5NvAI0VknHDHScOas/CL9UMt1Q06hlt/7sK5fl6dLznGY8SpmhE6f63Tf7DGe0MdMTr300VU6GOaVVnEXf9uM6MnXqtXzNNPqsHmM7NsXn7CR1pGK73WrZmS8oDklVfZn+1dMki60HvWqiNfon81SujVixyzWRNV//ribLky2yt6lxybOsQO3RLO/qrpUd01foaJHx4S8xet4Vhelp0url9tlW6N1LndYbjG6PH2wCYGsAMgsjsFK9dbv2VCkkndu17henuuxda0n9DorPijc82V/MYnefizX/+0YrzG2iUuv/b7AU5T922Xyq506rFj9v5SUkLAo6CBW26hAbGysevTooQMHDqiyslJHjhxpoz2lW5ESaN++vRISEuz7yrq/WBBAAAEEEEAAAQQQaE6BhqcTzdnKRtTtGHSdHCYEcppzHeOutwOfoIEpJhi5QplmhMk8Ey5MuCNOU4Z/Xe+vWegZ/TIwU5d1i1PZ9jKVmsmi7z7ymTn2HJWXeB5H6ugNXr60n8Oq0JPzFyht0GiNucYayRJYfNlD4fRMeR/esndWVVcp+6kX6h1JFNfrx5o2sNC0rVT3LFivNfdfZc8/lL8lX+N/flDZQ5K18bfzVGQ6lzZ5pNrro0Cl9lqybsrsq1VPWIGW1Dfzu2Y8TUOXGN34s5n6Q0mu/bic51mzeF1z82DlzzWjdIZNVs70EdJ7qz2TLTuydbvJgDbn/1KrrFE2GbO1ZnYvLRg2SqtMe3/z4gDlDUvSiays1iWl9jPXabnncbiMgbIzILPd0au/+e0JgVIzrrYDMRNX6ds/Hqn8+1epIOdOHZycqW4f/9m0yXrIL1VZwy6Rdv7NrAcvph/DTT/MfZE//m59aa5Lu7Jlyt8QdEzNu5o2Pte0IVELitaon5mSiSW6BKwv6t26dbN/oqvn9BYBBBBAAAEEEEAAAQTaukDbexzMd8US+uj71mNE5st85vWX+bZ6/trPccXppjnLlGM9glRRpIXzF6rI5AeOjBwtm3OTGW2TqB8umK/B1u61BZr5wBwt32DeKDVkin79A2tOmnhdn+OZf6Zs7Sr96b3AHDS+yjr6BqOY0McKfnw/1v4j5tEke/E9t+R9tszzdFqMbpo+30QZnvl5Vu6I0ZgFSzS2T6KcGwpNWzwB0OA7Fug3N6coJtZ7svePVe4lN4y2gy+r/yMGm0CkniXGO2KmffD+hH6aMdWMvrEWb/sc371P871v6sqfO9MOgBwDs1T4u3GKq1yp3BVW+JKmx6da8+sk6Y7HppmazcxE8+doo3mj2YmszKEmmEvVEKvTZhmacYUZA+RZYsy8QEO964PSe3jXzINi19ytx00IZp490/JF3jeAJaRpduECb3jjATkrPvD/vjuG3ae549LMORUqsPqxtkKpqZ7wzjaIiZXngcALzVggFgQQQAABBBBAAAEEEEAAAQTajsAZ/zZLY7vjNK/Z7tKli84444zGFtEiznPXmIDGTAIU0z5RicGTxXhb5zL7a46YF2Z1TFS89eRTMy6+tsQnJCrOl5KEaU/V20s1fIp5zCk1R0UFoY9khTm84ZvM/EB7ql31WjW8oCY80m3mKKo2k2DHxCkpoWFDd9yuGlUdMv0w1zTxeJBN2EyKQgABBBBAAAEEEEAAAQQQQCDSAlbsY81T6XBYL0xiUUx8opKOkx3Emf1xx9kfScITtsXMa5Q3coKKvC84Gpv9nZA5eU65rTHxSurWQjB8nTHhT6J5fO9klhhzQZNaykU9mYZzLAIIIIAAAggggAACCCCAAAKNFCAEaiRciz3Nesos2SFHp4666ta7defVvPmqxV4rGoYAAggggAACCCCAAAIIIIBABAV4HCyC2FSFAAIIIIAAAggggAACCCCAAAIIRFIg+HGwtjsxdCRFqQs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iCmKQqhDAQQQKCtCBw9elQHDhxQdXW1jhw50la6RT+aSaB9+/ZKSEhQ586dFRsb20ytoFoEEEAAAQQQQAABBDwChEDcCQgggIBXwAqAPvzwQ51zzjlKSUnRmWcyWJKb49QEjh07ZgeK1n3Vo0cPgqBT4+RsBBBAAAEEEEAAgVMU4BvOKQJyOgIItB2B3bt32wFQly5dCIDazmVt1p5YQaJ1P1nBonV/sSCAAAIIIIAAAggg0JwChEDNqU/dCCDQogQOHTpkP7rTohpFY9qEgPVImHV/sSCAAAIIIIAAAggg0JwChEDNqU/dCCDQogSsR3d4BKxFXZI20xjrvrLuLxYEEEAAAQQQQAABBJpTgBCoOfWpGwEEEEAAAQQQQAABBBBAAAEEEIiQACFQhKCpBgEEEEAAAQQQQAABBBBAAAEEEGhOAUKg5tSnbgQQQAABBBBAAAEEEEAAAQQQQCBCAoRAEYKmGgQQQAABBBBAAAEEEEAAAQQQQKA5BQiBmlOfuhFAAAEEEEAAAQQQQAABBBBAAIEICRACRQiaahBAAAEEEEAAAQQQQAABBBBAAIHmFCAEak596kYAAQQQQAABBBBAAAEEEEAAAQQiJBAToXoiVk1V5TZtfGeHPtu1T4pP1qVXfVP9Lk6KWP0nW5G7ulKb/75X511xhRzxtS+HW853turTo6ZU91lKvbqnEkMq8O4/7FaHrhepdwT66WnvbnX9xhW6pFtcSGusD6H7Y0z7N+tTdVe/Ximq3bs6J9faUFVZrorPDqh7aj+lJJzE2e4qbdtWocPuDsasd4hZo8us1bYTfnTv0ba3P9BhdQ65bq7d27X14321rpe5juXmOh+M1UVX9lbSSXS13nZYBm9X6GjXC8z9n1zvYexAAAEEEEAAAQQQQAABBBCIHoE2NRJo27P3aXjWXZozf6EKlhaq4Il5yh0/Stn56+VuodfU9cmrmnp/rta8XxOmhS69PD1XU6eYn3tv0ys7XKHHVG/WnTnWvqm6K3e1qkL3NurT9hcXKHNYtlbuCNceydPeqbpn+bthy3d9UmT6M1UTnrX2W+2fqqk5ryp8aWGL8G/85M+/tvtW9MFJnu36QHlTTL333qWZz5X7y7NWGl1mSCmeD8e1inGpyFwX67ptdAbuvq3/c4/neo1/PnC93E49fpt1He/SP6rDVNSYTZaBqT8396VAPY0ph3MQQAABBBBAAAEEEEAAAQTajEDbCYH2rtcvlpSaC+NQzoNPaeWqlXrqwRzzSapYMV3PlZ9kkBChSxzXob1dU7vY8BV2ChrE8ac1W0MOcm5YG/iCn9z+pEfahBTm+7CvUs7qCh06Ws9wlBhPe7vX0+C4c6/X7OkzNH/IBXaJdvsdjWtbbLuz7TLqqcrX4rp/Y2LlOVMqe+LXWr83cEijywwUEVg7rpVDGWOsu8+0Yccu7zm7VFrii+rWq8Ib+Lh3/V3WnStHti7v5j30VP/EneUxaKr74lTbw/kIIIAAAggggAACCCCAAALNLtBmQqCaf/7DE4g4BuvGa3oqqVuSel4zRrMnD1ViQqo6+qhdlVrx4GQNHzRIg4YN132PrJAzaIDNnnde0n3ZmRpk9g/PzNas/Je0yz+Qw6XNLy5WduZw7/7JWvziZjPexbNUvmb2TVqgV95Yqfu8x2Saz5t3+46Qtr+2VJMzPeVn/nyxXt76qa9lJ/zrXL1Wlf621OiNPxaHPaeq/BXNmpTp7WOm3cdKfwbm0rYXn9Zkfx8zNaugxLarfHmxZv6hzC7zhUfu1uQHXzr5ETzufdpYUqLNH/srtMvzNNulkoJZmjwpW/d5R2fZbfW1xYxAWvzitrqjtr76p5b+fLKxXazKAKU2P5en7OzJeqmeUUseHKemz17pv0Z1wdza/Edz3cy9YF3zzEl5KtlhBTVubTRttcpf8OJ2z2mu7VpstSP7Pv3+fx49oVXqwHT7vNINlfZf7S3XW/6RPk5trthjb9/1903239Qbr/A8ulZj3aNmVNswc48OGm76nadXyn3hkUuvPDJZkx9ZqfXmXsw0bZ78bLlczo3KM672OcMma+kLb+hzT632b+ebK7U4f7FWvuEM2soqAggggAACCCCAAAIIIIBANAm0mRAo/sKrlWpdOWeh+SJswpnnXtK2HU6df/N9WvNigUb1jDc7d2nB6CzlrzVBR2pf9e1UpdLV+coc/7Ssr+M15Ss0KmeeSiucSh04WN0PVqh4xTzdMuMlO0TYXHC3cucvl9mttIw0U1eZls/P1d0Fm62adeDjMlVsWaU59y/Ue0mXqq/DHGI+5/7iT/b5e95crAkPFKjM6Sn/7PeWa96iIvvc4//qq7FD+ppDivWqLwzYu0X/UyElmn6YaqRDnhJcO1Zq+G1zVLzFqXjTh76dnHYfs25dYHov7Xnzd7prfqHKdnXUYNOHeNOW4qUzdWfBNunoZ2YUkKcc7dqtz11fej80/I/rs/dVtKFU63ceCDqpnSz99fl3a+bSYpXt6au7bkuXu/IlT1st7z6mf2YE0vL5d+meWo9w6T+6qeNhy3a5it7zhiHu7XrhiSJVGIOLHFbpYZbUwRrZJ1HaslBPvOEbjRN63LZn71HuInNNq+OV1ifVXK8izRyfpVfMI1xXXN/flF+mVfPvUcnuKq1fcI+WbyjT7p43aWDnfSe0SrxogH1PVpW+Zd9fe97ZKCuCGXlHtr19/foP7Ma8u+Ft++91V/cwf51aMNS6R0tV1amvBg+MN/0u0pzbhnsf0XPrs/Iyla1eqOnmXrTK++KLcv08c6qKtlSYc9I0+NLPzaOQhfY+u2Dza9/WP2j5iuV6Zstu3yb+IoAAAggggAACCCCAAAIIRJlAmwmBFN9bv16Y7RlJUW3CGTMf0F3jM3WDGSkx69mNdgiz67VntMqEHH3HLdCagkVatOx1zR5iJTWFWv3Obr32TL59+cc++LwKHpqlgheXaai1ZcMyvbt3m55cahIHE7nMfmGl8mbnaeULsz2Pm5n5h8rNCJVYnWWfb5f/aJ4WFT4lExWZ59FK9X5Njf6vYLm9f+h0M1+RKX/Ri2s0ZaAJKU64dFC/EWZEkzlujXekTmWpZ66X0T8Yoa9Z59tDnVx6tWChXdrgqUu0zKpj2Rrl9DGbqlfpmdecqtn9mb0/7fu3a5bpw7IXH1eWKTu9q+nZsFlaMsEKm6TR857Xstmj7PDG3tDQXzGeA/0jr6yPHffqZTNf0/QVFUrsk63nl90ph5kz51Vzjawl56l1Knh0kdas83iVPfGstrvtXd5f7TX4x2Pt9Zf/5BmpVFP+N/sRqsQRo9UzLvjY4PXeGjdjmu22ygRz1ngeb/M8B7m2ackSU17CSC17fZnyHi3QmoVZZl+V5hRsUEzKTSqcOtj+PHP0cE1fW2Ufu/hn6bqoIVYJF2mQldBVv6UPatz6hwnHzN2n7w69Xn0TzG1X8o6paZfK7EfE0nTlhfFyvvy0Vpmj1CdHa5Yt0qyHlmmJ3QZp4aPr7Pu4nbXfLKljZmtN8eualvgX2SoDp6hoWZ59TuF0+871h4PnXPE9EyilafhFTfW8macNbe33mWeeqWPHjrW1btGfFiBg3VfW/cWCAAIIIIAAAggggEBzCrSp/0WafOU4rXl9nZb9boGmTRhrj8SxcIuXTFWeCUA+2+4ZeVG2plB5D87SrJnmMZt3rLEU5pi/VWjXTmttpEZdk2ytmMWhe9et07p1v1PqZ1tlR0AjJiujuydKiOmeocn2vC9l2vRR4PGn/un2mCSTOJyvvvbqFzpqHqzaaw9GGayx16XYpZtxPEobkuFdP94f846pCwdotAkUqkpeMQFJjTausQKFofpWX19brfPdOmReimbGKekHQy6xVsySqP/MtoINadv2fUru2dteL12Saz/+lD23SF0HfE/jb+5tByS+7OWI26RaTbVUmBFP9nxN0nd/OEyeFtfoE9tbKl1ugouZs5S34FnP3Dh6Tx/u9bXE04jE3tfbgVpVyWo7zKn481p7x+ghVsJVz3LokOK7p+s346yLUKp5BRt1OL6D/+Caj7Z6wpPq9/R77/2w8Jk1nv3mXrGuaMqw+0xQ5zslUdOeuNsz8sps8rWwfqtEXZFh1e3UO1s3661SEyI5+uvChGT1Tks04dBGlb29VWYMlmQeHbvQhFkH9++3Pikr+0Y7vLLWLxkyxkRHZtlzyA6BrFUrTPrZhAwlmlvR7R2wNXbMYH9ol3LtUM/IOG8al3z1GBMO5Wnid1Pss/kVXqBjx46qrjZJMQsCTSxg3VfW/cWCAAIIIIAAAggggEBzCrSZEMh+U1OmmR+m0nzPvrifbvrRnfZIH9+IiOK1W3SsnWekjqq/kMtkHC5XleJ6jdRIMxJm8LlnyjwZZUZ6hE5i7DZhiMv6tu/9xt+xUyBEsC5c53jPFMRH3L5IQApet46xlliz/4D13TLhHAW/CT7ezF104sWESDGJyrjZGldUqv/570L9ySRSiSOuN69Ol3kNee3l/7P3PnBRVmn//6d9RkUdA9MNt6bCzCVtU9HKR/RrC1uprKKYptEj7WpkhaZU+K82cAsl7RFsQ9dGexJ3XcgCUxezWmhdw7Ui/LPJTlqSTRv4qA061qjz2+d3nfu+Z5iBgUHzH/I5L5373/lznfe5zhnONdc5dxja63Yq7YHJ2MxZTT9CbhqLkqIVmDlBjAQWcVLaXoycuVNxz2x9yVv9nM71df5TWZrXFMSQdUzxNkwdLmkQhyMEcWMSECeGsbby2nu/YOqJ8YbB7a/vb8O7pSpxHGK0ZX5+MesupMLKlNXn109D+fPY1mQi6829dc99ivDog6tztKYPCTE9oDsYOXFUM6ypZA7s+1ItHGx+uHHIUC1ynrwxTXmhqX1/VL43D1XGPxvSZ2Zqy7ZiY/ppRjhPs7Uzec5U8vborA4SvHfFmHSdLqD+QD6P+eigumlou/c5T4ITCA8Px6FDh/CtGOPoERScF2MEJ6D0SOmT0iulXwwkQAIkQAIkQAIkQAIkcDEJeOeUF1OIc1H299V7xYhjwyv/8x5+Pn+k1yPCZEyUw8I64j+MgmLnpSNjuFhAJDhlE2Xr+r24uW8vdBKnjRLxWtlaNRljI1TCaiyPu0+W50RixbqHjKVfhdj36z7oqcjJvjQFajmRPIm6Xjw79K1d5DpAECNOd+UUIvn/Zf9kTLhJ5e/C+3+wBogc4JYYLCw/HwnL0jLZwydfi5AS31dk2IvvGkQvRumeRzDpVpFJwq7NW7VjB/GCUZs/ZxYfw0Ppc2BNmQP3kXI8k5CKMrXkzTkSbU7pubXzgNNS/sAPWW5VuDEV/1yollSVYXZ2KQrn3m7wMGP8ExkYIsYsFdQmze9+2QXdu4U0MG71/eU4oCAHec/O0+JGTonzeuVoNwJ8aApuisC0Fyei5CnZQ8deF8l8tUUzQTn63YU58yfoRh93Fda8VITjxivJdq+eizzlAhaqPHccKJr7G0TLHlMDRd7TzWBl7t5X8+JRWqLCUG3fH6DrzbeL7EWaAUgZwgb5eXQBmzd/ikm9BmppnJV/k92gGg8mY33Y57u+BO7QjYqHy/+iezkZe0W5ndU4UH0cbTr9BBHhjeyh1HgRreZJmzZtcOONN+LYsWOoqqrCyZMnW03dWdHzQ6Bdu3YIDQ3V9ErpFwMJkAAJkAAJkAAJkAAJXEwCl40RqHd8IsJkg2NH6SLEffIuEuJvRbvDe5CvNoGWED2oJ26NSoRFjDYlCxIRUjMLA80HkS2bAjtkEt5v8nQMvjcWuQtKkJM0G6dlT5Xjpav1/VkGjUPP8L5IlGVBi7aXYMqjIZgZ/1N8tiFHn5wPSsQtYhQ40GRLmjE4XvJfXIJcKevUvES0rViL3O1NJoKx0kf3ROrSD6PFkJSrjBLiBTP4Jmk+v1VbZtz5qwTkzi0SA89jOD4jEV2+fBe561WCSCSN6onTGxfJRsM2pE13YebDd8rryv4qi68khA7BDWIbcPfsIRc2rFuSAdz7IO4f3qvO+0TFM4JtzTOIN1ZOabfEQNJ9ygpk3uGJ4XPs1FUzsAyZ/jyiNk9DxeZ0vDZsA4YbvOfJRt4p88YAe9eLrNJe8qr0R8RGVt/DyRQxFBMtOcjXDDlhGPeL3j6FBDgVA4jH2afrHZMxs18+cnb6xAu/HQ8onjtzMXn2cSSP6IYdryxCseQfPSMBbtkofNoqxS4Kq4qWwv3HZEyV67Sn1sieUpNwdXNYhdwoG07La+K1cqNwm+z7o4UuN2mGr3zNOywGfY0lhj1HJSFyuWyCvT4NQgV333AEa0VHVYhLudtr3NRuGB897xmPMJVmTSpk8RpirvoSmUuLvFEUg71/egLT1tgRNkH2w0oZ4H3Gk4YE1ES9S5cu2v+GT3mHBEiABEiABEiABEiABEiABFougctmOZjanydvxdOIFmMMZGPoItmsWTcAWTAxbQXm/Fw8f0IHymuyZ2p7pRSvWoR0ZQAKjcKsFXnaPj+W4XOweIpaOFQhxqBM5G2XSXO/iVgxb5gYQkIwMnMtUmIkH5ssoVqcg2KxD1hiUrA2c6TuRWLoQTtffdBWj+kLcyyyv8yCSWpJlw3WBenyBigbItWaLAl+abQ7+kdHv9VnYuR5IE57EOX1gpEJq0/8boOn42UxYKh9aPKXLtKNKqHRmJ+XjQFif+h5/0LMGiGWD7sYu55NR468rcthicX83yVB+ZB0i5KlccLQIZtZW3M/aOIV8Q44xPDj/S9pvzt1GqY2hluKZ/diJZtnGwzZvDvtt0o2IC/9f2SDIF/ewkMMQJZBSch7dZLmoQMjj07etW1dEXe/ah8JlvEYaAliw+za0ceAFYKx6QsMz6EwdOukPLHMmJC9ChPlDWL27XlIf1Y3AMU+mo3n7zXBOsvYKPzF32ieX70efE6MUJLMZkXO21XNZGVG/ztVm0vod6e2749+0Q0Dh0s7SLAMjzb2SZIL8wBk583X9LhC3ly3SHRUtBBxM17GHO9eVRLPw1Rl0GUIXs1J0epWtiZHMwCFqX6gQte2GoP25uu1y3AzPRE0EPwgARIgARIgARIgARIgARIggVZI4Ir/k3C29bbL2prOnTvjiiuuONsszks6Z+1hOGUjH1OIGWGhZh9DgKc4NxxHHHDLkqeAz11O2YNXXGzkeVdJXz+4nWL8OCn5twtDmO8GP/UjNnLtlvwdkr+po6QPCWLIaCSPoLdlLyNHrVOrY6A6wJAB7YSRWRlE/INbbYQk+9L4bU3jH+XcXcn+QIdrhUdQnm5sW5KEeevtiE3LQ8aoiHMmg0va1HlSbDCy7OtMm+R8sVJ67HKbzkAmafMjTbT5OaPFjEiABEiABEiABEiABEiABEiABFoKAWX2UftUWiwWXJZGoJbSEJSz+QRc+wtx3+QcWbqnQhRWvLO0iVfDNz9fxiQBEiABEiABEiABEiABEiABEiCBy5mArxHoPLmhXM74WLeLQ6AtwsVLx9ytP5JnP0UD0MVpBJZKAiRAAiRAAiRAAiRAAiRAAiTQggnQE6gFNx5FJwESIAESIAESIAESIAESIAESIAESIIGmCPh6Al02G0M3VWE+IwESIAESIAESIAESIAHJO+1TAABAAElEQVQSIAESIAESIIHWToBGoNauAaw/CZAACZAACZAACZAACZAACZAACZBAqyBAI1CraGZWkgRIgARIgARIgARIgARIgARIgARIoLUToBGotWsA608CJEACJEACJEACJEACJEACJEACJNAqCNAI1CqamZUkARIgARIgARIgARIgARIgARIgARJo7QRoBGrtGsD6kwAJkAAJkAAJkAAJkAAJkAAJkAAJtAoCNAK1imZmJUmABEiABEiABEiABEiABEiABEiABFo7ARqBWrsGsP4kQAIkQAIkQAIkQAIkQAIkQAIkQAKtggCNQK2imVlJEiABEiABEiABEiABEiABEiABEiCB1k6ARqDWrgGsPwmQAAmQAAmQAAmQAAmQAAmQAAmQQKsgQCNQq2hmVpIESIAESIAESIAESIAESIAESIAESKC1E6ARqLVrAOtPAiRAAiRAAiRAAiRAAiRAAiRAAiTQKgjQCNQqmpmVJAESIAESIAESIAESIAESIAESIAESaO0EaARq7RrA+pMACZAACZAACZAACZAACZAACZAACbQKAjQCtYpmZiVJgARIgARIgARIgARIgARIgARIgARaOwEagVq7BrD+JEACJEACJEACJEACJEACJEACJEACrYIAjUCtoplZSRIgARIgARIgARIgARIgARIgARIggdZOgEag1q4BrD8JkAAJkAAJkAAJkAAJkAAJkAAJkECrIEAjUKtoZlaSBEiABEiABEiABEiABEiABEiABEigtROgEai1awDrTwIkQAIkQAIkQAIkQAIkQAIkQAIk0CoI0AjUKpqZlSQBEiABEiABEiABEiABEiABEiABEmjtBGgEau0awPqTAAmQAAmQAAmQAAmQAAmQAAmQAAm0CgI0ArWKZmYlSYAESIAESIAESIAESIAESIAESIAEWjsBGoFauwaw/iRAAiRAAiRAAiRAAiRAAiRAAiRAAq2CAI1AraKZWUkSIAESIAESIAESIAESIAESIAESIIHWToBGoNauAaw/CZAACZAACZAACZAACZAACZAACZBAqyBAI1CraGZWkgRIgARIgARIgARIgARIgARIgARIoLUToBGotWsA608CJEACJEACJEACJEACJEACJEACJNAqCJhaRS1ZSRIgARJoJoHTp0/j2LFjqK2txcmTJ5uZitFIIDCBdu3aITQ0FFdeeSXatGkTOBLvkgAJkAAJkAAJkAAJkMAFIkAj0AUCzWJIgAQufQLKAPTFF1/g6quvRkREBH70IzpLXvqtdmlL+O9//1szKCq9uvHGG2kIurSbi9KRAAmQAAmQAAmQwGVPgDOcy76JWUESIIHmEqipqdEMQJ07d6YBqLnQGK9JAsqQqPRJGRaVfjGQAAmQAAmQAAmQAAmQwMUkQCPQxaTPskmABC4pAidOnNCW7lxSQlGYy4KAWhKm9IuBBEiABEiABEiABEiABC4mARqBLiZ9lk0CJHBJEVBLd7gE7JJqkstGGKVXSr8YSIAESIAESIAESIAESOBiEqAR6GLSZ9kkQAIkQAIkQAIkQAIkQAIkQAIkQAIkcIEI0Ah0gUCzGBIgARIgARIgARIgARIgARIgARIgARK4mARoBLqY9Fk2CZAACZAACZAACZAACZAACZAACZAACVwgAjQCXSDQLIYESIAESIAESIAESIAESIAESIAESIAELiYBGoEuJn2WTQIkQAIkQAIkQAIkQAIkQAIkQAIkQAIXiACNQBcINIshARIgARIgARIgARIgARIgARIgARIggYtJgEagi0mfZZMACZAACZAACZAACZAACZAACZAACZDABSJgukDlnN9i3A7s/sSG06bA1XG7ga4/CYXjmyNoc3Uk+kSEBZDHDfuecnyNcAy4NQKBc6qfTKXZha9Pd8At/XvBXO+xu7YKu2xHIMUjPLIvIkL9c3XaK/Hpv76Tp20Q2b8Pwvwf18vtXFwa8n4fWB6IpL4MnFWVsB06JrIPaCB7MGlU3cv/UYOrbu6Lnl1CgkX3ee6R0Y2regyQtHVQdJ41TbShTzY/8FTjUJ+T6FnlbhuOua9E5B294NEiZ42045fHcNUNUtfwM6lrY0I2rVeNpeJ9EiABEiABEiABEiABEiABEiABEmiKQN0Mu6lYl/oz1+eY9lRak1L+cvp9+PPvXkfYhGxsSBkQIK5T7qchHwnYsDXVO8EPENHnlgtvz0tFXm0Ysos3YEA9K5Dr4HtIfSpPi9+wXBf+PH8qcm3qsUXSr22Q3qeg5p26q7Ds0Xk4NHw+Mu7tGSCNR15gYs4GPNbfY8bwRPVncPDd55C2xt5IXE+awEdV97S5eU3wDpwOqJMRoUko3PgQuhpRPTwbsmwsr6buu7HN+gwWfRiGF7LnoFe9tqvZ+t9IK7AjcsoKWB/spWXk3LcRU2datfOn15VgWLjefT7942ykrXcgakYelt4b0VShzXzmYRBYr5qZCaORAAmQAAmQAAmQAAmQAAmQAAmQgB+By8MIFHItFqTNgqNNG/GpOYHS3ByU1QJxj85CVOc2OH26LW681o4/S9XDzR38ANRdmHH3i/PRy9S9gUdPXZz6ZyZ06ib3asOl3ADB1M5701GwEVVTxaPGQ7x2F97SDEAqSsfA6b2pm3vyPSpsdpwYonyPAgddXqBtQIH9GbRp+2PJxN5I3MD5e+8adQ8PXJA3WqATj4yozcOLG+9C1qgIPdoPyLNhOW58/WEZHLZIIIDzTmTsaKAgF7bySrjECKSifPXhx95stldUY9hwi1wfRnmpQ45hGDNEXZ+LEESvzkURzIMESIAESIAESIAESIAESIAESKDVEbg89gQydcOQUSMxcvgwmZjHIUoZZhCF0eNHyvUwjBwVg+vb621bs7cUKxcmY+jQoYgflYw1H1TpD2QpVM2uv2LLdpv4ogBV7y9D8uPLsOOTUmQkDsXQxwvgdFdj05I5SBwVL+njkZH7B4gtoJmhBH+rdHrj2reXinnFEzrgtOfUWYWChXNENilTykh+PAtbKpWRQQ+O/aXInp2sPxc5kmcvw+4jbriqSjEnaSqUXcn+xhJJl41KVZEzCv4M6ic9/EkB5jw+Q+NSpexMLiXrDMQLy6Eiy5wlBbAHKLPyzWwkJ89AoU89nPs3YUZyMrLe3Fe/GL/rssWZ2CEGvcaCo3ILMpITve25bONuaUnAWVmo5T8jvUDMNCq4scOaIXIkI3v9NqycPdnwwrJhyaNyb6O/HObufUSDJOz8EF+pDOHAx9sq1IkWPtn+qVYOaj/HNiVf6HD00jyDXCjfKLqTqHREdCxxBpZtLNd0SiU8K71y21FoXYZlq0tFCgYSIAESIAESIAESIAESIAESIAESODsCl4cRyK/u2oxd7nyH0wEMEo7t+cjbDEQPssBRa4N1bhK22FUaNw6UlqDsg0Pa5P7YlxWw7cxH2sx0lGjWmtP4y3P3YdH6Mthl0h87ojdKCvI0jyO/4gNchFks2t11m3YaT50ofbNYzsOMZWffGZ5AdmTHJSF3s3iodIpC7CCzyFCMzKnxKNwvBiRXJdImp6NIDFXde8ciuhtgk/pMS/gdasQD6sjxMCP/GtQcFiE9KIy7wQ/+DDzx27UPkaILMHZmLsp2HsDox5PEo6ka2eOVrGIYiYxCVCcHytbnInHySsPo4kkNdO5yEjZbBXLy64woOze8Il5LNlx5Xee6iH5nUUieEit3bEhbsClgVVxVmxA/NRMl4v0U2S9KPLJsyF88DU/+qRLmXtGIrLahojRXvIn2wbHnNVnaViJyXIuRMeE4flTR10NNdQ1qnfVghXTHnf3U8zLsUfohSw63ioXNMiIZE+W+o3Q7lP3P8Xm5ZsyzDB8AaQ6UW6cjdXE+RCREx0SLRa5CZErFdGu5ygxnpVeuGryxJh/5q7LxeZ0dUcuPHyRAAiRAAiRAAiRAAiRAAiRAAiTQXAKXoREoSNVDE7C2xIqsF9ZiwRjdOPPVt/rMum1HPa1asdUGxrKx0Di8XPQOtj7XEwWl6nkkFhRtQMbcLJSsW6x7i+jJGv3sPSwRSbLqyLF5EyqVreHITqxTBoUxv8L4QXXJ7G+vRJG67JeCDWuXIkNkXJWmDCFAzkvvaN4kulSxmDY/A1nW1zF/SgLixlyD/7CMhLXoBZFOJBz3gqTPaLDPjZZRkA9fBp6on25ZjslTc1XOeDrvdYy8yYzq919DkdiZoibJHkvWpVi6divmjxCe9jys3+PwJNWO3f5ztM6pdIvuneTeh/dkDx0xpSGuf1e/uL4Xt02YhmTVRNsX4bU9ToS0aevz2IX3li/SrlNWvAPrS0ux4Z0VELMLKpavxj53Nzy2cr7stiRmnMVTEJ+Sp8Wd+eoc9AztiVTrq3hAwZI6Pb9O2vN+fd8fLZL2EYL+d6rcgN3/PAznATEKyvntv7gbMYPE4IQSfHrEhW/KdcNW7CDJzLUbv1+jYlkwf10hsuZnoXCdLoNtTZ5W97PSq5AuGDFCjH4x8bhSKSfDeSPwox/9CP/+97/PW/7MuPUSUHql9IuBBEiABEiABEiABEiABC4mgVb3F2nkuOGwGBPpLl3UnjdNh4m/eQR95O1WzoOf6R4fYx7CkC56GlN4X0Rr3iJN5/F92x64Kz5WIpXhA1kSVf3Re9qyntEj7kBneQOVJxz/9lvtNCl5mNdLpeeICboB5fAJuEI6IUKLUYIp96ilRrNR2bYf/uvhCXqdXPqishOnvIvLPFn/oGNZQZG+dG3QaAyL0DfQObTvcy3Pig15yFqYgYx0Wba2R9xfJJT8/aB29H6E9MJ4zeBWhtK9Trir/i4mFDGVTBhRt0eSN7LnRDy5ZEvo+xfM1G7kzbNi7zHPM3V04uBX+nVZfpaUL0ax7NVCWIW9+EKWyCE8Bkt+m6BHkk+1yfPYm3T5lZvUKePJaYkaKFgGDNFuf7Z3l6wK2yPnYbg9shu6/+w27X7FR7vw8R5l9InEHT8NE0PRLs1QZBkzAzHGptEmkWHGBGWKqsDHB+rceM5Ir0wRmDRX6jf/IfT0iK9JwI9zTaBjx46orRXrJgMJnGMCSq+UfjGQAAmQAAmQAAmQAAmQwMUk0OqMQDhDA0nb9vVcL9r5XwfcX7lei353yoSIoXdphp0Nf1iLPxUrE0gc7uzVFSd8jECenNv5veq+PTob+ZnEwyR16wYsTktCdKQsZ1NLjZanIzEuGeVq3mpk0PEsNmOuJ3LgS/HIWfahvsNOm7aGp1Ttd3DJsjuXy4GQWxOQMCYOsddd2SD9bfGjtXvb3n8ffyvdqp2PHta3QTzfG8o4Y4oYq3ts1RZhmixH8wa3E8fs6ipMu+USIRyOEPGKEs+oETFo+71u2Tl+pG5CX/PF5969eVQiX78iLZN6HybLz8RXSZyb1mdi3irx+JF9f24OlX2ku/fWPK6KF6TBulMiRN6FG81y1ItEx07GBlRGfleadWPjSbcRQe6fC70ysufhHBIIDw/HoUOH8K0YZOkRdA7BtuKslB4pfVJ6pfSLgQRIgARIgARIgARIgAQuJgGP3eFiynCJl61P3M1XWzRzg/3trbDLK+YtSmrnZ/irMgIEC6fE0hN6G8bLiiGr7OFTJPEtE+7W9pAJlHTz5k8xqddA7ZGz8m+a14y6OFm1Bc9nFuP6B9JkKdhDcseJLQsfRuZmG3Z87sCA3loS2L5Qnjj1lzfpz+o+m9/0SbnF+C/k4x5ZUpX/1Iu4+50sbzax89KRob0lS23GvAXW9Xtx889kd5zj3ijaSchNdyIhNBdF6xchXd2RZXl3er1y/ON6rjwGtiGP/QZR66eKL41PMHVFd7Wcy2bG+CcyMESMMyqUv7kM737ZBd27yT5GVYWYslQZ3NTeSw7Zx2cRsgb188qrJZCPDo1515gsGBQThhLt7V/SZjED9NfVm3tgqJQtWxppIWp4f/2Nctf/VNML25pC7Pt1H/RUiGXpW4EyIMmTqOvFYPWJnsZjMWqeXrlg3/8VvpdFij+JiIC5+U3nKYzHZhJoI28YvPHGG3Hs2DFUVVXh5MmTzUzJaCQQmEC7du0QGhqq6ZXSLwYSIAESIAESIAESIAESuJgELsvppGeZzzkFG367todMrq0IiY8DT4+9Adv/O8ffMNFkgSGIkSVh1sXKKAGMHnaLfNYtSVL3eo5KQuRy2XtmfRpmIAV333AEa5fmq0eIS7kboaaPUSYbLJc9+xhOPpqCfuZDKC6za8+7XCmWDLexDKx0NTIsp/HIr0eiW70W9rDJm5eIDVpK/cNR60DyinWNeseE3PorzBqUh0Xby/Bk9jZseCwRFjFulCxIREjNLAw0H0S2yOoQc0u/ydN9cvacdsPIxCgUSf1UiEoc3qgRzCOjJyVkOdnc38bhvmfVZtqeYMbge2ORu6AE80YJrXljZBXYeuSul/wtyXjEVIWcpBwt8sSctXjs6vcxNHGRyDsLd0XlYYj8IH/qhHpsw+8XZyN66HhMGKyZ9jwFyNGEWwb1B2TDcBWGDOmhHZVR6bYhUbBKW6hw54Dr9PuhfZE4CMJIlus9GoKZ8T/FZxtydCPeoETcEgoc0GPWfTZHr5yfYtbkVFmSF4bs4g0YoLyOGM4bATVR79Kli/b/vBXCjEmABEiABEiABEiABEiABEjgIhC4LJeDtdVW4xjLlbxQ9cU/HcwNf4n1W35Vb8uGdt70ZkzIXoEE5X2yswiZz6rJfaQsyxLvDs8m0t649U6MdUeWoSO0ZUQInej1gjGk0hOYByA7bz6ixVhQIW/aWiRGFTXxj5vxMuYM7gaTbP68at5EueMQY0om0hdbUVFrwcS0FZigvGrMkRinNmeWVCVr1uJrWaZVP3T0rFQSo48y/Hj+q3je5UoeBobc+uomE0bOW6zJ79g8D4X/2xfLcmfqy6JWiXePMgCFRmHWijxtPxyTZxNnIw+Vf897xuseVFKDMbE91a2AIVD7dfv5I0jpp0f3tKFl+Bws1t4gViHGoHTNAGQZlIS8Vyfh4B+zob1/bcTTeLi/WE2E3ctToiUDO+ZlbpBlYWbcnZKkZVixuQhv7T0aUBZL1J2GzJEYGFm3ifV1d+j7AkE2Dr/D4nElCsHIzLVIiZE2sBUjZ3EOisVbyBKTgrWZI+GJpQo6I70ytYG+oKy78Ra5gKLyJgmQAAmQAAmQAAmQAAmQAAmQAAk0SeCK/5PQZIwmHtrtdnTu3BlXXHFFE7Euv0fO2sNwuU0wdwnzm9ify5p6ywiVMup58ygPImetUwwZJoSFmj1bAXmLd7uV9ccEk9/eQt7H5/jEDccRB9ymkICy+Bbm+GQN4mdaZQ+dFBRbJ+hLqHwjnO257A90uFZotJNlX5fIWim3UwxsJ91nJJO3zc+jXp0tYqYjARIgARIgARIgARIgARIgARJomQSU2UftU2mxWBrYD1pmjS6w1ObQrufOgNGI7E2XIQYoMQ41tirIJAaZCxfEENWlzkMmYLmyL05WwhQUG3s0T0z+RaOyB0wf7KbJjK5dGqMRLPH5eW4yh6HrGYrUdJufHzmZKwmQAAmQAAmQAAmQAAmQAAmQQOsh0MDHpPVUnTW9YATcUlI3CyydOuL2+6fjsTuCGI0umGAsiARIgARIgARIgARIgARIgARIgARaDwEuB2s9bc2akgAJkAAJkAAJkAAJkAAJkAAJkAAJtDICvsvBLsuNoVtZe7K6JEACJEACJEACJEACJEACJEACJEACJBCUAI1AQRExAgmQAAmQAAmQAAmQAAmQAAmQAAmQAAm0fAI0ArX8NmQNSIAESIAESIAESIAESIAESIAESIAESCAoARqBgiJiBBIgARIgARIgARIgARIgARIgARIgARJo+QRoBGr5bcgakAAJkAAJkAAJkAAJkAAJkAAJkAAJkEBQAjQCBUXECCRAAiRAAiRAAiRAAiRAAiRAAiRAAiTQ8gnQCNTy25A1IAESIAESIAESIAESIAESIAESIAESIIGgBGgECoqIEUiABEiABEiABEiABEiABEiABEiABEig5ROgEajltyFrQAIkQAIkQAIkQAIkQAIkQAIkQAIkQAJBCdAIFBQRI5AACZAACZAACZAACZAACZAACZAACZBAyydAI1DLb0PWgARIgARIgARIgARIgARIgARIgARIgASCEqARKCgiRiABEiABEiABEiABEiABEiABEiABEiCBlk+ARqCW34asAQmQAAmQAAmQAAmQAAmQAAmQAAmQAAkEJUAjUFBEjEACJEACJEACJEACJEACJEACJEACJEACLZ8AjUAtvw1ZAxIgARIgARIgARIgARIgARIgARIgARIISoBGoKCIGIEESIAESIAESIAESIAESIAESIAESIAEWj4BGoFafhuyBiRAAiRAAiRAAiRAAiRAAiRAAiRAAiQQlACNQEERMQIJkAAJkAAJkAAJkAAJkAAJkAAJkAAJtHwCNAK1/DZkDUiABEiABEiABEiABEiABEiABEiABEggKAEagYIiYgQSIAESIAESIAESIAESIAESIAESIAESaPkEaARq+W3IGpAACZAACZAACZAACZAACZAACZAACZBAUAI0AgVFxAgkQAIkQAIkQAIkQAIkQAIkQAIkQAIk0PIJ0AjU8tuQNSABEiABEiABEiABEiABEiABEiABEiCBoARoBAqKiBFIgARIgARIgARIgARIgARIgARIgARIoOUToBGo5bcha0ACJEACJEACJEACJEACJEACJEACJEACQQnQCBQUESOQAAmQAAmQAAmQAAmQAAmQAAmQAAmQQMsnQCNQy29D1oAESIAESIAESIAESIAESIAESIAESIAEghKgESgoIkYgARIgARIgARIgARIgARIgARIgARIggZZPgEaglt+GrAEJkAAJkAAJkAAJkAAJkAAJkAAJkAAJBCVAI1BQRIxAAiRAAiRAAiRAAiRAAiRAAiRAAiRAAi2fAI1ALb8NWQMSIAESIAESIAESIAESIAESIAESIAESCEqARqCgiBiBBEiABEiABEiABEiABEiABEiABEiABFo+ARqBWn4bsgYkQAIkQAIkQAIkQAIkQAIkQAIkQAIkEJQAjUBBETECCZAACZAACZAACZAACZAACZAACZAACbR8AjQCtfw2ZA1IgARIgARIgARIgARIgARIgARIgARIICgBGoGCImIEEiABEiABEiABEiABEiABEiABEiABEmj5BGgEavltyBqQAAmQAAmQAAmQAAmQAAmQAAmQAAmQQFACNAIFRcQIJEACJEACJEACJEACJEACJEACJEACJNDyCdAI1PLbkDUgARIgARIgARIgARIgARIgARIgARIggaAEaAQKiogRSIAESIAESIAESIAESIAESIAESIAESKDlEzC1/CoYNXA7sPsTG06bGlbJ7QbCI/siIrThs8um/pdQRdy1VSj/Rw2uurkvenYJ+cGSqfx22WrQ5upI9IkIOyf5lf/jCHoMuAWufbvwNcIx4NYIOKt2w3boNK4VXbH46oqhW9+31+OdTy3y1BUB9BgQRW5zLfreasH5ksEhDP5xqA1+1ucn+Ga39KdzxPwHN9oZZeCGfU+5t13PF6szEuk8R9b73BFc21d01xy8xqqdbdLOkf17ISx49PMtvV97OasqRbZjMmYPCDpm/9CxxtPfzuXYosaq+v33yqtvQE9L13PIUem4jF2nO+AWacOQHzjmejneJGN2eMMx23EGbXIOK8msSIAESIAESIAESIAEzgOBy8cTyPU5sp5KQ+rM1Ab/055KRdHnzuD43FVYlpyIjDf3BY/bgmLs25iNxFHJKNzfDAbNqFew/FwHi5E2Nw1TVn/ajNwaRqmfv+vge0iVtn3mz583jHwWd1R+aXNTsflANT5YmIa0lPegyBx8NwtKV2a9vtc/V0O30ubp8fwfntsrxU7VNZAep86U+ymPYdfZNmMz9FsxmPfUczhYexBLziHzc0spWG4uvD2vrl2Dxb4cnnt0esNngZTDjW3WOYhPzkKl8VjX9al4o9JxCVTfv70O/nmq9MO0Zo3Zer3T8GR+88aaCzG2BOq/UxLHYujja3D4nNFWzFKRNnM2bNKmZzbmNtQHL8c3AnM8+O5zWpsUN+d7tJE61mevjNr19bKRpLxNAiRAAiRAAiRAAiRwDglc9N+Az1ldTG3wY8nMHhqNmSkx6OiT8enTwM96mH3uNHb6PSpsdpwYIh4Xl1M4WgV7rQ0nTp+j5g6SX8g1d2P+vB7ocMMNZ0exfv6mdlo+4eYOZ5df/VRGfm3Fn6ZNV/WwneZZ06atpkF+uqMl9ehWNz1e/ezO5XXINTGYNeN6tOnYBjjxOXKX5sPh1enTOH06DNc2/KG+mSIE1+82bVXP0Tl3Ubm2FTlaYOjUTYTu1A5njaqF1Tmkvd5HAjeXG19/WAaHLRIeIB5db2e6NAh52kuNUNcMW4ynewB9ezfD688zNgSueMNWvEBjS1hMMp4e/VPNee/00c+wLteKip1WvLjx/yFrVERDuc74jgkas9pwqB56ZmNuQ31AEI4efenU/gfoS332YgSqr5dnjIEJSIAESIAESIAESIAEzpjAObIKnHG55y9BtyjEDx8WcLlM1fvLkFl4EuMm3IDS3NdQZnfA0i8BTz79KG75fjsy5qXDpiR7YwmSy3vjiUWp6BXiRvmbr+D3r70NW62KH4fkxx9BzE1hcNlLkTF/LcKHjMY1R95F7voKJK8oxqRehsHJbceapxdj6/eReHrRY4gw/n4u/1MWfl/yDUbPzsTIm0wo3/gqfv8nyV/kCbNEYfj9SZg8aoA2X7N/sBLzc/dg9G9VXJWvE1uWPI83qsIxS+Rr83dVJ+ChX/XC5hfTUdI1BcUvTYDH5FX19jKkv1Gh8V63ZDo+vnE0MueOhNlVhYLsbPxxc4UYGcIQHfMApj02ARaTeEM9kSkcrsX4Wc9giMUEx55CpFs3Az8ZjYejDiIzUH5aCcaH+yh2lJbiyphIDBQWW5bMRvHJ23B3xGG8srwIUktET0jBnJRhcuYfAsk7b4wep2ZvKVYuXIK8zTaEhUZi/JynMWlwhP6wsfoEmrMEsPEFuOUvmN+VC7s3/gGrNpRoRsMwiwX9ZdI3MzlGr08TsgTTGVOXXhh5by+9NHclisUIVCE6HSc67amKo3ILMpasRokYLBWH4Q9Px8Oj+sBVWYinl0g7XXMXfjN/ArrKJGuH9Xms/PBr/HTQL3DkvWX19PtRHPvzH1BeDfQZ/V/S1p4S9OK/l8MJv3r7XDj3Yc3vXsbmsgNiYAQskb0x+lePYILWHi69zXEnxvesxrLF+fjxlBVYOqF9YJ3TinVJP1uO37/5EWrsdpWh6OQ4PPTrYegaaJRqsnyPnIfx143LsFrKt4uOR/Ufj2lpk9DT6ByKY87y1fhkp136gEXKG41HHp6ACLMDhQvTsfmbCDyxQMYALb6HpQvjns7AsAjpt42MC57SmzoelrJfXv4GPjlg0/pDVP/hSHpsMgbIUpymxin1XIV976/By69sRoWwsgyaiMQ7jgUuTry/Vj49D3nawGbDkkeT0Tt+FoYbsbeuX47Pl5SKLtWNhZ4y0IQeN0fG+gId3rMJL760FmVKb6V9+w8W3lNHolu99nXVfIbSYvH6u+kWdFNjXq3o2rKXsa5MxipYENn7djw4PVn01TPK+ZTkrET2c7/H3q+A0QtewEjPoCtRLsjYYogSfuNtGCjLtPQwELfdANwz1Yoj1cca/d4YhQ+QE6Bfa3jc1dj0Ug7Wlu7V+lvshHi4qo3s1cFvzFWWbRd2/Gk5Vq4tle8t1Z26I/beaXjorjYB9SH5Jp+8mjj9tOQPyFqyAcVKXyJjkfj4NIy8VUaaIzvw/JylCI2fj9RRPbUcDn9YgLk5Zdp318/25/l/D0VEI/LYu8ivp5cqbeP9Utqwie9wr942IT8fkQAJkAAJkAAJkAAJAJfPcjBPa9oq8Lc9lbI/0G6Uq/+yN0j5J5VwyCz/2JcVsO0sEiNIDvZ27Y0oi3gOyXXqM2/Jn8wncOS4xyRRg5rD8pezpNm9+kmkykTcVmtGdL9IiV+M9MlJ2GJ3wf2tXSY0NhStWqQZgJQIJ9UGRJ5g6oqO36sy81G816Hfde/DuuXFkGToIZOYcut0pMokVeZFMgmNFoEqkL84FdOt5Vr8o3t3yLMKVH9fl++hyjLJcy+OyS29TvmyLEAMQJJHg3D6kDZp0O5X1+B/XafktBrZ45OQKwYgREYhqpMDZetzkTh5JQ6bIjBkQAf51boE82b9CYdlsp2VkiPXNtw67D/RMWB+/qW6Dn2G4u1l2PaVmpi6caiyAhWbrVgkBqDuUkeLTOXKCjKRHmjZXRP5O7bniwFIOA2SHMSzyTpXtYPi0kR9/EXTrkydrhYZLOjY3oSrIyIRdl3HgEbDAEm1W4c/fBXTFuehorojYqU+ZpmIl6xJx2PW3fK8aVmC6oxvoW5xYdPCKaWKWnBVbUL81EzNABTZL0omyDbRl2l48k+VMPeSiVW1DRWlueJxsE+Md68hbU2J6Nq1iBtsDqDfLux5LQ/5BXnYfcil5d/+KnHBCP0J2pvaI8IC/PSqQJ5ADqx5eAqsoj/2TjK5jOkOu60MudIeBdqSQ6PN1+dgnjLASM7fnWqaS9XGDOlnRaLrTvSOiUX4cRuK12Ri7h8r9Yr7fQYr34hsl74u5XeU/KJE5ypKrZhy/zJtSY5rf6HOUQxA5kHyvJP0ZekDSfdnSwua0dl1QBsr3t51WM/MtQ9rNZYhiBRjWVPjgp+oAS7cNaUYq9pQ+pS5dyyiu5tFtnykjl8uZXv6dGPjFHD4w2WY8qx4lojeRYrsP96bj0VLiwOUJLdEh44fhdfYWiNjQK3To02AbXMRPmlffyxUWTXdXk2PpQ1FcVYWYGzKIs0ApGRW7VtSsAj3Pb1Jxl7/cHT/VpTJ+POVGvPEiJU1Stc1R6coxHYXmbcXYV5iKnYc8UnXtr1cSNz7p6JoewU6DEvCcB8DkBbzAowtPhL5nX667WPtWhlVA40BJ776c6P9Whl0tjx3HxatL9MNQCN6C7s8lMlXlCf4j7nAjtzJSJPxVhmAoqV/OuV7MW/BFGSVfhNYHwyVaNToaxRUJuUWozdi+1mkz5dgUcpYbJLvQte/9mhj0kfVynSsh3/teq/uu6s+++9dAeVoul8G7xuesnkkARIgARIgARIgARJonICp8Uct9UkZ0lPKGgi/uHgrrjSWuURNysbS5AHy13gl5sROlYlJGQ52XQprUQ8kyzXGvQDrg/Irrms3ZqwSQ0loAtZuTBWzAeD4ZCXiZ+Yh07odGyZ6iglD8ovLcP8d9TfsDUHsryYiZ2Y+3n6rAo/1j4Gz8u9Q0oWNGY9e2I3kNeqnUAvmr8tDTLgJ7sdKkTRePJLW5KFy0gC0adtwCVRbo1g1PW9j1AmhcXj5tZnoU28j5ohRGVh19FtMkXqMX/S6eCmFoPr9LBTJ5MDLQfIpXZiI9M15WL9HvC8enI/kbfGw2qwYG2fVSosUZg/1l1+Y+zfMzxCn7mBolWdJnkfeFPGSmiBuFc7RyxAnTL47Wjdh8CQOJK+zco3+WLVDkbSD5L9tSSLmrbfjq2+dqN7/WtP1udVj3NOzCYkYhrVbh+kXT1gxxFN4M4/OmkNazOhxjyDjQdGjJ3Zj5apinLoK+Pr9pmWZ6O1xjelMU0K48N7yRVqElBXvCEvxCnGJDt8jOiweLfvGZ+GxlfOxTfSnbPEUxBtZzXx1Dm65KaShfsvk8ti4BETvrUWPq3TBIkbNwdZResLUtVsDC+M8iE+Pi9YOSsErL+heZw/cPAdTlpfhuGasNMHT5pET5mPx1Bi4tmXhvkZ1bhS6fSwz+tAoLHhtKYaodWi1d8k+VvOAUx5DmI8ozSjfEzs5pxCTlN7iIWSPShQ9ycfmygno/FqOFiU2bRUyNM+FmSh4PB65YhR+7X3xGJo4XjqFFUUbyjF98DDZQPxjKH86y4RRiHA3PS78Yn5Mk0ZF19FDYpQRb7gZ/4059/aUXB1YmRiPPPtefO1Ui/H0Pu/tnz7j1GfOX6LSmq/JHjcvD3OGR8j5TBTOTkLOdsPQrD01PkJ6ItX6Kq5Jvge5shzs+XVW9BG1qVytPw9cxgRc/XHTejy4SRknoI+fk44L77+WqxU4ceHreGywWqv3ELKGJoqxeC0+df5cF8b49I5pcm1/Twzocgwb8TRen6t7w43KTURqgQ3lXzpwS3sj0b/+juxkK4pFx2JnvIyMe/sYD+oOF2Js8ZRm27IEGV9cq11+u+8TMdjpbRM74HrZNHqXEc0zBnTF27Pv0e4F7Nf3JGB1qXociQVFMl5J/3hm8g48OT5N00ktoe+Y65TxqMAut6PxcnGW1hauSQW4Z3Iuijd+g3cC6IO7plozFN7e+2otu8Y+LCPm49W5MRAVwqjVM5Aq3yuvrNmOIWPaaUk8Y7668P3uCsQe+DUK/PTShU2z5ftXQmP9cvQZ6Z2WFT9IgARIgARIgARIgATqEfBOSevdb7mXav+UJ4eho+bxYlSj0/XoK5OSA8blbUMi9TPTdYiS0zLbd9Cmmi59wnnCmHg6D+zS/8iu3Ys/LMyAyyV/+n5bpqfd97n4Dul/+IaNmIVJYgAKFML63C1/iuejrHQ99snk8Ni7m7Vo40f0g/OA/FIrV5YxMzQDkHpgCo/BjAlWpBVU4OMDTtymxQ7+MfE3jzQwAHlSGT/yipeS+s09BIdEdhUqNuQh6/BGrV6ufWrSAJT8/SAeurUPJr24GJtHpWleHLAkYaEymhmhfn6e+00eQyfiF8YyOXOPAWL20ieygdI0ln/kuOGaAUil6dLlx/Kpyxy8Pv5GoEBlnsm9br3UBLMEZatSMXSVTM0GxWFE/GjxtumFz6y/07JqjO3EIXpJTelM47I4cVCWuahQli+b/MoxJMSlGRWBvfjiiFve7BODJb/difueLdLiRcoyrLFiANJCPf1WujDwwVQM1J82/9PcB1lFhdi94+/Iz83Cnp1lsiwugAFC/G+emCJL5GSU2d2kztVg7fzl6FdZjg83LUPG3gqUbFc9Q017A4Rmlx+N/+yjDEAqWDBpTgKK5hbhY/H+iRbvGDVJfmCEMsKoEIZfJot3XIp4Re07CvPPYxAHMSpsL5ZxYxiObdX77bhf3iL9dl2T44ITxrJAPeMGn+ZeE/D6uv7Y/uEnyF64Ch+V6R4eKqIy7HpC4HHKKUuKVIxYTLwrwogqBqURMWIE0tvcuOlzcEP5/6lw2tO59EsELgNBx4jBhpWvsfRG9sZBDLWa3iZgrGYAUrcteOqdd8R8pXTYjf1GzPqHozX6WDV+zGDN8KCeD5A2emeKW17AFSLGOT2FTTwNdY2xYOwvGxqAPPl6qu8ZCz33z/nYYhdPJ/lfF8KQkPaCGNLD5IcA/W7dGHC4yX69d08vbaSzjHlIN5BKclN4X/FMlTF8Z10JnjPnV7s0FpGTEr3GuJCbJuCdd0ZLwhDh6GygD6bQLvKORNlG60o/650nS+9xxJjb69rh3kRYxAhk3yPfhYYRyBsxwElD9vX10o0TQfrl6DPSuwBC8BYJkAAJkAAJkAAJkECTP1i3TDxq/xSZwBnT3oB18FuyZcTQJl+GSayjZ5NRz1+tEscl9hOXSya6naORMEZudOohZehGiPBrrgxYjnbT1BPjJ1hk+VMF/vr+NhwuVWniEKMMInv0ZB07eX7O1q+vNOsGjkBy6jEafraVpU3NDd5faGu/kzp11uoVcmsCEm47iU7X6XVxS13FKUEP9v34l1x0bXp+4Ikd+NipU12btGuvbb58InDMxu8G8gqR2M2pT+OZBnjiaX+fR9/5nIfcNBYlRb2wIf8tbP5AlvaJoUD9zxk0Cy/1Njy3mmCrsmpSZ3zK8jt1O3FMU7kw7bZLlFIZJuPGJMg6RNnD2fDCOX5E3CGMUPPF5+LvI6+QVteGinj12xPpTI/iaTAjbppuCJE9ieLi49HeJstT6udjuQ3XGR2x6TbqKJ5oY8UTTfqX8pCJiUHylB6windVwNDc8mVa28mnW4RcpRuEvjvl6dhhsuytrgSTsTmu7s1gwd2TImVJmvTbD8tx6m0BL55o0RFSIaPfqpSBx4W6PAOdVctyrvueytceWfrFInbcRJSs0pfN+cYP1P/b/H9uHFPNG3o1fN8Eb+7iMXb55lB3bsyd624YZwHLkGdNt5eMETV6Bo2l9ytI9FZWronM/huru8Uo7RLNNFTEL4nnwtcryHMPsuTWddINc72Eqlc4ZEx+ZmEpCoN4Y3nz8pyc47ElcsJi/G5qX/E2dcs/E0JEWB9V00r1jgFB+nWbU//WpWznn4OvwdBTDe3oUe96je4+qX4EkDzkX71Hcl/PrZNvh/DLNNCFvzyBYgS711AOlaKpfqnn2Cy9C1Y4n5MACZAACZAACZBAKyXww/+Ku+TA1e2fcrai2b44KEl7wXy1RXORd/S7C3Nko11tzuGuwpqXinDc11Dg+Zm9kQL7/nIcUJCDvGdleYuEyClx8ju4hOt/qh1tawqx79d90FO1huwZVCC/rqpfyqOuD8PpT3Tzg/ctPu5vxOtCJa4fPH/5178vv/6fqpeHESVWNsLOGK5JIr9Ob4F1/V7c/DO1VKMav3soUyZU8ud4qEysasswbV6Bd8PpxvJrWPLZ3Tnb/BuvT/PkuK7/bYCwt73xFqoe6IUIo3fs+3Oh7mVw4qS2N4/aYDaz+BgeSp8Da8oc2RS1HM8kpKJMlrZ8fpMy4ImfRmNsjxuyBNEZI5b/QfaY6q5cY2xmjH8iA0OkbVQof3MZ3v2yC7p3E8+IqkJMWVoid9WCIwccpYuQNaift51VfI9+q3OHvUr2iTotbxrqjm6+VgX1sJHgPPChZgCyjFmAtU8M0WJVtt0jnlEV0PW0cV0MyKXncaxboLQtTpbpzdH7xpFSrFNGIN9+ZsjT/PKL8NfKZG0JonQsfJC/TsthYH/R8W3qtBilex7BJGO54K7N+vK3DmbdKNv37hGALNfMeypVSxc1ZThU70DQccEF+/6v8L1MrH8SEeFnrFHJD+1S/RtIeHEDUu9QpgsX2m3Jh9XeAW2Cjcj/EWboQD7+sn8yJmheXrLc6g9WLc9gHx3qGU6CxQ/YXmqMMIxAwdJrz0Vve4neltjysbVqMsYqQ5qMMcvj7kOR+HqteCc7aDYff/iFLGXto8Xb/T+TMW2NHRNzNiBJbyrxpswWXeyCOUOTxOsyHa+NjtK8bupnfMHGFtmjKES8bhpYfnwF8owBQfp175uv1r6H7G9vhT1FeVFKcH6Gv+70zazuPMTQT9sb21D9YB9NZ90yLsQl5QCDnkbJC4O9kb36IF6x6a+uQkj9Xbq9MfWTrSU2aYcB2oXjM/ECkrOwW3ugo1v32PJ40aoI1f/y+N5q0Rv9HlJPvXJoUZvolx5mepYBPpvuewES8BYJkAAJkAAJkAAJtDoCl9XG0Jqpw2aVvUTiEe/7f+hQzFht+OA31cSejXhLVyPDugnVXW7HA2rSvTMXk2evROn7m5CVlCTGkiIcNFuMxWBNZag/M0UMxUTd1iI3wjDuF731B6F9kThInZZgyqNZKNxYiKxHp8iVhEGJuEUm+Vde1UVdwfpcFja9vwXZ8rxMuyPGHeMY7HB1zx5alHVLMrDm7Ur0HCNu/HKnZEEislZvQqkYERJlo9qizaU4LbPQ8tzfaHvsIGY+NohMCcrYIAye31il5VM/v8an/Fr0M/440/x7BalPcwUw9/p/sshGQm0xkmIT5Q1c2ch4PNEwqoiJ4uHh2mTs9LdiKJINwtOmZ6Dw/VJsKNwoi7EkhA7Bnfc1zVZFO/tgxuB7lYR2zBs1AwVvl6JgiezLIRuXF398SpZdVSFHTfQkTMxZiw1rZ2nnJQtmYVuNtFJ9/RYPhDceTcKUyVNQ+JlTi9usD8Njxl66Dis3bkGhNQNTNcMlsLVke50HmU9mTbZRe9mIWYtbjJdzC7Bl4xokJ6RrRkjbG7/HlsrDPjnJ6RmUnzv1YU3GgiWPIrPUIYkjcUf3a3HnrxK0PK0pj2HZm5s0jmnrlXU1EknaHkFSjOq3Sve1EIa4X/TUT8ObHhdCnJ9iljCdMvlx2FxG8gCH0j/8j/TpTch+/D4xAKkIFfigXDsJENtzS3QgXtNS5E6eLv1ZdGDhdCza7nke+HhKc7uz4feLs1HwQbAyxAR+jvqULo1HbyH6OVv0dgtWzn5CDEASBo1DzyYMU71GjtfGqopV05AhY9WW1VmaAUi105Cfhnkr27GT8mSJwFML9XbNm5mDfQHYX6yxxStowBMPn0b69fWGvtUWydu4srHl/UJk3G944gXIz+TRT9n/6uHZy7Dl7QI8OV0fFxLiB2h2qfr64KzMlxcDTMHjq3cFyLHulq0gFTNyC7FFvjOSZG88FWKG3oqwa27WDVUF86U/yZiQO8Pw7KtLG4i9vxyOZvXLuhwDnDWz7wVIyVskQAIkQAIkQAIk0GoI/OjyqWndwgGHvMrd779U8jsfd/92vpXWfkk2lvCYIzFuhDKPqLc9rcXXLjMmZK/CxH5hsG+XV9w+uwjFMn+KfTQbz98bIfF0Z/YO5kYd842SuiLufn3iBst4DFQ7G2shBCMz1yIlRsq0yXKixTny6l3xAYpJwdrMkZrnUcSIaUhShii7vInlWTHUyD4rkdrEtAs6eLKRx3510jP3fnaLikOspHHIBtjW3A/gDB2IZbkzZRolvhDyZrN0MSI4ZFPeWSvyMOh78U6QTVe1TUXTYuTYFY/+bpb2B37Z4kzsqAUa5OctST8xtTGc/H19/X13DJVoinhH3+c+edTP/0QTnNuZBEIT9VGbbTc7mCLwzLpsxEWqyaXogBj7SmT/GOWVNTFtBZ76udINoOf9CzFrhNCTNsl5Nh058tYohyUW83+XhK5BZWmuzmhFNfiwDJ+DxVOULlUgd0G69lY6y6Ak5L06CQf/mO3dRPfh/rJ2zzISL0+JlrgyuczcAFcD/ZZVjd31IjoFdUGpE8XcKwHzJ0SJsUzeOCQ6oeofNUhpk6hxQbZs9GvE9W3zprhccxOmvZis61hBrrzRy4oT/dRb5CRIGbklXxoZ6odmly8arvZNUTLmagYeC1JyF2r7pHQbPB0vz1AGAzvylxpv95P9xObnZWOAd9ljV9z9K8VPQqRvvw0yLpg6QPcHU7usNAx97puOOKmcQzahXiRjStGB7ojWdE5knbsBHmcxvz7tM05ZZPPuBZOUXPKGPKUDm22IjNR10y+Nt2gz7k5J0q4q5G1gb+096n3iF9+njOb2qUbTe0vQT/z1NhN52+U18f0mYsW8YXXOMh59McYFbWlSlyHesapExqpMbYlgJGbmPKe1Y/2xpuvgZMwcpPqvjJcFDQ3/F2xsaWRs02k0HAP8+fj36zB5W92E7BVIiJTUojOZz+ZI7US3NZ3Rv7v8OdTpp3qjYuaCXFTIuB07ZQEeHdxVMgmgD56lkI19l2kiW2TpaSwqxKs1U31nSE5RkxbLxumSp7RT+qNKJx3Sn2RMKDig9We5Id9N+hhcn70zgBzN65f1vu989dbUxuh73Y0FbkoCBhIgARIgARIgARIgAV8CV/yfBN8bZ3Jul40eOnfujCuuuOJMkl3ycdVeFcqP36QMDEZwOWWPnJPy53NomLj5e+429+iWt1klaW+zik3Lk7cRRTRI6Jb8HbLPhamdLOMJsCzHKYYtl1v8iLqE1U2aGuTS9A23ykDqVFctNxxHHHDLsoWwUPMZ59swv6bLP9OnZ57/D6uPr3wu52E4TihewkaYB3RWcDkljuhKO7O0Wf0Y504WX7m85+LFc7jW1ai+eOMFOAmk3wGiBb2l9o1yiIdJiPQJpbKu2sPiBRQihjCvFSVAHk1wkX7nqBULkoenVkfZ+6WRPtfc8l3Sd9Rb0c2B2tEoU/WBpuUOUBW51di4UPnmDExd2lmWt2XoxqwAyZ3CS+2Jo/c9nQs6Sv9v5gDjNvTPdAZpAogR5FYT7RUkZcDHIvNh1WfOmLchh4xSAdsxYGGN37yYY0vjUsmTIP1a0xnZY6i5DHT9dCOkY9cGeyg1KUcTD716F+C7Su+TUl6olNfI92Sz2P/AftmE+HxEAiRAAiRAAiRAAq2SgDL7fPvtt7BYLKAR6DyrgGt/Ie6bnKP9aiq/m8r+F0uh3uzNQAIkcJkScJZjaFwqEn6bh9SfR1ymlWS1SIAESIAESIAESIAESIAEWgoBXyNQI7/VtZSqtAQ52yJceUp064/k2U/RANQSmowyksAPIWC+BRuKSwJ69P2QbJmWBEiABEiABEiABEiABEiABH4oAXoC/VCCTE8CJEACJEACJEACJEACJEACJEACJEAClygBX0+gy2hj6EuUNsUiARIgARIgARIgARIgARIgARIgARIggUuAAI1Al0AjUAQSIAESIAESIAESIAESIAESIAESIAESON8EaAQ634SZPwmQAAmQAAmQAAmQAAmQAAmQAAmQAAlcAgRoBLoEGoEikAAJkAAJkAAJkAAJkAAJkAAJkAAJkMD5JkAj0PkmzPxJgARIgARIgARIgARIgARIgARIgARI4BIgQCPQJdAIFIEESIAESIAESIAESIAESIAESIAESIAEzjcBGoHON2HmTwIkQAIkQAIkQAIkQAIkQAIkQAIkQAKXAAEagS6BRqAIJEACJEACJEACJEACJEACJEACJEACJHC+CdAIdL4JM38SIAESIAESIAESIAESIAESIAESIAESuAQI0Ah0CTQCRSABEiABEiABEiABEiABEiABEiABEiCB803gPzIknG0hx44dQ/v27XHFFVecbRbnLp3bgd07d6Hqq6MwXxuOEJ+cHVWV2PXZF3CHtMHBf3yKqq+PS5wfe+O4avahfO9+HP0+BOFXdTBSumGvrEDlgcMI6dIO+z/ZBXtNDb755hvv/8OOU+jYOQxtf7ApTcra8xEqD7nRLTwMxzzymrvBfPIgPiq34fuOXdGlg8mnVoFP3bVVqNhtw+HTZoSH+VIIHP/SvKt4CPuvaxH2kx+j7UUQ0lG1W3RGdClc9OQHt++FqoA/tx+JLpyJ7tSX0ttvRA/DzhME15Eq7P2nDXYHcPWPr8T5QH2+2/Ly6HP1W/+HXJ+78cxfCv98z4eu+JfXsq+UXn5U/jlw1dW48od/SbVsGJSeBEiABEiABEiABEgALpcLV155fuZcFwev63NkzUxD2lPTkP6nSj8ZDr77nNxPQ/GXR1Asx7SnpmKH3e2Ns+uPT2rPp01+HTIX1YPbjpenpmr5/fN/JW9Jlzoz1e//tKlJiItNRqnd5Ul1lkcnNqSIXClFcEoOXnk/d8J18D2kzU3Dk/mfBsx738ZsJI5KRuF+lRJa/FSR9Zk/yx//LTa48PY8YT9zNmx6tZquibsKy5ITkfHmvqbjNfrUjW3WOYhPzkKlUd7Bd7M0PXmj0qsRjaa+dB74c3MdLNZ0Z8rqwLrjL3cABn+eqvWLItHD8xHcNVtwT0ISpkm/TZ26TtP9H15OgHqc47a8PPvcGZAP2t+UHqrx7D19PPPRo2DjWdNS+OfbdNwL+7S+TlzY0gOXprNOxYbPzk//DVwq75IACZAACZAACZAACVzqBIK7llzqNfDIZ2qDH8u5Xf5XLH8O2+5ZiyFd9Idt2upP2ra5BjETLCgusKNifzWGWSwSoRplpZ6J/jbYah/DwFDAXf0PlKnklmT87MdG3qGxePo3oxAGMSCd/g7lG6zI325D+vy3MMg6wetZpJd6Jp9m3P3ifPQydYdZktXJKxemdlpG4W3bBM7waBXstTacOG00pSe+2ePRFDjZpX3XhE7dRMLacDRS63rif48Kmx0noqKDwwAAPG1JREFUhtQZ9upFCHLpxtcflsFhi4SnET1t0M7Ukryp/LmFXHM35s/rgQ433BCk/upxQwbXDFuMp3sAfXuHNSP9mUc5LJ52KkQ/uhgz74nUdP/Mc6mfomE9znlbXpZ9rj7Hpq6D9zet/3ZqBzUq+enRgSDjWVPFyjPffINEvbCP6+vEhS09YGkh7XXWjX11BEzEmyRAAiRAAiRAAiRAApc9gcvUo96OefMLEcg/J3LQEK1Ry7ZXaUccqcRHtfqpMiGV2w5rF9X/+Fg7Rg7rK0YfI3TrgTvvGICBdwzEwMExeCzzN4hSj2xlOFCvMPsHK5GcOAMFn+j54Ug5Mh5PxowlWwyPBxe2LJmDxMezxfvEjZpdf8UWMSjVy8ZTcsBj1dvLkP6GPpFet2Q6ZizchBNGzJq9pVi5MBlDhw5FvHgKrfmgqi4PVxUKFs5AvDwbOioec5YUwOPMVPX+MiSLTFs+KMScxHgtvZKxvCawZJ56bjI8kSC1U/VSeeyTJHYtvywUblyDGVLW0KHxSEzOwKY9BhcllbsamxQL43lG7h9QUV0nrjo7XLlF4xc/Spd5RvoyTSZXVSnmJE2FTeLY31iilVupiepG+ZtSFy3PocI5C6X7PcY+n7zFq2Hl7MnIVRlILkseTUb2xjqPoq3rlyMjOTAHh5JJPJA8jJdt3K3MgwGCC6VSPyVzgTXDy31G+hrsM36kd9mlHslS9upNKFgyQ8tzjbglNVlGMG7uo9hRWoryLz2eAC7s+FO2wUS1wwysfFvq2ggDV81nKC3ejF12I71T6Y14TKk2kHZMFqZbvJ5SSp9niA6uwSYpQ9MtiTMnd0udd50PGaW7TzxbrN05uH0tfr96h6b7Wn0fTzQYJWq6WRWEkTfbRurheX4u2vJs+txZta1oUrP0VyrnyT8jdw2WpRt9PnGOtM0+lIqHm9JP1c8zrNuMsUcRcaF8o/QPo4/Hy1i1bGN53fjjsqMwN8PbJxOT56DgQzsa728eyg2PDfTIN4qzEtmzZ2hj5aYqfYxpUueNtCdVv5f+krG6vC43rf0lr8eXwcjK+8yX0RmPi5LvMjV2P56BbYYHqWNPoVzLPRlz9wYYhz09ThdA7/9qTNTHJkDpUbLIv/J99bOFBMXByE+lPZt+sO99GWMT9fEocfYyvL3ray1rz4djf6mwTtb7r+hDssTZfSTwiOVJwyMJkAAJkAAJkAAJkMDlR+DyMwJFxiKhn5htduZg+Qf1LAnSfmE9BkL8PeAo+wjKDHF4zw7NeyhBJv/q/rZt+jKqT7d/IlfAXXfcqB31D//daRz7dkMzwYRGoHM9hxFzezEp2Cvwxy3/1JJW/3MrSnbaULG+GF+ouY7rAIrXl8G+E+hsduNAaQnKPjjUiBHBRwTf09OHxAvIuFFdg/91nfI+dWzPR95m8bIYZIFDPIWsc5OwRZvAVCN7fBJyN4vkkVGI6uRA2fpcJE5eqfE49mUFbDuLkDk3B3u79kaURYwrcp36zFt1E0RvKcDRvTu0elZ/XzeZOFRZJnnsxTG5dVTLrxg5i62o6NYbsf3MsNtKsChlLDZplicxHjx3HxYpFlKX2BG9UVKQhzJPvaQsd00pxk7N1PiZe8ciursZFaX5SB2/HDVi9jpy3GOmq0HNYUko5e5e/SRSl+aLZ5cZ0f0ipQ7FSJ+sGOgTTW8V3Kdx/KjohXGjRjjWilHOE2ybi/BJ+4YcXFWbEK9kEg+kyH5R4rVkQ/7iaXiy3lJEPR/Zy0SYKJlz15Sge0ysGA8dcm3FlPuXadzd39pRZrOhaNUi5K7XDXsnvvpzE2UE5+Y69BmKt5dh21fHNDF25E5G2vIiYSJ6EdMdTlsF8hZMQVbpNwEZHN2/FWU7S/CV1rZ2ZMcpvRGPqU5RiB1kljYuRubUeGMpohuHxLOnYrMVi6SM7jHREM1DWUEm0gMt01O6a0B2HjiAz2pP4OT+Qr2+O+0wDxJGnYSJ6GbS/dniryfNGoDRSXddW+FCtOVZ9LlAcjfdtmegvz5cSgrEM3FfB0RHhsFhL5O2mYL0NXsRK20RVutAyZp5KDLWO5ZbpyN1sfQPaYRoeQ4Zq/IXp2K6VRlVXCiclYicghI4VZ8dFC59tgy5TyXira8dAfub0ZQBD/56ZERpKwMkqpB1/1QUba9Ah2FJGB4RIkam5vWrdp2vxBHpLyWr8ryGFWfl35Anedk694Kl3njsaQPF6IzHRVMEhgzogArpC/Nm/QmHnfuQlZIj1zbcOuw/0aEJndBrK/5QJ/dq4+oHmtXXjX/IWGAT+fNKP9XGfMdnpSiS/L7rej1MZ9EPju56BVOelTHWLuOR9J0f783HoqW6kVWTwVWJtMnpwtqG7moM7SbfT/IdMS3hd1rfMlqFBxIgARIgARIgARIggVZA4PIzAqEPJj09S5vUF4khY580ovwJXhdCe2CoRS5rP8LnMtn/p0ySIVPy4XF3IypU5kKle2TqWi0TdIfcj0Z/MTh4g+0tZKRnaP/nyK+28VNz9UfR/dDVG0k/Ces9WFLXGZu+3PGREUM2PK52w23XDUiRk4ZC/h5H2476Yz9ZjRSNHSJGZWDVFDFASBi/6HWsnT8WRjZAaALWlliR9cJaLBijKgx89a0T1e+/hiIxAkRNysYG61IsXbsV80fIc3se1u9xyPIrfRmZ9vylLCzNW6HVQ3k7Bdpaok3bhsvOPKYytZTLk59lxHy8Y81CxktrkW3I/Mqa7XDX7sLqUiVdJBYUbUDG3CyUrFuse1ip2xJcRw9Je4YhbsYqrH0hA1kvLUOSVqW9ONx1JKxFL2gGvMhxL2DD2gxZVrcbq1aJIUUx2LpW4luxISdJcnIg0yplarkaHyE9kWp9FQ8oC6Dk8vw6keH+Xt4YgTm48N7yRVqclBXvwPrSUmx4R+dUsXw19vkVoGflYZKcU4il8zOwdONaJIi+oTYfm9XE3NvwYUh+cS1Ktr4Dy190/QpYxpHg3Dx5ajrh3I2VsgxS6fTLxRuQNX8pXn81RROueOM3eDQAA0/bqUj2t1eiSJ30SxHGS5EherUqLVbdQc5L72gGQk8dU1YUSx2z8ErORO35d0e/146+Hw11Nw7brTlalNg0vZ2Xrt2AlH5yq7YIrymPiQaMtuKhWz3mO4l3AdqyodzB+1xDuYO0rbRVs/VXEfNwiUzC69I2WdZXdN2SPjMrrxAZ0hb/PUONRsCne7+RDrUbv1+jXN8smL+uUHRBPPXWzZcrMQysMYwqykYj4YHH50hbW7F2YQriRiTg2htGNOxvPkOknsr/01ePvE/+9XdkJyehWMai2BkvY+mDA6QaZ9CvQvsiMUa1fQVK9zq0bHe+K1ZvCUnjorxItBvqw8PIcnbjYp8H5yNZjRF2K8bGTdGWCkfKGPpQ/64IpBP+SEyIGhavibLj71+pTPDxdu0S+KRCMwJ/vn2bdmNEzPV474z7QTG6/WW9lj5uXh6sMkYu3bgBMwf59A15qo/UsZgm40+W9XXMn5KAuDHXwNeOakjFAwmQAAmQAAmQAAmQwGVMwPOn8eVTxRMn5I1OQ/D8pEhMW1OGRdYdmH6VMaPRahmGvjHy17xMgvbsKsfxMplAWG5D99BuOBIdhvzNO1DxyXXYreLK0rHu6hdlr/OIeCaU2rVcPB+RI1LwXFqMd47hua8mpDExkPhibKqxY4+kC+sXDfNO8Qj5px39T4iRQsJdQ9TM4uyDx95w0q2ErPv5O3LccFiM1u3SRd8TSZVyaJ/u6VSxIQ9ZhzfKDuHy6/s+vU4lfz+IwcZM/jaPXKbrECUiltm+w+mzFxMjxtzulW7AvYmwiJHGvudz1Bxsp3mEWMY85N3DyRTeV7x3ZHq3Uy/Q3GsCXl/XH9s//ATZC1fhozLda0g9VYYmuHTJTpzSj84Du3QPrdq9+MPCDK2O+LZMxQSk/k7EaEZC/Yb6dMPjQ3XaA9R4GJiDEwfVXE5CWb5sJi3HkBCXvocU9uILWWLRMzxQ14rGf/bxmAstmDQnAUVzi/Dxzm/Ee03LDmEjZmHSHWo6frjJMvbu6RWUm56j/un8ape2ZC5yUiL6GDPUkJsm4J13RssEOUTaxtkoA5XD8W+/1TJKSh7mZddzxARELS5BxeETdV0kdCJ+0UsvwNxjgBgW8nUBAnx6UOu6a8IJ8chSRqoHRvQ0Yofhl2IoyE3Jw+598jBcv13HyIjmdzj/bekvd/A+5xGvTu4gbbtTPKpUombrr15C5JDBmkEZsrvSNcqyLHtqXd9N18PreitjcRmOiEFO9Q/NBDRmBmIMPTWFx2DGBCvSCirwsaxt/en1ooPb7cI+HrmhFvEmGoER43+NgcrFxunf3/TSz+zTJh5j2gpM0ZCxv+xjJA7er+pKMeH2ceMh692Q/1YFHuvfE++tV+NYHIb7GgbrEmhnkcPOblx86Fb5ceHFxdg8Kk3rd7AkYWHyAG/ujemEJ0JY7zvEsJ2Hig93o3pEGErkQdSgSFTIjxD75fvhnx/ost9xkwkfnHE/qMaRalVSLCbeFaFOJIQhekQMcrYX6ZchnRAhZxVS8pR7ShBmkR8+Ro3Bfz0c4/2e0CPykwRIgARIgARIgARI4HInEGim2rLrLG4PyhzS59dPI3ZNkiyByESWzGd8w41DhmpGoDx565YKkeP6agaKm4eK1UaW/6TPzNTux8b08zfuyB/+r7/6K/nzWjx55OdTU4gZIY0SNKHvPQkySSnC5g1vy3IXYPh/PSiTtDLklBYj/HtllIjFwJ5qwqx2gTjHwTCI1M/V67lT+50YRzrLfwdCbk1Awm0n0em6KyHrq7Tgt8zGyEQzuNTP8KyuA0Br53/Pt6zqD5fhvqd0Y4KlXyxix02UZSD5+mRMlW8k7ejZAdUzI5NH8hY8rY7oHI2EMXKjUw+vMUol9QSPF4vn2nMMyMHtxDG7ihGmRVOv2lPGtLgx0t4nxatLWz7lXx89v3B08rkdcpVuEPruVJ3A4ddIG6gQpIw2p/6tx2uCmx7B+PQUUa+i7pOqt/z/7Z0LeJTV1e//tAMEmJhQqIk6tVDBSBQkICKBR5scqZAKgopBWtIeEBQDArYoYivkaDCCDwlqQBqwJbQxKUow0CB8mmhODZ8XDJdPMKJC7WjBQh0wwADT07P2ft93MjOZSyZcNOG/H5h5L/v6W2vvZK/svbZUSv4FvPJLblW7o826Uq87oasZy/s0NraRb8dOemXaMb+cIt3Eo5M3M6mW6ejcu8JNknsZhcgqVDvOriyDFB6iz1kxvfWOJNvjpmwlYXP1V5cRrHxT7o2mMYlpPusS62scBy6yG8bik/J+cHYJSoZsxtpXKlFdLaaD9UX6f8b/KcHcG4wWefubcRv1p+o9LunFv3myGutyxJAegUuHE//2K8PeN01MPkWorH5TDgJwasOKY+JwvaLJL6LvTTBG8j7iuChxPDJWekdq58f4Qm66+y/58S3J/zrmSgwfIkYYMfps3KS4pyBryjj8c+s8vFZRgc+dMpqMEYOMN1UU/UB+Fh2Vny+Iuxh2n75j72aML0aWDsyuqUDqhpdQXiFbj2UraOly9V9WZm4owsA4b8G8IAESIAESIAESIAESaOME2uB2MNMmYOuB6U+PF/HJNMPp8hOjvee1ftuNbjT9/nS/apDfL+FDUhL90qFLR9jF6hMTEwO7PZwByEiWeI3yiwIxRBXLVMeBfsl90HdgivyFvVT8P8gv/SNvRg+fX9r9C2ve3elTx3XEaE+xSp83X7aJyLaAp/Lw6zHJYrzoiKuuCWhvM6pwGgHle/4hJ3U1TVjz18aHro9kFZBEie97BRIudmhTivPVGv1Mp2z4CG8KHyt8uUOvi8DYpytQ8swC3POLSVA72NQGh/Y+/Oo//UwnsZt5ov/NmGu2Me+342XLXkd0tAxFVuYB350bF3YEvPG5tXVHT72Ay45xDxoM82QLxvAfdgQ6XoqeiaEyKceb1hn0MhN/q3StznTwgEsaM7eWJEUoI/mqHhG5NWYqK5VMJvUv/dXrA8Szfx0yxEFsxvzXLbuAThKOwaZNH3izVT5Y1IqGsxvE6CDbEq2wY1ONvuysnGxZwWJk3Yf4DtcOb5IInIPJsqV9zrvUKkKZlmxbor/edoW5sF9+pR6X6tesa9y66NmLMrWFUt6kXOrGmvkz8dwbwDTZNlhRU4PieRk6R70iy8zb6m/mbVRfjjGyHbWm2NgyWz0ff3hfZB6BS89E6V9+wYEMWfEpIyzmPVKk30wYfrVfjGhvQo+LB/DsPbny00TGLW0wqcX0eWVeo1BknYhB/zTFUPxwyQpVJKXi6l5XYZDkVbVG/APJm9HD9aBiVjmKfmCLN8Yj2Vr6+sduM70bb/zRYKIeuPdvFkfa87EtdoRsBStBTU0lHtWDaD3e/sQlNucD2PvxXuw/6DVzmfnwiwRIgARIgARIgARIoK0RaHtGIFl2IH/I1qH79ZMwq38QkcX8SG83Mt6k4DrL70+3Xhimf8GXN3FpuNZnS49h6giSV7hHcVfjNuv3+rhB6CV/Nb5kQF9vihG3XOO9bunFxb3lDG8Ja5cswJpX93jbHiq/PmNkK5a8rFo4AXmrN6JaTtCaIA6OyzdV47SvRSVUBgHPL/peN/2k6PE8bHxjM/KnGf4y1ENj04iRoH7NbMwsXIfNUl7WrGL9MO3GvrAlDDL88YjfF3UK2eY3xIfJ3dON7TBGUu9n9R9/L2VslFN07kKRsiJJrLe2yYU4BNaherWcgLQRB7qZeW4vxKSHV6Ja0uRlZaFofTk+szsaV6oYqfTnKb1cpR7PL85Hmd6a4fOyyaUdQ+9Il6dyCt0oOQHu1Wp9opdyRF353inEh7IBSYrCe6di5YbNEn8acrXfqSRc3zO+SQlqS0/YMi5vPjeVeSPnUkyVU4E2v1qGX80o0OWOHa38sQDhGPQelaX9LjnXz5ET7sqwUeQ4NduYZGZkD2/h8e6+vcqOm34pK6kkFGXfj2UvG6ekzVmvpsdJyBrVW79rzke4djRNH4FzEFlG2+eiLtOSbRT627QM44lvH/TGUf50hqg72Ro0TZ3cJ36BpN9qg96QCbi6WwxO7q0Tp9y5mCGnvVVLv66s1htkoVf/BPY3a8D1FhD5oktse4nUA79+0pB58Szx3+aOXhbJI+801+NJdrIV8YYeQQQWuTqINC5uK/yt9qWGtBxUCC/tz0vk88SG/Tr35uiEY9AwPfaqBEnX95FxqDsGyRZkI6RiaG913ZJ+INxGq/FIxpdJM+TngIxHT87Aoq36kf6w2U4bq38eux/5L25G9YZyVNbqQRTdLorB7hcfxORJk/HAS6q/MZAACZAACZAACZAACbRlAm3PCNS9i57QGkKLwe3zF5q/eMcjMdaaINgx4CbDUSr632T4/dEJEjF4hGG1cYxINf1rqBdBXZsaRYT9tGOw+cu5I22Qzs/eM0VPptV2gGHJ1gTAzMTa82LuZ4mVfTG29uZNiD0uiSkZSBfDlUscNxcVviVnZRkRO9vVJMs/6K08cYOxrHCWrkOlnEQ1XwwXrrgUPLSi2OsfRKXq6JtUL8Lo7PvEe91j5HRkKWROOfHrMTEmSbuStCGtGzory4IVHEnYV1aAXFWePEuZuBgzhqrtCnZk5q/AWJWHnEKW+1iBTEaT9AlHlivTfnfNQIZYrlzyftFji1C+r6f5Hih+pAIuexLu1H/Vli0ha0rwuUwmM/NXYbycEufcWoz5kqZS5jvp0/LxxB09pKDAYMfw7Cz9sE62A76yWzvl0PehODhGzMXiyWriVYfChfP1iV6OIVkofmFi46Q0sBjhPHZkFxQvzpX4arLlQHbhk6aPnqZyC19GZG7+utPIRJ0cl7uwEHWyhSR98kJMM+XQhIGpc0oPYR+I/OIcpIps6+TErkUiR/FyJc66n8PcoT4ryCwdNtuutKZLCN3t9L3LdKyOZo9NHDoDz81URgEnSpeap6TFpSKnOB8D9babpozMYny+zr0so+5zQfpkZNlGo7+huAT0QaF0WaLabhiDW3NLkJ0mnapendxXgEpRR0daNkpyb5W38fh5/mKkq9fiu2e+9OvSrXLq1MhZePxnfUQXAvubD37fS0sXfPTIXydlO9XQKaYDYxk/yvYgPBczcytfubU5BmKEabhP+eXwJg76G6sTipGMdWqLY5hxcciJCswuU/1VnKqL/zepNaY9axw+UCt9+W3pR4E6EXQ9TbdrMFKNcxIG33C5/u6ltiBLiBcHcr3NH08t6QeOUXOxcKL6mSYnQarxaFM9kpJEgBLUGGZz3IpV88aLZF0oXy4n9qnTGo84MH7OCmT2ikEnu1GfhCA/N3Qm/CABEiABEiABEiABEmgzBNr9R0JLW+OU42i7du2Kdu3atTQLpjtLBDxuj/ymL0YjX8NL2Lw9cB2WbQDiFDg+zu5jOAubKOTLBjmCWlUhvlu8X157Vs/EvbLNZMoLWzCxl7g7PtwAW0c568vXeYWZa8ORQ5KHDXbJwzLX+Rao36spqq6vUX90kbxMx0we7RxbMWiE4G4QPx4nZd4aJ3k2PvbN9syuxY/JoSPukG0yMm9A2ZQMFB7LxpaSTNikTi5VpxDtbFKhCGVE4haYn8HEg5gu3WV7Y+DbyPfe8s4ZUzdcRxq0bnYXWZ+3EIFzYD2i73OBOch9hDLPtf56tC6Kf7MQfdIqP0b6WaCuBOtvQVrYskcRuHgzde/Fgp+oVUwOOV2wxOtc3vs+6oszGxfPik5YdZbxLNp+4HE3wHVMxiOfcdHKzvj2oEH6lsQ4K+O+f968IwESIAESIAESIAES+LYSUGafr+SwH4fD4Tdf/7bWl/VqBgFb1BYOmQT4OQ5tRiFhoigjS7DpuuUr4+QJ5asiHt1lq0moYI8To0Sol/Lc/33T+tvEoBUYYuxi/AmXaWCCaO9tdmlT5AL0FqWvv9ZOy+OlTs12KKvqE6EMfy6RG3CmTKItL3KNAmIow2QYPQmIffZuI3AOLCj6PheYg9xHKPNMZRWkRL9Htgi6GK78YP3NL/MzuYnARTnTL3tgAgq3q3WFEtKm4AZjZ6px3+LPpuNKNFmdFZ2wCmxBP1CHFXQPO+CJkT3EWG0Vy28SIAESIAESIAESIIG2TeBcrI1o28TYuqgIXHztSGQ4k3GFdyteVMnbSGQbrhw1FhkNVwVd4dRGGslmkMB5JRB/SQIch+z4ft/bMEe2afGH2XnFz8JIgARIgARIgARIgARaKQFuB2ulgmO1SYAESIAESIAESIAESIAESIAESIAESCASAd/tYG3PMXSk1vM9CZAACZAACZAACZAACZAACZAACZAACVyABGgEugCFziaTAAmQAAmQAAmQAAmQAAmQAAmQAAlceARoBLrwZM4WkwAJkAAJkAAJkAAJkAAJkAAJkAAJXIAEaAS6AIXOJpMACZAACZAACZAACZAACZAACZAACVx4BGgEuvBkzhaTAAmQAAmQAAmQAAmQAAmQAAmQAAlcgARoBLoAhc4mkwAJkAAJkAAJkAAJkAAJkAAJkAAJXHgEaAS68GTOFpMACZAACZAACZAACZAACZAACZAACVyABGgEugCFziaTAAmQAAmQAAmQAAmQAAmQAAmQAAlceARoBLrwZM4WkwAJkAAJkAAJkAAJkAAJkAAJkAAJXIAEaAS6AIXOJpMACZAACZAACZAACZAACZAACZAACVx4BGxtoskeF3a+X4/TtuDN8XiA7pfEwfWPw2h/cRL69YhvPc222va9H2Jgr+5w7tqGz5GAgX17IHhrz6RpHsl/Bz4/3RlXD+gD+5lkdZbSeo7sx7b/OYzLrr0WDvvZb7FRTdXuRq4N+/eg/sujSEgaCAecUv5BfO+qa9G7W8xZatW3KxuXT3t7xJ05Y9f+ncKvPZJEh+LPPLtvGJa/brSkOWebbzRAzq4srPEB/mNP+85IuLwnHHFnsX/4jXuJOFOGxjgi/biX9OOEwHqeuYyjkQnjkgAJkAAJkAAJkAAJkMA3SaDdfyS0tAJOpxNdu3ZFu3btWprF2UnXsA03ZswOm9dPZ9yFvzz7Z8Rn5qMie2DYuN+ql9K2CdI2Z1wWKjbciZIbR6MUY1FRMxtn35TVgJWjMlB8JB75lRUY+C2wAjXsWomM7GKML6jA/QPOfosNWbuwzIfrZ0UTMH2NU5eZ1f4lXX6r05solHhn4Y2YXgaMFcazo2bswV+LfoNF78Tjqfy56CM6s9Pkl1VYgXv6niuZRdHAM4pq9QnpfzX3tKjPWTzOrQ6rRp5rWVgsggNNn7kCC+7oE/xltE/9xr178FlUOtqUgzWOBO/HVrtaLuNg7OHZj2XT5uHLETnCpXe0BBifBEiABEiABEiABEiABM4aAWX2+eqrr+BwOPz/oHvWSjjfGcVchoVzHoKrfXu0xzFUFxag9giQMe0hpHRtj9OnO+BHlznxF6lXgr3z+a7dmZUX0xnflxyciR1FWHYMfzoHfWw9z9EqHRtiE6WwIwnC8dsRYjp11BXpcE4r5M+1fQdNHLpMm1F+wrmtwDcK+9JbFuPRK4Brk1tisPHg83dq4apPAswFFha/jrbAFRffaDNbXLjuE7EdreZFnY/F49yr0LmXhTE+AOmTH8WoPvFidjqNf+55DYtWVaFq6cO4+ccVGNYtakRNE/iNe0B0OtqUAyL04zOVsTICBfYD4ATq6p04NkyWojKQAAmQAAmQAAmQAAmQwLeEQEt2N3xLqu5TDVsiho261XzghutlZQRKwW3jbhWDifG4Yc8afXFwdzVWPrkExZvqER+XhHFzH8XEoT3MtB5se/l3eP4Pr6L+iAuO/hmY8sB9SOvVdHLscf4VT+SshftHSUhw1aF8q5Ff2oT7MO3ugTJhdGPzkodRiZswrvcBLFtciu9PXoGlmZ1Qlp+PP22qgysuHqlpP8P0+zPhMOfLbufbKFi0ErX76uFCCqZM6It/mrVTE42DO97E5lOnMGhAD20IOrRrI55+pgS1MtmIdyRhwNDbcN+9tyLRbLdrz2YULFmNKvVe2jti6gxMHdXPsP55DmDjMwUoqd4NpxjN0jNHw33AW5j/xeFtyJv7PFz9J2BBdpq0rwEblzyBV/bHY8bjc9EvDjj0zho8XlSDpDsexf0jekCXvXw13t/ulLY6pK1St6mZ6CGrRdzOaizIKUHCsNtw6eH/QuH6OkxZUYkbDpbjud9tQp2sMnMMGY8J1x/1q4fr42r8vqgE1bsVn3gkJY/AjIemol83f1V2vrUSOYW7cPOvf4vMAd0Bqf+CnOfxVY87kfvgLcJOyWcBVu9PwG8XTsNhH65+BUa6adiLNc8+h021+zRDR1IybvvlfcgUnYqsI2Lce2MZctYdxcjhl+HN361FncjBkTQAEx6Yjlv7Sr11CK+Xh0TGzy1/Ce9rnYlHyoARyLp/EgbKtpf9kn/uOuCeX/bBpqfno6p7NiqfyfQzIroPfoTqyk+AXlcjPuZdLZeY/jfCcbQmRD+xqrUfKx+dh+J6dV+PJdOmIHn0Qxhhvq5ZvxyfLKkW3VN9aSx+9eg0XSf1Oqxemum9X2EYh9KjUXgrtN6Hyc9bZpOLQ3hzwzKsln7slH6bMmAcps+ZiN7marno2rMfZc8+jz/VivFMVt0l9U/FndPuwy1iVIlOb2frlVe6qrLq5LzIwuRyxfU3YWAfc9C6fhi6fPo+5le78OHfRNa7SoLo3B2oDzO2hh/3ZLzw0dHEXgL9iPS7Zc9hba2Mo7JpMyl5EH4xYwqGJR4KymFKryYCDfIgtIw9h9/GE3OXIm50DmaPMlb1HHqnDI8U1OK2+VNx4IVcv35w5ZAf4/BrK6RXSHhpCaZsS8aDi0ReMW5s2/ACnn9RfsY4ZQRzpGDE3VmYNEr9zIDZX0/izswfyh8z/oBaiRPYd4JUnI9IgARIgARIgARIgARIoNkE2qBjaOuvrsdx2t2Ug2trqUxsgdQhDpmA1aPokSxsdhppdq7+FWYvLRUDkB2p/ZPg3F6J+ZPU+6YZub/6UCa3dajdVCoGoGNIH5mq8ytfPhszVu+Rgj34ck8d6tYXYJ6aOMqT46cOIH9cFgrFAISkFKTEulC7vhATJq3EIVVV9048PGEOKreLgSM2FenJ/0TR8mKdVr1Wee6rrkLtW1/KFdCwpwy3Zy/SBqCkIelI+LoeVWWLcNejG8XEIdnt34jR9+ZqA1BS/xSZONWjdPF0/OpFVT8xgjx+FxatrzUMQCOTJW2xXkElL5uGLhfJao961JZtxt914fV4RdLWC6PX63XtsesvYsSQOIlXJcL98TqjbDEA2aVuKbFO3dasu/Oh7Eyer+Re4pavWqQNQKrAf+34HSY/VqQNQKo9399dikVLKxvr4t6DOZPma4Nbz+R0pMqqpXqR5/Sxz+o8GyMC9k7yzlmHP23+UD8+8GENqoRr3fpKfKrh7EOlavt2oKvdn6tvPuGvXVgzdTKKRJ7O2J5IT+sJZ30tCkWnyj5uQGQdkTb/rU4zLFgs7U5MRnp/u+RRhUXZt2OjqXfh9NJzsBq3KxlL2+yKSU876qpLMXvccs3kqM6/FHNmiQFIKWGQ8K+Pa1C7vQp/P+HxyqWqrChkP/Fm4TmNr/8F7xapgwcO4kiD1f+E/6ZyvN8pGSkOMXZtL8fs37zSDL305m5ehGccTI+OfVYZRu/D5xdYuvfeWY5c6cdd0kSXxexQV12EyXcv0/02fD/z5mBeOJGfocYAMQDFpiB9iF3LP/fe0VgnOhOd3vrkfV5k4VOe76V7L95+32U8aW9DMJ37INzYGnHck37io6Nqm1XeKKPfaYY91ThQjnkTZuPtL0PopKmWx3zrHXgdTsZf7NLj6LsHTnhTfbHjNT3GHGg42aQfHD3egMNfW388OIiDh8S6K3XYVjQDs0WPxCYvRvFU6Rh1MibLz4yibTpfg53o2iMF2N29ad/xFs4LEiABEiABEiABEiABEmghgTZoBIpAIm4sSqqKkPdUCRaOkdmphL9/1aANMKtWiXFGva8pQd4zRagoyJK3LuQWbdVGFx3Z+jC3F8j6GayoLMGCR/Kw5YWH9IS4ftVq7JVf+DuYcZMyc1BRVYPHe7+NcpkLpEwUv0RFS7G0pAY5I6UOzmKs3+XC3vJVkBoAQ2ahsiQPC6SOxfMyjFzM2UuHLsatTabTb/yhUN+Mf/LPKHpqAYo2lEDH3lqCDxrceG35Iv0+e8UWFD2zFBVbVkCmHaiT1Tl7D+/A6mr1OgkLyyt0/avWLpYJbogQ0xO3jFSTmlrsEiuO5++7jb9yy5N33/1CPp14U1YCiGcZpPYAXisqkGuhM2cVSqRuS0sqkN1fHhwpxx/ekBmQTb+Wj3hMeboEVTWVSHx9vX6YMa9Yt2fphgrMGhJvRdTfnfVnOqbnLEBe0Z+RM3ksMsZcCuX82zfEJw/VbXXVvqsn6n97+13zdR32HBBjh3OnZp008UaILQmNXH1ziXDd8Bk++FpW7gyR1TUlS2UFzVKsmqYIA1+LQcXaghJOR9rDaJFjZA62FInMZVVX/mRDCr9bI3onE+Rwetnwry+FYDwyZhqc855ZhixRKWA3Phe1tvJHXAaeK9+CmoBVQCqmN466seTiCNFPVBwrxPTG7KIX8DPZCab06Im1okd3N/qE0Xr+TB6WFht6BzGQfRRJLwPkiIiMrcpYerQFjqrn9MOgen8kgsys7IJ8TylYhyLRu6XSz8bKyjccKcWmPYfD97OA9jhfXYlylXf/bFQonZE+vmpOui6t4JktiIlSb3VC9XE+ZOEtDNi0ZAEWzJf/D8/FhJ9MRqWMa2LWwE3iFMqrT5bOLeqDkjBj64fNGPe8eUopztdKZYWljBwjH8UWxVD1mUyl9PXYduD7QXUy5mKHHpsHJV8s8UKH4DKWjmSO9+bwqzNo38Hou+jwoyZlPj79XhSVPyW9QnrGnU+JrBfIqtSdeH6NWhvkQM7adcjLycO6tTlyJzVfU4w9Ypy22hm87+hi+UECJEACJEACJEACJEACZ0TAmvKdUSatKXHSnSPgMFvdrZvh+0XVv2HfDsMAc2Q3/vjkArjdsjj/q1qjaXs/kc1PaXoSEdhWR+Yo75aMmF4/lgmxrGypP4yjarWJDil4cLKklTJ3Sj4q1FUUI+/QBl2Ge69TP6v6788w1LQajc9M927X6fHjDCQtrES97+xDp2jAgb+ri7G4fagyY6jgwK+3bMEsuYqJacAy/V7MNqV5UGt/YmQrgtGi3di9q49eYeQYc4/Xh4ct4VpZASX1267yCgw29P1fI2T2V4qd/7MffY+9JxEcSElyou6tPThwWzyq1JNMZVTx4JisEFGTwp+NNLZOKGPPT6fICghx8rxzr7xMUO/VRO4hTLxeTYMO4LBaIiRGtfE391AXEmS73Mg0FMhf+XWIiUUPuaiTkib/pMrYSjFqDH4+Nc0rUyOifMqkOC1N2l79Lj456MSuatkOJ9tu7NtrUfehEwOOaXMbbh6mLRjeZFFd2Pshr3wddr793ygtzMMulbdsfQoM4XTEnEZi5JhBXp8zA++YAIdMmp27PsHBfcJXZRhCL9HnHvx57QBsfed95D+5Cu/KFiO1tU+F9saX/hz/2/tky5zodDND0i3B+0nT5B6cMh+eDjB4XGextf1A9ERkUS+r86QnfRZGLz897JHTm3yGpWYybtSjQ+Hzdyc3S2ZN25mKG/p1Nx87MHHuWJQ/Uo73tn+CpAjtudwns6/FGZsKWVNu8Y4nvUdmImVxFeoOHYP7jPT2HMvCpx1qxZtT73UyHzpSkbPwN+gtolNjjQqWzjXsCT+2Hv2RGb9Z456sCjpojKPjxgxt7DMyrmyZ7IFN+6FqaKKTtrhuesiJvUi2koUMoWT8D4yVcTF8CMLefVonOXbK+FY/Y7QJaMxMpJk6bktIw8zMIswpq8N7+xpwnVlI8L4TvgZ8SwIkQAIkQAIkQAIkQALNIeAz22pO9DYQx/yFvElLfCawbjHguN0yme+airFjJGbsFd7JRmC6Ln6Opm1oL9uQ/ILjOvzAnHt7/3J85Ljk31WXEdN3LMZedxKxP7gIOGikPBqwrMUyFPjl62mAuM2RlUvKYXRj8HjcskYoBjHy/qh6b0413dIoZdjKGDMWOCkGglP/z0jU0Te1v+GgMVfjqnvyYPnLdiner67ExSfENJH2KO4bshX3LqzFxk1Gw0em+xpV4tHJJ3tbkL+mJ1wq7VZB2nxUGS/iLobvSfD2btbEW0VyYHZNBVI3vITyCtkWJ9vxSper/7ISYEMRBsapOFaw4dqfSFury7Gp4lV8JHmP+PkvxEBViwKpf8IJZQ5Lx2Dt1EX+0t+S0LATMzOmG0Ya8beUMXo0OtXLlrqAvCLqSED8xuU48iKCXh55ZxlG/7pU5+Don470O8ejapWx/dA32w6+gvB9Eeo6VD8JEt+0XTZ5czJAj1WE9hH0soNaQeWr0c1k3KhH4fW+w+HtmDnuwYgya9IYMSHE+uhyzPcMvTzu/jpsPzPa05iblUVHm3Wl3nVCVzOKTdrefL1tzNe6OqeysAqR7/FP/xlT5SQ5t9swvMTE+LbHiOjVuQg63BG7dIJmjXsS01otY5RifoquuU96YDfH2qYcDJNobNh+EELGp3wa4Feo/02TMk0kXSyP4GY2XWL9f0hcZDf+GOHbX3yvrVJ8jbrWM36TAAmQAAmQAAmQAAmQQLQEmv7mHm0ObSS+3dwu4Op/M+bmZBpGH89+rHmmHF9bv8QHaWv9S69g/y/66BUqcO/Dm9uNSOF+YU+fNx8LRjh0xAZx6lu0fjeuuiYRNmORAD7Z8TfgemOSeWjb68aE1dwO5q2CrTv6iL2lqr4UNfsn4fYeavZzAMsz7pLtJklYsSUfPZU9pt6OcQ8uwDDTQLLt5WX4r791Q/JVF2vzkPPVGjizB+otCWj4yFt/bzm+F/YkjJS/iBeIHx5ldkifczX6pKi/ci9C8RoVMR03+BlVKlG96z5MNI8J37GpRkVCZ+X4xArWMhJbvFnfUrz+8SRk9lLtkS1vfyyyYoqPo81YkFuJy382R7aC3SPPG7D5yanIFSffb3/iwsCA480Tr0mVdpWjSrZaKANSv+Q+SBiYAoiRpFyexI+8GT3OoAc07HtHy8YxZiFKHhym67mnwy7Uyioe35OxmqMjNX+tx8Q+A3Uero9kFZCqX98rkCC7V+LlOpRe/nNHnU4z9mk53v16FdONjptLUeTsDHHP4hOaN5H1SRD1ZWdzAh42oehtOL3smeifSXMZe5d+RMg/4fj2ZsmsaRvK8eaeKciU7U7KMvdW6VodZfB1VyG2Vi5D9DPVnkYvMo25btr0gch7sH7QsOf/6lV01tuzobfnQhZW/dR3h052verGHm5hjWnBjDS22kzrSbPGPZ9KvPfOp8Kwn36y8/eTMH2NE+MLKnD/gEbF93KQ1WjzX1iFGMtjvk8+jZchZDzgEhG5WM4lWKt61PWBL/aprybBW6b5pv7Tz+SqD+yXX6nH2fo167D3f/fTq6bg2YsytVVO3qRcLv33/SbZ+T3wNBzAvgNfo33sJeiREBa+XzrekAAJkAAJkAAJkAAJkIBF4DvWRVv6tuwKUbUpYZDh22R7ISY9vBLVb2xEXlaWGGjK8ZndEXIlEI5UytaOPGxW8SfdaxhshtyJ5CC/n/cZI9t8pFJVCycgb/VGVItBZoI49S3fVI3TMmPv/ZNxesJfv2Y25hatw+aX83G7bDmxgv803o6hd6TrVwVZD6Ps1c1Y+fCDhr8RKb93jPXeiXmjZsr7apQtmakdX1e+dwrxl5vtFR89Ex7Il/qvE38u5qoWq8Am33ZcP9woU73q11e2oSUkad876j4+7Sb01PMvO276pazCkVCUfT+WvbxRlz1nvdoMkYQs83QdHcH7IfUdbeRdOGkG1qj6PjkDi7Z6I8ik87Sx+uex+5H/4mZUbyhHZa0ylwDdLvI3HuiHcVfjNmthUtwgqEOFLhnQV79SHyNuucZ73aILc2WTs3otVm7YjHVFC3CvntABNVVb4bXbNUNHlMxnFiqZi0+fWcW6Omk39oUtgl5aqw+q//h7bBQdzH/gLjEAqeR1eGubwaZFbYsi0Snd0Ho8vzgfZW9FKjOCXgaKsbmMvfUNn39cl446ZiiZhVsTVnjvVC3nsiXTkKv9XyXh+p6Xmf0wRD8LaE/vUVnSA8Svzfo5mLmkDBtF3lOzDUNnRvZwYxvoGejtOZWF1LtxbPUfjbz4g11E0OGroxr3xJxy6zg9jtatmo4FMo5uXp2nDUBqbBl2pTKESj0DdLJhT6k44J+MB1bvCFZD77PgMo6H/dKrDKN5WY6MZ9LXC2di/iaXN526CCwT4qxbh+rVWFC0EQe6XIsJQ9QT2c46TfwBbRC/QNMmGwbAIRNwdZwRPdzn7hcfxGTVjpfUWMpAAiRAAiRAAiRAAiRAAtET+E70Sb79KTrohSaBm6iM6XJne9M1OsbWDDsy81dhfH85pnlrMeY/tgiVMp9Nn5aPJ+7oEbrRSalIPVaJXDM+ksZiVc4tjRtafH35xA3GssJZehJYKadizZeTyFxxKXhoRbHhI6LbMLxQkK0nOLVrCpC7tFyOdTeL7t6hSZ6OEXOxeLIynNShcKEcUbxV+b0ZjxXzjPL938/Xp3A5hmSh+IWJMqFR7V2BsWpGKic35T5WIJMRMegkqUlUIDuzDvLlSL1Z10/5++mr/6r+AwzTExsxqvxUjBZm1MShM/DcTGUIcqJ0qXkCWJz4DSnOx0BtIGsqD8eouVg4MVXSyKltC6W+ssInKUmZzQA1dbc5bsWqeeOl7i6UL8/FfHWi1hEHxs9ZYa4c0lF9PuwYbBqWHGmDtANoe88UzV/cc2NYsjFh9CawZGVaVtTWEVt788b88saVC3ufscjJlJVFR+pQvDgXBWuqkDJEAZUWlOVjj7UEJJKOqASOJOwrUzIXnZDblImLMWOoWg0WXi/73TUDGYLIJTJcJDpYvq+nKUOg+JEKiN9qHRS/kMGnvZY789D9JDAXO4ZnKwfqooVyGtgru//ljeBXpk+fDK+X3uT6IjJjo/K+9Q2X/2URZPZBSCuQ9I3+wlTkXKiNmQ5kFz6JfqLL4crTGubL1z4Q+cU5SJV+XScnAy4SeUuvFcfez2Gu17dXlHrrRXZuZaGK6WIu4gu/rcqoUKP8w+swmjPu+TKU+NY4WiXjaO4q5SY6CbMKHtfyUH2miU5aW1GDjP9GbdVnaBmrOs7XTt9dMp5JXy/bp41CKpWxITdImbJy8k7l+F8kXLWmBJ+7Y3Brbgmy0+RZfSUKFhegUmw5jrRslOTe6veHhkZ2ktyn73SyGx6mEsK2Q9WKgQRIgARIgARIgARIgASCE2j3HwnBX0V+6hSnNF27dkW7du0iR25FMdwNLsipv7DHxSOIqwvdkoY9a5BxbxGSJq9C0S96o+HIIe2Lp3uctnBEaK0HrsMueMSJabzEtwwnjYnc8r5Bv29Wfu4GHDomjowkv6DxxQ/LoSNuOeBGzpHydbhjFqjr7rHB3k3a21iJs3MlPopcR6Joi5Tqkfa4pD22LlLfoALwCG85gl3IBed3dqre3Fw84j/KJSsPYkRfFF636EKDkIz5ojyijuxZPVOvHprywhZM7AUcErmHklM4vbT0z+Bh6BdC8mtuy85xvAh66Vt6KMZB9d1KGCb/FuUn+bqPyNjgkbEhWF8JU55VJd9vb78LM874xj+n11HWvaV1CafDaitjVOOebDfT46iMA0Hl0cJKhpOxoTce6evd/XyXhStK+WlTfq5sPn6gPPIzxiU+jEL19XD58R0JkAAJkAAJkAAJkAAJREtAmX2+kkNqHA5HEPtDtLm1wfgxdjGGRLLleH1EGMs97GpS0GwWYrzwc3gcmFCMQ1Gc5KQq2z1chW3yvlvo2kVX98C6RrhXhq5o2iLZ2SK1R036lMElQtHn67UtJl74N5amJojqtuEzsSRKOHYqtI6cPnVcxzl5Qk0UJZ8wrMLppb8MI+mXLvKb/4igl74VDMXYN06T6zD5tyg/KUAZ+nxE7V9kmPL8Ixp3/jILFuM8Pouy7i2tWTgdFrpRjhXnRs/DyThQb5rDwTixzD+mTX7GdP+2DGD+VeMdCZAACZAACZAACZBAGyfQdBFKG2/w2WpezKUpGD/yEGJ7m6dbna2MmU+bIdAcHbn42pHIcCbjitiQpoU2w4MNIQESIAESIAESIAESIAESIAES+GYJcDvYN8ufpZMACZAACZAACZAACZAACZAACZAACZDAOSPgux2sTTqGPmfkmDEJkAAJkAAJkAAJkAAJkAAJkAAJkAAJtFICNAK1UsGx2iRAAiRAAiRAAiRAAiRAAiRAAiRAAiQQDQEagaKhxbgkQAIkQAIkQAIkQAIkQAIkQAIkQAIk0EoJ0AjUSgXHapMACZAACZAACZAACZAACZAACZAACZBANARoBIqGFuOSAAmQAAmQAAmQAAmQAAmQAAmQAAmQQCslQCNQKxUcq00CJEACJEACJEACJEACJEACJEACJEAC0RCgESgaWoxLAiRAAiRAAiRAAiRAAiRAAiRAAiRAAq2UAI1ArVRwrDYJkAAJkAAJkAAJkAAJkAAJkAAJkAAJREOARqBoaDEuCZAACZAACZAACZAACZAACZAACZAACbRSAjQCtVLBsdokQAIkQAIkQAIkQAIkQAIkQAIkQAIkEA0BGoGiocW4JEACJEACJEACJEACJEACJEACJEACJNBKCdAI1EoFx2qTAAmQAAmQAAmQAAmQAAmQAAmQAAmQQDQEaASKhhbjkgAJkAAJkAAJkAAJkAAJkAAJkAAJkEArJUAjUCsVHKtNAiRAAiRAAiRAAiRAAiRAAiRAAiRAAtEQoBEoGlqMSwIkQAIkQAIkQAIkQAIkQAIkQAIkQAKtlACNQK1UcKw2CZAACZAACZAACZAACZAACZAACZAACURDgEagaGgxLgmQAAmQAAmQAAmQAAmQAAmQAAmQAAm0UgI0ArVSwbHaJEACJEACJEACJEACJEACJEACJEACJBANARqBoqHFuCRAAiRAAiRAAiRAAiRAAiRAAiRAAiTQSgnQCNRKBcdqkwAJkAAJkAAJkAAJkAAJkAAJkAAJkEA0BGgEioYW45IACZAACZAACZAACZAACZAACZAACZBAKyVAI1ArFRyrTQIkQAIkQAIkQAIkQAIkQAIkQAIkQALREKARKBpajEsCJEACJEACJEACJEACJEACJEACJEACrZQAjUCtVHCsNgmQAAmQAAmQAAmQAAmQAAmQAAmQAAlEQ+CMjEDf+c538J///Cea8hiXBEiABEiABEiABEiABEiABEiABEiABEjgPBFQdhtlv1HhjIxAHTt2xMmTJ89TtVkMCZAACZAACZAACZAACZAACZAACZAACZBANAROnToFZb9R4YyMQHFxcXC73Thx4gRXBEUjAcYlARIgARIgARIgARIgARIgARIgARIggXNIQK0Asmw2yn6jQjt5eEb7uf7973/j+PHj+v/p06fPYfWZNQmQAAmQAAmQAAmQAAmQAAmQAAmQAAmQQHMItG/fHp07d9b/v/vd7+okZ2wEak7BjEMCJEACJEACJEACJEACJEACJEACJEACJPDNEvj/dtZzBBjsCyoAAAAASUVORK5CYII="/>
          <p:cNvSpPr>
            <a:spLocks noChangeAspect="1" noChangeArrowheads="1"/>
          </p:cNvSpPr>
          <p:nvPr/>
        </p:nvSpPr>
        <p:spPr bwMode="auto">
          <a:xfrm>
            <a:off x="16613188" y="38733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297782" y="239150"/>
            <a:ext cx="11894218" cy="553997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fontAlgn="base"/>
            <a:r>
              <a:rPr lang="en-US" sz="2800" b="1" dirty="0"/>
              <a:t>NWP: A Modern Next-Word-Prediction App</a:t>
            </a:r>
          </a:p>
          <a:p>
            <a:pPr fontAlgn="base"/>
            <a:r>
              <a:rPr lang="en-US" sz="2800" dirty="0"/>
              <a:t>Next word prediction is a very popular (but challenging) topic. </a:t>
            </a:r>
            <a:endParaRPr lang="en-US" sz="2800" dirty="0" smtClean="0"/>
          </a:p>
          <a:p>
            <a:pPr fontAlgn="base"/>
            <a:r>
              <a:rPr lang="en-US" sz="2800" dirty="0" smtClean="0"/>
              <a:t>A </a:t>
            </a:r>
            <a:r>
              <a:rPr lang="en-US" sz="2800" dirty="0"/>
              <a:t>successful algorithm requires the following: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Data</a:t>
            </a:r>
          </a:p>
          <a:p>
            <a:pPr lvl="1" fontAlgn="base"/>
            <a:r>
              <a:rPr lang="en-US" sz="2800" dirty="0"/>
              <a:t>A sufficiently large quantity of varied training (and test) data must be used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Tokenizing</a:t>
            </a:r>
          </a:p>
          <a:p>
            <a:pPr lvl="1" fontAlgn="base"/>
            <a:r>
              <a:rPr lang="en-US" sz="2800" dirty="0"/>
              <a:t>Training data must be tokenized into sentences and cleaned </a:t>
            </a:r>
            <a:endParaRPr lang="en-US" sz="2800" dirty="0" smtClean="0"/>
          </a:p>
          <a:p>
            <a:pPr lvl="1" fontAlgn="base"/>
            <a:r>
              <a:rPr lang="en-US" sz="2800" dirty="0" smtClean="0"/>
              <a:t>before </a:t>
            </a:r>
            <a:r>
              <a:rPr lang="en-US" sz="2800" dirty="0"/>
              <a:t>being used to train the algorithm.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Unknown Words</a:t>
            </a:r>
          </a:p>
          <a:p>
            <a:pPr lvl="1" fontAlgn="base"/>
            <a:r>
              <a:rPr lang="en-US" sz="2800" dirty="0"/>
              <a:t>There will always be unknown words encountered by </a:t>
            </a:r>
            <a:endParaRPr lang="en-US" sz="2800" dirty="0" smtClean="0"/>
          </a:p>
          <a:p>
            <a:pPr lvl="1" fontAlgn="base"/>
            <a:r>
              <a:rPr lang="en-US" sz="2800" dirty="0" smtClean="0"/>
              <a:t>the </a:t>
            </a:r>
            <a:r>
              <a:rPr lang="en-US" sz="2800" dirty="0"/>
              <a:t>next word prediction algorithm. </a:t>
            </a:r>
            <a:endParaRPr lang="en-US" sz="2800" dirty="0" smtClean="0"/>
          </a:p>
          <a:p>
            <a:pPr lvl="1" fontAlgn="base"/>
            <a:r>
              <a:rPr lang="en-US" sz="2800" dirty="0" smtClean="0"/>
              <a:t>Unknown </a:t>
            </a:r>
            <a:r>
              <a:rPr lang="en-US" sz="2800" dirty="0"/>
              <a:t>words must be anticipated and handled or the algorithm will crash.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7483647" y="2147483647"/>
            <a:ext cx="85677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NWP: A Modern Next-Word-Prediction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Next word prediction is a very popular (but challenging) topic. A successful algorithm requires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 sufficiently large quantity of varied training (and test) data must be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Tokenizing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Training data must be tokenized into sentences and cleaned before being used to train the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Unknown Words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There will always be unknown words encountered by the next word prediction algorithm. Unknown words must be anticipated and handled or the algorithm will crash.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State-of-the-art methods to do next word prediction are based on n-grams (an ordered sequence of n words or terms)[1]. These methods base the next word prediction on the previous n words typed. NWP employs a modified version of the Kneser-Ney smoothing, as discussed by Körner[2]</a:t>
            </a:r>
            <a:endParaRPr kumimoji="0" lang="en-US" altLang="en-US" sz="5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Feinerer, I., Hornik, K. and Meyer, D., “Text Mining Infrastructure in R”, Journal of Statistical Software, March 2008, 25, 5,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inherit"/>
                <a:hlinkClick r:id="rId2"/>
              </a:rPr>
              <a:t>http://www.jstatsoft.org/v25/i05/paper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, Retrieved July 8,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Körner, M. C., Implementation of Modified Kneser-Ney Smoothing on Top of Generalized Language Models for Next Word Prediction, Univ. of Koblenz-Landau, Sept. 2013, Thesis,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inherit"/>
                <a:hlinkClick r:id="rId3"/>
              </a:rPr>
              <a:t>https://west.uni-koblenz.de/sites/default/files/BachelorArbeit_MartinKoerner.pdf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Retrieved July 21,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NWP Interface and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Simple interface. Enter your text in the “User Text:” area and hit the “Predict!” button. That's all there is to it!   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Algorithm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Training, Held-out and Test data subsets were taken from a corpus of 200 MB of blog data, 196 MB of news data and 159 MB of twitter data. Training was done with several sizes of training set and a 24 MB training set was selected, to maximize precision and performance, drawing randomly from the blog, news and twitter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Model Performance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/>
            </a:r>
            <a:b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</a:br>
            <a:endParaRPr kumimoji="0" lang="en-US" altLang="en-US" sz="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AutoShape 2" descr="data:image/png;base64,iVBORw0KGgoAAAANSUhEUgAABIEAAAKeCAYAAAAyZgu1AAAKoWlDQ1BJQ0MgUHJvZmlsZQAASImVlgdUE+kWx7+Z9EZLQDqhd6RXKaGH3puohIQSSgiB0OzI4gqsKCIioCzoIoiCq1LEhliwLYqKvYAsAsq6WLChsgM8wnvnPM877z/nJr+5586dO9/Md84fAPJ9Fp+fAksAkMrLFAR5ONMjIqPouGcAAuIAABjQWewMPiMgwAf8UB/uItWIbhvO9vpx3X+VJCcugw0AFIBwLCeDnYrwcSS62XxBJgAoJIB6diZ/lisRpgmQARE+NMsJ89w9y7HzfGeuJiTIBeExAPBkFkuQAADpPZKnZ7ETkD5kGsLGPA6Xh7Arwg7sRBYH4QKEDVJT02b5CMI6sf/WJ+E/esaKerJYCSKef5Y54V25GfwUVu7/uRz/W6kpwoV7qCFBThR4BiH/ssiaNSaneYuYF+vnv8Bczlz9HCcKPUMXmJ3hErXAHJar9wILk0MZC8wSLF7LzWSGLLAgLUjUPy7DLVjUP47pI5ohxU/E8Vx35gLnJYaEL3AWN8xvgTOSg70Xa1xEeYEwSDRzvMBd9IypGYuzsVmLM2QmhnguzhYhmoET5+omyvNCRfX8TGdRT35KgKg+LsVDlM/IChZdm4l8YAucxPIKWOwTIFof4AeCgSHwAWbAFDkCETYBxoCRGZcz+00DlzR+roCbkJhJZyC7Jo7O5LGNDOimxiYWAMzuwflX/N5ybm9BSQqLOUEEABZvkM2pt5hb6QFAayQA0o6LOS0rAOTbADh5ni0UZM3n0LM/GEBEdjcNyAFloA50kMlMgSWwA07ADXgBfxACIsFKwAaJIBUIQDZYAzaCQlAMtoGdoArUgn2gERwGR0EHOAXOgUvgGrgJBsAjMAhGwCswCT6AaQiCcBAFokJykAqkCelDppA15AC5QT5QEBQJxUAJEA8SQmugTVAxVAZVQXVQE/Q7dAI6B12B+qEH0BA0Dr2FvsAomAzTYCVYC14KW8MM2BsOgVfACXA6nAcXwFvhSrgePgS3w+fga/AAPAi/gqdQAEVCyaBUUYYoa5QLyh8VhYpHCVDrUEWoClQ9qgXVhepF3UYNoiZQn9FYNBVNRxui7dCe6FA0G52OXocuQVehG9Ht6Avo2+gh9CT6O4aCUcToY2wxTEwEJgGTjSnEVGAaMG2Yi5gBzAjmAxaLlcFqY62wnthIbBJ2NbYEuwfbiu3G9mOHsVM4HE4Op4+zx/njWLhMXCFuN+4Q7izuFm4E9wlPwqvgTfHu+Cg8D5+Pr8AfxJ/B38KP4qcJEgRNgi3Bn8Ah5BJKCfsJXYQbhBHCNFGSqE20J4YQk4gbiZXEFuJF4mPiOxKJpEayIQWSuKQNpErSEdJl0hDpM1mKrEd2IUeTheSt5APkbvID8jsKhaJFcaJEUTIpWylNlPOUp5RPYlQxIzGmGEdsvVi1WLvYLbHX4gRxTXGG+ErxPPEK8WPiN8QnJAgSWhIuEiyJdRLVEick7klMSVIlTST9JVMlSyQPSl6RHJPCSWlJuUlxpAqk9kmdlxqmoqjqVBcqm7qJup96kTpCw9K0aUxaEq2YdpjWR5uUlpI2lw6TzpGulj4tPSiDktGSYcqkyJTKHJW5K/NlidISxpK4JVuWtCy5teSjrIKsk2ycbJFsq+yA7Bc5upybXLLcdrkOuSfyaHk9+UD5bPm98hflJxRoCnYKbIUihaMKDxVhRT3FIMXVivsUrytOKSkreSjxlXYrnVeaUJZRdlJOUi5XPqM8rkJVcVDhqpSrnFV5SZemM+gp9Er6BfqkqqKqp6pQtU61T3VaTVstVC1frVXtiTpR3Vo9Xr1cvUd9UkNFw1djjUazxkNNgqa1ZqLmLs1ezY9a2lrhWpu1OrTGtGW1mdp52s3aj3UoOo466Tr1Ond0sbrWusm6e3Rv6sF6FnqJetV6N/RhfUt9rv4e/X4DjIGNAc+g3uCeIdmQYZhl2Gw4ZCRj5GOUb9Rh9HqpxtKopduX9i79bmxhnGK83/iRiZSJl0m+SZfJW1M9U7ZptekdM4qZu9l6s06zN+b65nHme83vW1AtfC02W/RYfLO0shRYtliOW2lYxVjVWN2zplkHWJdYX7bB2DjbrLc5ZfPZ1tI20/ao7d92hnbJdgftxpZpL4tbtn/ZsL2aPcu+zn7Qge4Q4/Crw6CjqiPLsd7xuZO6E8epwWmUoctIYhxivHY2dhY4tzl/dLF1WevS7Ypy9XAtcu1zk3ILdatye+qu5p7g3uw+6WHhsdqj2xPj6e253fMeU4nJZjYxJ72svNZ6XfAmewd7V3k/99HzEfh0+cK+Xr47fB/7afrx/Dr8gT/Tf4f/kwDtgPSAk4HYwIDA6sAXQSZBa4J6g6nBq4IPBn8IcQ4pDXkUqhMqDO0JEw+LDmsK+xjuGl4WPhixNGJtxLVI+UhuZGcULiosqiFqarnb8p3LR6Itoguj767QXpGz4spK+ZUpK0+vEl/FWnUsBhMTHnMw5ivLn1XPmoplxtbETrJd2LvYrzhOnHLOeJx9XFncaLx9fFn8WIJ9wo6E8UTHxIrECa4Lt4r7JskzqTbpY7J/8oHkmZTwlNZUfGpM6gmeFC+ZdyFNOS0nrZ+vzy/kD6bbpu9MnxR4CxoyoIwVGZ2ZNMTsXBfqCH8SDmU5ZFVnfcoOyz6WI5nDy7meq5e7JXc0zz3vt9Xo1ezVPWtU12xcM7SWsbZuHbQudl3PevX1BetHNnhsaNxI3Ji88Y984/yy/Pebwjd1FSgVbCgY/snjp+ZCsUJB4b3Ndptrf0b/zP25b4vZlt1bvhdxiq4WGxdXFH8tYZdc/cXkl8pfZrbGb+0rtSzduw27jbft7nbH7Y1lkmV5ZcM7fHe0l9PLi8rf71y180qFeUXtLuIu4a7BSp/Kzt0au7ft/lqVWDVQ7VzdWqNYs6Xm4x7Onlt7nfa21CrVFtd++ZX76/06j7r2eq36in3YfVn7XuwP29/7m/VvTQ3yDcUN3w7wDgw2BjVeaLJqajqoeLC0GW4WNo8fij5087Dr4c4Ww5a6VpnW4iPgiPDIy99jfr971PtozzHrYy3HNY/XtFHbitqh9tz2yY7EjsHOyM7+E14nerrsutpOGp08cEr1VPVp6dOlZ4hnCs7MnM07O9XN7544l3BuuGdVz6PzEefvXAi80HfR++LlS+6Xzvcyes9etr986ortlRNXra92XLO81n7d4nrbHxZ/tPVZ9rXfsLrRedPmZlf/sv4ztxxvnbvtevvSHeadawN+A/13Q+/evxd9b/A+5/7Yg5QHbx5mPZx+tOEx5nHRE4knFU8Vn9Y/033WOmg5eHrIdej68+Dnj4bZw6/+zPjz60jBC8qLilGV0aYx07FT4+7jN18ufznyiv9qeqLwL8m/al7rvD7+t9Pf1ycjJkfeCN7MvC15J/fuwHvz9z1TAVNPP6R+mP5Y9EnuU+Nn68+9X8K/jE5nf8V9rfym+63ru/f3xzOpMzN8loA1ZwVQSMDx8QC8PQAABfEO1JsAEMXmPfKcoHlfP0fgRzzvo+dkCUDjBgACnACYtXrVSGgg5zQkPJFAbBVsZiaKfykj3sx0vpfsN+T+z2ZmxhFfJqYLwLfsmZlPjjMz088BwCJ+f8fyeW8+Kzwyrykd/ED/APLg/sFiYjJiAAABnmlUWHRYTUw6Y29tLmFkb2JlLnhtcAAAAAAAPHg6eG1wbWV0YSB4bWxuczp4PSJhZG9iZTpuczptZXRhLyIgeDp4bXB0az0iWE1QIENvcmUgNS40LjAiPgogICA8cmRmOlJERiB4bWxuczpyZGY9Imh0dHA6Ly93d3cudzMub3JnLzE5OTkvMDIvMjItcmRmLXN5bnRheC1ucyMiPgogICAgICA8cmRmOkRlc2NyaXB0aW9uIHJkZjphYm91dD0iIgogICAgICAgICAgICB4bWxuczpleGlmPSJodHRwOi8vbnMuYWRvYmUuY29tL2V4aWYvMS4wLyI+CiAgICAgICAgIDxleGlmOlBpeGVsWERpbWVuc2lvbj4xMTUzPC9leGlmOlBpeGVsWERpbWVuc2lvbj4KICAgICAgICAgPGV4aWY6UGl4ZWxZRGltZW5zaW9uPjY3MDwvZXhpZjpQaXhlbFlEaW1lbnNpb24+CiAgICAgIDwvcmRmOkRlc2NyaXB0aW9uPgogICA8L3JkZjpSREY+CjwveDp4bXBtZXRhPgpxyBM3AABAAElEQVR4AezdCXgU5f0H8C82YJAAUVBQVw0qxqhEEEsKohLqARSJoAJyaQsJKijQvyjiAfHgtCVUEASpioAgCgI2IJTEIuVQIRisMQIl6GITDBAgmkC2nf/7zl5z7WZ3s5uL7zxPYGfmnXfe+cw7k51f3nnfBgAU8cOJAhSgAAUoQAEKUIACFKAABShAAQpQoB4LnFOPj42HRgEKUIACFKAABShAAQpQgAIUoAAFKOASYBCIVYECFKAABShAAQpQgAIUoAAFKEABCpwFAgwCnQUnmYdIAQpQgAIUoAAFKEABClCAAhSgAAUYBGIdoAAFKEABClCAAhSgAAUoQAEKUIACZ4EAg0BnwUnmIVKAAhSgAAUoQAEKUIACFKAABShAAQaBWAcoQAEKUIACFKAABShAAQpQgAIUoMBZIBB1FhwjD5ECFKAABShAAQpQgAIUoAAFKECBWijQrFkzdOjQAW3btsWFF16Ixo0bo6ysDEeOHMG+ffuwZ88enDx5shaWvG4WiUGgunneWGoKUIACFKAABShAAQpQgAIUoECdFLjgggswZMgQ9O/fH0lJSYiK8h2acDgc2LFjB95//30sWbIEx48fr5PHXFsK3UAURKkthWE5KEABClCAAhSgAAUoQAEKUIACFKifAs2bN8fEiRPx2GOPISYmJuiDLC0txZw5czBt2jScOHEi6O25AcAgEGsBBShAAQpQgAIUoAAFKEABClCAAhEV6NOnD+bPn4+LL764yvv58ccfkZaWhr/97W9Vzutsy+BX4oAnn20HzeOlAAUoQAEKUIACFKAABShAAQpQIPIC55xzDl5++WXMnTsXTZs2DcsOZT4PPvggfvWrX+HTTz8NS55nSyZsCXS2nGkeJwUoQAEKUIACFKAABShAAQpQoBoFZJBGtv4ZMWJExPb6xhtvqK+X/e9//4vYPupTxmwJVJ/OJo+FAhSgAAUoQAEKUIACFKAABShQCwQaNGig9t3z+OOPR7Q0N998M84991xs3rw5ovupL5mzJVB9OZM8DgpQgAIUoAAFKEABClCAAhSgQC0RGDBgAJYvX14tpVEURR1p7IMPPqiW/dXlnTAIVJfPHstOAQpQgAIUoAAFKEABClCAAhSoZQKtWrXCN998AzkUfHVNxcXFuO666/DTTz9V1y7Dsh9pJF+bO378OBwOR1jy9JdJlL+VXEcBClCAAhSgAAUoQAEKUIACFKAABQIVkK+BvfTSS34DQLLljuwsetOmTepoYTL4UVhYCLvdrgZDGjVqhGuvvRayNdHIkSMh5yubWrZsifT0dLV/IF9pY2Nj0bNnT7Rt21YNvPzwww/47LPPkJ+f72uTiC6XVlu2bFGDV9dffz3y8vLU/TVu3Bi33HILtm3bhl9++SWgMsi82rVrh4KCApw8edLvNopYG8afFGXz4ZOKUnFYmZ1Seb5v7T6sVChlyo6MlDCWofL9hveYq2l/aW8ph8uE1pEtSkpYz1k1lZ9lZh1nHWAdYB1gHWAdYB1gHWAdYB1gHWAdqNd1IC4uTjlz5oyI8/ifRIBDef755xUR7FA9+vfvrzz77LPKtGnTlBdeeEG59dZb1eW33367Ul5e7j8z11qZzmazWfqKIeUVERwx5SM6lFZuu+02y20iHTcQgRvl66+/VmQZEhIS1DLIZW+//bZazkWLFgVcLuk0evRoZeDAgX63iUhLoNhmYtg3kXMzv7EnuXIIOiZcIpPivHPDM1RcpbuswwlSOnTEJdFSqwmoVYdPJItOAQpQgAIUoAAFKEABClCgHgrI1ihyJLCGDRtWenSdO3eG/JGvjskWL5MmTVJbxLg3nDx5Ml588UW1dY8cAeyJJ55wr/L5v2wxJPcvt9VO9913H2Qe8pWx8ePH4x//+AdkWWXrm759+2Lnzp3a5Lj66qvxu9/9Dq+//joqKip066pj5vTp0+puRFAr4N3J45EjpMlOsv1NMqIQ9slN5Cy2v+xP4fCR44gTrwn+dOKUv4RcJwROnvgJx0uF07ESUItVggIUoAAFKEABClCAAhSgQBgE2g3B/Kd74tzTZzyZnT4ln2aLsGLsJGR7ltaVD4lInzcO2DoLk5bmGgot1z2NVofexyPT1hjWVX1WBiLkK1zhmGReTz75JKZMmaK+MhVIEEhuI1rC6IJActlTTz0F0bQGv//97/Hxxx97iidfvzJ2Jn3OOedgz549ajBFDm9f3ZMs56hRo/Daa695Xg8LpAwysHXixAkcPHjQb/LQgkDtkpGSeClQehgH12TDWK08ezzh/JSckoJLY5ricO4SZO/1rBUf1qDnFSIC5GdKTBmC37QCfik6jCViX1WeXGVvKoIph08cRPanPkuv7ipZ7P/SGODU4VysqSSt3CDg9IEaag44e8JvccEEzQLDx8RuKUi8VLYROoXcpWt8nxfDdpylAAUoQAEKUIACFKAABShw1gpc+Vs8NHgQoi0ARo4ajBl3Xo2nP7VYWWsXtUHfRx5Gu26nRRDoEUMp5bpBaPftmYgEga666iq1FY1hpyHPRkdHq62KZAuXQKdrrrkGbdq00QVD4uPj1c137NgRaDYRSSf7+omLi4Ns4XPo0CE1MGW1I9lHknhNzGqVZ9nFF1+MFi1a4OjRo/jPf/6j5pWTk+NZ7++D3/fFxIae9YmiT5r9x8pM79Ad279FGdvOnS5F2XFKJjmmrF+0Rik4VaFLf/LwDk3aZGX9IZlfmbJ+QrK6n+RpW0QfQYpyeOdbylufFei2VZSTyo5FY9V00z877Fx3Kk8Zqymjs7wpypYjMt8KJXdJmpo+MW2+kqcu02dZcWq/8lZaousY5XZi7xUnlV1ZO0T/O/q0ZcdE2jHOcnr3E0x6KIEZui31/ydOWC+khNahNUqi5piTJyy1OC9lyv7P3lKSNem055Kf9bb0oAfrAOsA6wDrAOsA6wDrAOsA68BZWge6zRdPmuI5K2+pktwuWUlJkT9p4nl0v/pAeHL3bNfzYl3xSVZ2iAfHsr3zLcqdouyS6yJ0TIMHD9Y/RAcwN2fOHEW01lH+9a9/mVL/7W9/U9dNnTrVtM7XAtm/jrZfHJn3vn371H53ZL9Dvq5zmW7JkiW6foNkH0LyZ+/evep2Ms3hw4cV0eJGOf/883V5yXWyLx+57v7779etO++885RZs2YppaWlnmLLMvXo0cPUJ5As38SJE9X9yj6TjOUVLa3UbTwZiQ+yfOK1NlNa47au+QArcrfZSpF2LxUyVKOZDq93BSbcQSDNOhGM0aau2L/UVThRAdWAkaLkzhuiLkvJ2KXdUP0s3sHTLKtQVqaJYMqY9Z48d0wzdCo9eKkaLJEbbZ4sgjYp80VISjOJ/LQ5KhW5SpoaLPGWR5Na0e1e5LxmjDdo5C5/QOkDNrQ+JynzXDZlucoQV3AnRQTNdJO+sCKatpmdSDMQFujNgOlYV1gHWAdYB1gHWAdYB1gHWAfOvjrgCgKdNAVNpqvPkZ5gyuDpyq7DxzzPkieP5Cnz1QYFycqa/SJYcGi954/w6Z/sVyrKipSl7gYH3aYrBWKQn/2fpKu+afM2K0ViXp0qjim73ncuTxyzRjkmGypME3/ol8/Kp3aJ57lkZenO/Yo7ubNxgvuZVD4bi8YaR9wdHpcpeVnrlbxKgkCKaOCQJwd0Uqcy5fDeNepzo7Pc+5Xp3bzPpMmT1ysnK8qULcbnbotrRYzO5coz8P+sgkCiZYvyl7/8RWnevLly5ZVXKmL49IAzlEEgY/Dk6aefVreXAZ3hw4crUVFRlvU8NTVVEf0AqR1by3zE62DqvOibSE0vAz0yyCPXiaHddXnIdcuXL1fXaYNQon8k5e9//7u6/4MHDyrPPfec8vjjjyvr14tGHmVl6rHJ/NwdQ8tAjdtRjLKm24fsMFtORUVFaifacj/idTlPcGnsWGejGR/BH3de3pPrL2HKvFx1Z7KFz8oJ7qBLiqiM7tBQmfKWOhqYNghUoexaku4KDomKu9ud9rCSrrYc8qa1CgJVHNmlPJPirNzJY5Z6glBFWfICEdu6IjveoJLzWJ75xNVKqGyXGixJz3Lvt0hZOdkZbAISleniwnROJy3K7myN5B6FKy1jsyewpBzb4rq4veWX+cjWS/7SB25ofU48ATJxXM79pCl5nmjWMWXNNGerJ7RLU9bkecNe+12tofydX66zNqcLXVgHWAdYB1gHWAdYB1gHWAdYB+p5HXAHgQytY+SbGPJxSw0CtUtX3O+pFOXtUnbsdT1ziqdUGTB5S0ZdxLPybDV4kqxsPiKfEBWl4CPnQ7n7D/qbJyQq8u0XdSo7rOzaucvzBop8JnancyaoUIry1ijv7XUGa04eylV27BbBJXWlc79oN931nCwCTDs3K1t2u0sp3qMxBbXkedQ8w1YUKTuyNiu5rldgZEuoIa7n/rxFrmdLEZCYv9d5bNrAkNU1IYMgMmgS7CSDQDI/GfC58MIL1f9lXvKnV69eyvfffx9slsrcuXPdAQ/1fxn0efPNNz35iGHU1dY2xkCOLIfoE0gNqsjGKKKTZV0+skzBBoFkwEdOsrWOGKLek5/MS46EJqdAgkBdunRR0/3000+KeKXMk48ss+hgWw1cyVHZ2rZtq1tnca4Cu6C9AQwxnLsnsCO3TVO25O1X9u9e42qd4q1URZ9N1+885S21mZ18rcsYMDIHgUSl9rxi5izjfHfld1XmtCV5KpiIg2nSelvzHP7kGXX/Y5fsUgM4h/2UZ74hgFVxeI2+7AJ2iGd/ZcrSwbJM3mMNJH3ghtbnxBgESs7Y4Tp+RdmRIVo8iTJ6f5KVLe440KkdnuCUd702LT/ThXWAdYB1gHWAdYB1gHWAdYB1gHXgLK0DIgjkfHQSLWIOFYjXfcTPEffDlHjWEi1g3A0N8t73trQYssj5poZ87k2e5nw226U+l6Ur7hBRxaGV6jOaM5CyX3RlIgJEMusK+dntnabkyjjLqS3KCPebMcd2ON9W8QSoNK92ieCUnA5/9IySnuXcU+4id2MHKO7nZP9BoCJXwEqWIVHZrGYjg1hjFbWphOdNH+e8seGF1bUigxruoc3VAgb4jzsIJF+Bkq1/ZGsXmdfQoUMDzMGcTAZ8rMooRvxS5ND07kn0p6N7dUxuE84gkDwOGfyRQR4Z0DKWqUmTJsqpU6cqDQLJfJYtW6amk07GfOT8u+++qx6WfHXOar172TniQ0DTmq174RycLBpJg1/AV0oZig7lYctHnbHk0atx9U0pWGLI6eA/N+iXnDgNh2tJpSOHHc/HBl0n0sDpCvfWzkwWTH8fP6ofL0KfseIFKTmlDUGi6MgZOI51r0+VH5AxpCMaix7Bh8z/D+YvWYnNO3NRcPgYKj562OdQ63lr/6puq/1nyZsbRa5yika7rq79uRIEkj4UQ1f2lv81O9c17F75XswZm21Ik40/rXADVj48n2FjzlKAAhSgAAUoQAEKUIACFDhrBNQRk8TjZtMLLkDTZuKnaRRO/XQIG2aPxG8mrEHrWDkAzyEs7p/hMVky/F2xBGgW2xzZIo18Nm17Ww/xTNoJl4jBenZ+/iOiLu+ANKTg19dGw/H1Z8hAM8Sqj2eX4oVjJ3Hy1EkcOzYN7WSv1NEX4mJX7ntXTMUC8Tnl3l+rz6wN2/bHMZH25KljOPbsHWqqC+KvQSu1XEewPsP7NL5g+lr1udXXU2BDcbCObzMx5lPXzsSQQn/Z8K2YOR9JPQ7iw8/FU+8lt+CxbmLR5H64Svy3fcmb4t/KJ9ESpfJEFilEkAOiPyGIVjPqyF7itSyIoAfEa1QWqStf5Kscoo8hiBY1SExMxMqVKyFaAkH0A4R77rmn8kxDSCFaN6nD0MvyZGVlmXL45ZdfIFo6mZZbLbjlllvUxeI1MqvV2LDBGX9JSkqyXO9eGHAQCKLpy8D0D3CoVFwZ6hSNiy6/FremPIw3shWc3L9eVG3tdAp7thsDE9r1/j+fKsipfCi+vZOw7utTakbX9his/p8+9DbIC9jx/Wd4xD3iXcp05J2qQNaSWRg5+H5079QOV1xyvprOVykaNpIXuWH69F8och++YVVA6YM2NOzEMHtTfGvnEkeF9ZDxpyuc62Ns6NLNsDFnKUABClCAAhSgAAUoQAEKUMAjcGrvAjRr2sz501j8f1Eceo6VoRi4GkSU4agntfxwEEfL4XqunIpPDzjQtO3tmH9fgngg/QZ/XbRNpLkCv8sYgrbiIXXX3z7ybl0ugz9HcKToiPj/GL79ei++3X8CFzaWScqxa6vrYfZc5ybR0RUoEmmPFIkgUNF+7P36W3y19zs4G1eUocT99381eTnKnJv5/NfhMDTLOON8djyveVM8vWizaLzRFHcMTcP0nu1FHt9iyeTAnu3Fq0o+9xnoChkQmjFjBmw2G0aMGKEOex7otjKdaA6DysohWueoQ9lPnz4dv/rVryBaHwWzi4DTyiCTPB7Rp5E6IpjVhrK8lU0yj5YtW6rJCgsLLZO7l4tXzizXuxcGHgQSW6yZ/ADimjbEjfeOxIy/foDPvj7gCT40vaoHFmSlu/Ot+v8NXbW9kpweefOfztZFlyRhdrchuLv9ReoWuavdLXmSsfmtp3BtjBoawoHP1+KN6S9i3JDuaHDvG66WPeadVJxxBpd0a7pdj1YyG4sp0PThNNx30HUL8lEmTzFL7dj2qWeOHyhAAQpQgAIUoAAFKEABClDAINDQ7zOobA1wLYZMFuMvu6cxjyBRtOApq3AGVN7flAfEJGH4XVeg/Ns9WLDgn6KlUBT6jLxfhFR+xCdLnYEdNdxSkY9+V4s3alw/7//YEA1P5mGnK3pzutS5kzUbctUA1I9ZU5HgSf8KSpo1xs8//oDyn+UGV6DnNG+5Eu9LFi2RAFeTAHdpPf/LF2yir70DYz1LgJ5JcWJOBJ82LAEWvI4tojHQVf1fQmqnpji+da3aKkmT3PKjDGYcOHDAcl2wC2ULmgULFqitZMaNGxfs5gGVQ5b3z3/+s5r39ddfrwaDgtmRDB4ZJxms0U6i42d1tmnTphD9EmlXeT4bt/Gs0HyQZRUji6lL5LDwVpPoT0ldLIOK/qaAg0Bpi3bgZEUFRL86yF2zAE8PfwC3tbsazRoMxU7nO1JofGErf/uKzLrZ87FLtTgf98+bjBvlq2COA3h3rLsZ0G9wlatRz5E1o3B1UgoemTAJGUtFJLPVxT5fB0u4c4ipvMn3JokGcnJy4OC3ubr1gaQPt+Ep0bpJnaIT8cQEMWi8bkrEIw+4llnXNV1qzlCAAhSgAAUoQAEKUIACFDgrBZo7j9pX0ESufXrKGrUBxK2T1mDL+/NFNyObcSyjhwjxlOOT+WPUDNasWI8j4pN8/Nq3dav4NwNffC8jLvIRdRsmqa111mD5+kPizatbsfPQDsyenI63PsnDC3ddiyuaAa7Yj5qf+s+axfhCPG9fctcs5GW9hWcmzMaWQ6/j1suvQJPyw3h6fqYaJLr16eVYP2860uetx6ZJt3q39/Up6irMPLwD8137H9lBPDQf/wIfqY/R2XhrtShszEXi+bcc6+c/7SsX0/IvvvjCtCzUBXfeeSfS0tIg+hnC2rVrg8rmyy+/DCi9uxXO6dOn1RZEgWwk+vBRk11++eWm5Jdddplu2ZEjR0QLriKIIeLRqVMn3To5I5db5WNKKBbk5OSoi++44w6r1ZBecvr8888t12sXyrZHlf6kf+YeYUuMQuUZYUsMRzd4tlLgGqHK2fGUu7Pkk4qzs2VN3p4Ot9zr3GnNQ8RbdWI1e7ezcy7jurT33aN8iVMopmM7NR1Si17cPZ1yid7O3ceanDZb2S8731Inc3nk4oKs2a6RzaAki2H33AKKa9QxbcfQgaQP3FB05iU6GTt26phyUgzdN7ub09DYMTTwjLPTLrnzisPK0jHuUduSlbc8o7Z5e6R3Hzv/19TJAOo+vejFOsA6wDrAOsA6wDrAOsA6wDpQj+uAGL5dPuud3K3pfNniOSFl2nrlmOvZVz6CydHANmd4R9GSHSyvOSQTuAdCgjLW9ayq7bhZpntrp/spVc1IKTu8Q3lGPPc5n/ncz6cu827pSu4Rz8OrusH+rPmeZ9UhYiRr92DvcmXZkQK1nMbnZmcddj2DnyoSQ9Q79y3/rTiWp0xXB0tyn2fXc/SRzZ5h7wO5BkTrGNGxtv7YvHvRf5KdJf/3v/9V3EPEf/311+q8XO6e5EhccWIkrIsvvlgRARV1vXudr//laGKyc2dteePj43Xzcp1ogaO88sorajarVq3yrJfLxatVaifMbdq08Sx3b7Nu3Tp1G9GKSLeud+/e6jay/KJ/I3WdzGvWrFlq+uzsbKVRo0aebeQ6Oby7nOQ2ojWSZ53VEPH9+/dX09rtdqVVq1aetLJcHTt2VEQgS/0J2+hg8Izspe5X1JIyMaa97gpQ1k+QI1S5AzuGiisvopT5AY8OZlVhZ+92DY1nHOpODIvnrWZlyso0d8WV/4uezl3D86klF+U+aSi384gOi6H93GV3HaP8T6Y/pbk6xKIdGe5gS5DpAzaUw/C5L2PvDcQcBBIjls1z9kjvLnFF2UnXkIGuJaJXedGmSVdBtBcDP9OGdYB1gHWAdYB1gHWAdYB1gHWAdYB1IPA6kJySoqSIH/HeRdWes9olK8ndkkVeiQHlkyieV4cMHqIkG0bRdp67RCVFrEtJkc/kgZfLuX+LbcasUZ8r9y/RBrkqz1cGNmbPnu1+PPX5vwx6yFGuGjdurDRs2FAtsxyOXc6PHDlSt92mTZvUoI4MoMj1X331lW69ceZPf/qTzkAOyy5ey1K2b9+uyODK8OHDlSeeeEL55JNP1E1Ffz1KQkKCZxt5DO5AjwzcyPR9+vTxrJef5SSP4Y033lDXv/baa0p5ebny2WefqcuHDRvmSS+HvT906JC6jWgppR6fHPnsww8/VH7++Wdl8+bN6jbt27f3bGMVBJKBLdGZtZrP/v37lYceekiRw8b/8Y9/VOQxyGnsWO/odX7qQeUn0r1x8oSlSsEpfeBH3VNZkSYC6g6MHDO3BPIEa0TARa247rSKsmuec0g7d6DDKgrrHv7ucFa6B8ddtvXuEfyObTFHKkVrpf2mcpcpuZ8sVXYccR9PmRi23lueor27zMcqjnN9hnfoPW/ASwxSH1B60aIoIEMo7lZPImcRnHKeI7eNcmqXbsj3IdPWKIctAluH965hACiIG6C7LvH/wO8JtKIV6wDrAOsA6wDrAOsA6wDrAOtAfaoDacqa3XmuVkIFyjMhPE/dcMMNAbXY2bJliyJb0xh/3MEZNdbg+ue9997zpJMtgnxNDodDF9CRdVO2Ivroo4/UII12O9kKaePGjboWOO66fOONN6qtgdzpZTr3Ovn/s88+q7a6ca+XQRgxopkaEJLBoUceeUSX/sorr1QDRO708v9///vfSnJyspKRkaEGgWRAx70PqyCQXCcDZi+99JI6rLw2LxkUeuCBBzzbu/Ox+l/2WiQTBjWJCCQSr2mF8/ALir7LxZpP9f3jBJVZWBKnIa/sDYhR9/Dt0pFIGOLswd2YtYjYom2rNmJxMXYsWCIGwpNTItLGdBeLDmLBUmDHqY+QJPoV2j27OzqKYdeTB4ue3GUv3Op6dz9D6obin5Qg07u3E3uNgGFyiihrnChrWTH2bV+CbPWdU+8++YkCFKAABShAAQpQgAIUoAAFKOBToNtsHN70BC5yHMHfZ6eh5wTjM7DPLT0rREsafPDBB+jXr59nWXV9WLFiBQYOHGi5uyZNmqjDtV900UUQLXDwzTffqP31WCYWC2V6Ody67NBZvKqGH3/8UZdU5tOhQwd11C/ZB5HMUwRpIForqcushqkXr6WpnYHLvoJkHz8iaIXo6GiIVk6Qw8XLeTmJVlHqj+yrSP4YJ1k2uW/ZgbZoZaQeiwg+GZP5nA8oWiS2rpXpZBO8se/nuYJgh5V0y6ZxgZbd2xIo19Uyyf9xB5s+0HIwnX93+tCHdYB1gHWAdYB1gHWAdYB1gHWAdYB1oLbWAdkvjQhqaBurRPyzGD1LkS1uaqtJbSlXwKODiQLXukl0tAzxNiBmPXCtWrbjW5e4elwPvagNgxxJK9j0oZeMW1KAAhSgAAUoQAEKUIACFKAABWq/wL59+yBemaq2gooIE5555hmIV6yqbZ91dUd1OggU26Sxx/3U91n4/a2BD13n2VD34SD+fdg53FvFaef/utWmmWDTmzLgAgpQgAIUoAAFKEABClCAAhSgQL0TEB1E4/3336+W41q+fDnEKGPVsq+6vpOQ+gSqPQediJQU0cfPiYO1oF+i2qPCklCAAhSgAAUoQAEKUIACFKAABWpaQPaPIzplxl133RWxomzYsAH33nuvZd85EdtpHc64jgeB6rA8i04BClCAAhSgAAUoQAEKUIACFKjnAjIQ9Pbbb6N///5hP1Ixahh+//vfMwAUhGydfh0siONkUgpQgAIUoAAFKEABClCAAhSgAAWqWaCsrEwdseuPf/wj5OdwTHIkrTFjxmDw4MEMAAUJypZAQYIxOQUoQAEKUIACFKAABShAAQpQgALBC4hRwzBt2jT07dsXcij5YCfZAbQcfl52An3gwIFgN2d6IcAgEKsBBShAAQpQgAIUoAAFKEABClCAAtUmcMMNNyAtLQ0PPPAAWrduXel+//Of/6jBn/nz5+Obb76pND0T+BZgEMi3DddQgAIUoAAFKEABClCAAhSgAAUoECGBc845B+3atcPNN9+Ma665BhdeeCHOPfdc9RWvI0eOQA41/8UXX+Drr7/G//73vwiV4uzKlkGgs+t882gpQAEKUIACFKAABShAAQpQgAIUOEsF2DH0WXriedgUoAAFKEABClCAAhSgAAUoQAEKnF0CDAKdXeebR0sBClCAAhSgAAUoQAEKUIACFKDAWSrAINBZeuJ52BSgAAUoQAEKUIACFKAABShAAQqcXQIMAp1d55tHSwEKUIACFKAABShAAQpQgAIUoMBZKsAg0Fl64nnYFKAABShAAQpQgAIUoAAFKEABCpxdAgwCnV3nm0dLAQpQgAIUoAAFKEABClCAAhSgwFkqwCDQWXriedgUoAAFKEABClCAAhSgAAUoQAEKnF0CUYqiVOmI//vf/+KXX35RfyoqKqqUFzemAAUoQAEKUIACFKAABShAAQpQgAIUqLpAw4YNcd5556k/v/rVr9QMG4ggUMhRIIfDgaKiIkRFReGcc85BgwYNql5K5kABClCAAhSgAAUoQAEKUIACFKAABShQJQEZ7pENd+RPq1at1NhNlYJAR48ehQwENWrUCDKqxEBQlc4PN6YABShAAQpQgAIUoAAFKEABClCAAlUWkAGg//3vf2rM5syZM5Ctglq0aIGoquR8+vRptVmRzIytgKoiyW0pQAEKUIACFKAABShAAQpQgAIUoEB4BGSMRjbUcTfYkd34yKlKHUPLqJJ8FYwBoPCcJOZCAQpQgAIUoAAFKEABClCAAhSgAAXCJSDjNTJuI+M3cqpSEEhmwACQVOBEAQpQgAIUoAAFKEABClCAAhSgAAVqn4A2blPlIFDtOzyWiAIUoAAFKEABClCAAhSgAAUoQAEKUMAowCCQUYTzFKAABShAAQpQgAIUoAAFKEABClCgHgowCFQPTyoPiQIUoAAFKEABClCAAhSgAAUoQAEKGAUYBDKKcJ4CFKAABShAAQpQgAIUoAAFKEABCtRDAQaB6uFJ5SFRgAIUoAAFKEABClCAAhSgAAUoQAGjAINARhHOU4ACFKAABShAAQpQgAIUoAAFKECBeijAIFA9PKk8JApQgAIUoAAFKEABClCAAhSgAAUoYBRgEMgownkKUIACFKAABShAAQpQgAIUoAAFKFAPBRgEqocnlYdEAQpQgAIUoAAFKEABClCAAhSgAAWMAgwCGUU4TwEKUIACFKAABShAAQpQgAIUoAAF6qEAg0D18KTykChAAQpQgAIUoAAFKEABClCAAhSggFGAQSCjCOcpQAEKUIACFKAABShAAQpQgAIUoEA9FGAQqB6eVB4SBShAAQpQgAIUoAAFKEABClCAAhQwCjAIZBThPAUoQAEKUIACFKAABShAAQpQgAIUqIcCDALVw5PKQ6IABShAAQpQgAIUoAAFKEABClCAAkYBBoGMIpynAAUoQAEKUIACFKAABShAAQpQgAL1UIBBoHp4UnlIFKAABShAAQpQgAIUoAAFKEABClDAKMAgkFGE8xSgAAUoQAEKUIACFKAABShAAQpQoB4KMAhUD08qD4kCFKAABShAAQpQgAIUoAAFKEABChgFGAQyinCeAhSgAAUoQAEKUIACFKAABShAAQrUQwEGgerhSeUhUYACFKAABShAAQpQgAIUoAAFKEABowCDQEYRzlOAAhSgAAUoQAEKUIACFKAABShAgXoowCBQPTypPCQKUIACFKAABShAAQpQgAIUoAAFKGAUYBDIKMJ5ClCAAhSgAAUoQAEKUIACFKAABShQDwUYBKqHJ5WHRAEKUIACFKAABShAAQpQgAIUoAAFjAIMAhlFOE8BClCAAhSgAAUoQAEKUIACFKAABeqhAINA9fCk8pAoQAEKUIACFKAABShAAQpQgAIUoIBRgEEgowjnKUABClCAAhSgAAUoQAEKUIACFKBAPRRgEKgenlQeEgUoQAEKUIACFKAABShAAQpQgAIUMAowCGQU4TwFKEABClCAAhSgAAUoQAEKUIACFKiHAgwC1cOTykOiAAUoQAEKUIACFKAABShAAQpQgAJGAQaBjCKcpwAFKEABClCAAhSgAAUoQAEKUIAC9VCAQaB6eFJ5SBSgAAUoQAEKUIACFKAABShAAQpQwCjAIJBRhPMUoAAFKEABClCAAhSgAAUoQAEKUKAeCjAIVA9PKg+JAhSgAAUoQAEKUIACFKAABShAAQoYBRgEMopwngIUoAAFKEABClCAAhSgAAUoQAEK1EMBBoHq4UnlIVGAAhSgAAUoQAEKUIACFKAABShAAaMAg0BGEc5TgAIUoAAFKEABClCAAhSgAAUoQIF6KMAgUD08qTwkClCAAhSgAAUoQAEKUIACFKAABShgFGAQyCjCeQpQgAIUoAAFKEABClCAAhSgAAUoUA8FourhMYV8SOVH7Sg85dBtH9W0NWwtonXLfM+Uw15QCG8OUWhpsyEmqlQsL9YslzlEo3Vca/Gv/6n8RCEKj5frEkWf3xqtm1e6JQpFWbRbao/F6lh1O9HOyFoiDyoqGjFNY9Gy0n1rN66ez6Xi3BUbz13jlrC1igl7AfzZxbaOQ2xlp8ZYIkcJ7PYSQ/1wJtKeM+NmNT1vdIhqKrxbhN+7po+zKvs3Gsm8gjunvu4pVSlVXd629t1L66qmsW5W5fo15uXXpA78PvFb/gBXGk3MvsZrO9h7Q4AFqVKyulDGKh1gUBtX5/eMoArGxBSgAAUoQIEgBRooYgpyG09yu92O888/Hw0aNPAsq8sfchcOwuh37YZD6IA5G2cjMZAH+9JdGNRrHLQ52IbPwbLBjTGm+3DkGHIeu3gj+sX5y7gcq1LvQka+YcP4sdi4sJ/fAJKjYBW6D8swbNgLy7ZMgE0stT5WQ3Jfs81t6NVnEO7r1wNtW8hv9DU9FWLabf2RaSpGd3G8k9XjNa2qwgJ/dvGPvoGFDyYElXvhp5PR/4Usy21iB8zC2lEdLdfV9EKTQ/NhWLtuBGJrumC1aP8mI7VsYbinPJRYi46yGovi2Ffr7qXVePRh3ZWpblbh+jXlFUxJa93vk2AK7zutycToa/F9odbd7+tCGX2fgjCvqd7vGWEuPLOjAAUoQAEKQIZ9jh8/DptopMLXwTQVomGjCzVz7o85eG5WtnvG//9RDWHMockZsUlUG9ybbH40zv222H9+5QfxuTEAJLfI/xw/eJsbWeZRuDfXtDw2OQmtXUutj9W0ifWCE3ZkvjsDw/t2x+ufFlinqcalpXmbLAJAsgBZ2LC7JOwl8WeXvywblZxVQ3nKsW2VdQBIJmzVqKEhfe2ZNTm0Phe1ISRYe4QAk5FauDDcU2rTQVZallJ88ucJGPP0BExQf8ZgzNRPUFrpdhYJauG91KKUdWKRqW5W4fo15RWMQC37fRJM0f2lNZkYfS2+L1TP/T6I67HGyuhPtmbWVff3jJo5Su6VAhSgAAXOFgEGgQI40yXrJ2FFXkiPLK7co5CQ3MW0p93b91m+AuROWG7PxTb3jO7/bdhboH3RS7dSzDjwry93Gxeiy10JYX9IX/7CMEzbUGDaV/UtcOCL5St97m7xip1+jX1uGOqKE8uxxe+5MWR84it8sMewrK7O/lxXC1795a76PaX6y1yVPR7J24ac7duwTf3JQc7eIyFel/X3XloV37BsWwuu35r/fRIWSetMaoGvu2Dhux7dOdb3/2vZ94z6zs3jowAFKECBiAswCBQg8dynFqIwwLRWyVonJJlekynJ3uk3z4NfWIeAZP7/+OIHq904lzns2J5tbAFjQ9dr3e2AfG8a21y2WNL/xDb3nV6uyZwyETtP+E8TsbWlX2GZ6Vg1e9v+DnZVc9nWb/pOUwD/H+3b1+teH/Sfmmvrk0BV7yl1yaKRRWFDbTVWV+6lFod81i2qc79PqvUMNcQvhv0VnakwLInMbODXY82VMTJHHmKutfB7RohHws0oQAEKUIACqkCo38PPPr4TqzH1vR6YHWR/Lx6oVglIFsGU1bqAxDbsK3KIzoutTkMpvswy9iLkyU38VX0vyh9sa9kvkKMwH6Z2QLbuuLaFd3urT/FD52Bhqo++RhwOlIpm+58un4UZK4zlsmNZZh6SQrWxKkyAy+xb18HqjTnv5nas/nsBku6L8y6K8Kf8dzNhF46y7yX/Uyn++aHvV8H8b8u1dV6gqveUOg8Q4gHUgXtpiEdWrzari79PqvUERCdgXuZalJz2vtsdda78A0wtmupCGauBqzZ+z6iGw+YuKEABClCgHguwJVAQJzdn3kvYejSIDXRJW6NLsjEsUII9+330IFOajy266Ibhy+Gef+CgjzfCCr/OQYlu30B8cie0NCwLajYqCjEt4tB71GzMvNd4HEDOui9D6+MjqEIYE5dgw+LKgyjb3s4Msp8e436Cnc9EdiCvDx7dg6W6cxzsfpi+rgtU7Z5Sh4++SVXKXsfvpVU59Pqyba38fVL9uFExYrTNFi09P7ExVn8QqoZy+bkea00Zq4HBehe19XuGdWm5lAIUoAAFKBCIQA194wikaLUxjR0T01dh41/8j8zlq+RXde0KfLRct/qLnYeAW8yvaZUczNG0cJEBIGNYJwe5B0uRkGAcktuBfaLfDeN0W9crjYtCnk9K+z/EfzROUz6Rlf1L/FA+FAn+BjsLeY/WGzrsW7HYrl/XZfwbeKh0PkbO07RWEv30bN7/Bwy4uvoKt3L9HgxNEOfbz1Sw7WPTWfWT3M+qchTu/w5fffUVDhQW4/TJ08C556Jpi0twVUIiEq5ri9ZBPVw4UFzwDXbtEvkdKsZJsedmYvj31pe1QbsbbkBbmyEg6adkplWOUhTk7cHu3d/i0NFTOC2L2qwprrjqWtz06/aIq2SI+fITxSh1eHONbtISMeppdcC+dweyt+Ti8Em1xOg69A/oaotGZdv8c0cufiw+CVEUUZaWaNu+E7omJSK2Wu6OVbuneCUMn0J2dqDkaImhv54oxLaI9dmfmKO0WLRmMOz/3BjxUmm52sohKqoUR439ofx8CsUnSlAuWhjKyXseDfn4mK3d99KqX4+V1Vmreu6liuD1691J2D4F8vukah6iqCFfD1aHGT5fR2mJoSWQuG6cNzSrHTuXOUqwL/dr7N2ruYeK+33Liy/HNeL+HJ8QZ3nvcu8r2OvRvZ27QFHy2vZbxqrXf7mvys55dd23w/09w+jpufep5zUHu3fl4cdTp9Xfjc1atsTlba9D+w7Xw9bc//eXSOXrPu/8nwIUoAAF6pdAtTzm1CuyPRmY9/ltGNcp+HY1LeM7ileEluv6gLFn70LxH5NMrXQObNmpYRMBIDGMbqx4HUsbCtr2+Q8YkGAcjrwQO0195HTAzW2MwSJN9kF/tBqx6hf84nk4d2DXO69i8a7/oHHjxs7cy8pQdvGdeOWZ3ghXSb5as8xQ8lgkd0lAQtntgDYIJFItXfslBvzRf1DGkFkQs7FiqD0RB7N7z07JRx9j3xNd0dbnFVaCz94zBOsszrH/QjiQu2EBpk3R1ymrbeJ7puKpx4airXgl0d9UWrAVr06ciCxDcE27TWx8X7w863E0C+pEirKuW4DnZi7X1WFtvvKzrfMwTHjqYSS2sIArz8Xj94zWBR+HvbERIy77DtPSRiPTUOaWvQeha8vvLLd5uOl2PPfoJGzTvZ7pKs2KxZghQhgDJ/4Jj/Voayxi+OercE8xF6ZqziV730afUYtN2fad+j7GWQSrcWIXHr3HEBAWW8enPgssfEV3rnSZ2pdj2D3LPYsGZqzFYzcFHlysnffSMF2PodRzEeyUU+SuX8+pisCHSn6fVMFDDpJQ5fuO5ojD6lueh0d7jdRdI/6HiC9B9jsZmLSo8tav3YdPwdiHunr7IbTYl+awxC8vH9ejxXa+yxim+i8L5uOc18R9O6zfMyw8U99Yi+SiZRj0gvd+qDs3rpn45FQ8O34o4qx+70YqX6uCcBkFKEABCtQLAb4O5vc0dsHYMX1NKVY/+Sr2+XgVy5RYu6D5VeguggW66cRWHDA9iBYj55/5umRdHv4/jDO8hpWzNdf8ClbRPvOIYu1vRxv/f0TS7avSGfF8fp7fROX45pNM5OzJcY0GJEYFEp9z9h43tDDwm4n/lY59WLnC8NRv64Mk2e+RrQv6GoIdJR+tRF4o58x/KVxrr8NDw3oYUm7DplxvUMiwEijKwUpD8QemDcJ1poQ+FjgK8e4T3TE6gACQzCF//UIMv6cPVuX5LlPh52+i1zD/ASCZV0n+aozuNQyvvK1pbSVX+JyKseLpfhhdSQBIbm7fvhij+/bzWU59vRNBg0N/x4Re5gCQtij6bcQ+suZh2CAfASDPhiVYPmU4xryT61kSng9hvqfoClV159h2Q/BssjkYs/qZ5y06WC/FiufNASARAcLMBy6u5B6hKzgaWcUB9En0c7XtXhrm61FfZwOr55G7fvX0YZ+r9PeJ8fdNYB4QLwGH674jjzn8vhWma8TnEPHl+zBrUJ+AAkCyrFmLJqLPbZPhfSvZvC+ZztfkvR7N21mWMcz1X5ZLfw3U0H077N8zzJ7r/zy+0gCQ9MjPXohhvVKxVfQjaZ4ila95T1xCAQpQgAL1Q4BBIL/nsQwJv0vF2PbGRNvElzFtSx3jel/zLdEhOd6w0o5dB0r0y04cMLXE6NDxRrS7ydBpc/42/Nswcn1h3k5TS4sud95k2YG0fqeBzzmK/4ODpuQtcJ74Mu+eGvnoY0CTxJ00pP+Ld28yBbu6PHiH6y+frdHj/g6GfHOwZkehYVm4Zstw+a/vRHdDdsvX+B6efl/WJ4bz1B13drnKkIOv2WK8Oaw/Fu7xtd7X8hJkjBSBoP2GSiOSO+yfoP+T5hYgvnISX8mRbwpeWqUuxaon+mHudkMdt0rqWSbLOQwfF1QWtSvB4ikzTPXAk42PD1krVuta4/lIpi7OWfQcsi2/dPvbyt+6cN9T3PsKl3M07n7+L6a6LB5BMO75Vbqg874PX8ZcUx2Mx6xXhyLWUYGf3EUL4P8zAaTRJ6lN99LwX4/6Y628nkfu+tWXJBJzgfw+0e+3cg/RJiqs950a9RWjfc56YDhW2/UKlc9lYWTam87+8CJ6PUa6/juPtCbu29XxPcOer/+Dn//zmo+JDzynCe75Th2pfH3vkWsoQAEKUKAuCTAI5Pds/YIK8fJSv2fTvc2qXentK8aLh+nKHlLNmcf/Jsm0MGfX97plxV9vMzykdkGiLQotEzoYypGDr0S/QNpp/3ZjywXxilQHY/Mj7Raaz1bjxmpWqx/FF9LXHn3FEMAQa+I74LJwtjYy7lc3X44tS5brlojmP+jdJc6zrG2PXgYrMZT90n/oHmI9iav8QQz027wtehpaaiE7E99YVpFi/GOd/lWw2J490Va0YioLoCz73nvJ1BeS3Ey+SjXzr8uwNjMTa1cuxpRH+5oMZLqMP8wx1K9SrJ3xilxlmuJ7jsKcxe8jc+NGZK5ejPThxlCXaRPdAvuGV5FhChSIV63GTMHi1WuRKUbHWZzxrLmFnKhhM4ZlwG71R0/dHvQzsbZ4dOncQdSGWJzrsxcb1zZixLz0uYuFlzi2dcuQPrSLPjN1rgTL1n5jsTzUReG/p8iShNU5Kg4TFo81H6B4be3VDc4nUUfBxxg+W1+H5QYDX52KjrIVXvQV+L+p6ZgydQpmvirOr6FlHpp3x7OvzlTXp0+dhf4Jseb9VbKkttxLw389VnLgYrW+np+O2PVbeUn8pKjG3yd6j6jwXg/it0ak7o9+9Dyrct9KN4wq6lzVZehTeGOZuDeL+/2qZW9g7ADjHz5EOvtivLquIKLXY7XX/2q7b1f/94xej07BsnWZ2LgxE+8vnoVU02Ai8txvw9MLtsoPAU+RyjfgAjAhBShAAQrUOgEGgSo7JfIhtFUyXh5u/oKV8cIS51/ZKstDsz6mTScY2wLlf/6VLjjx7c4vNFuIj6Kj2jayCU2r62F8TN2y49+atIX4Ypvxz4VdcL0IIAUy5f94VHTUWo7S0lLTT8nRQuR+ugKp3QdZfyHtcZOmrx8HThk7glULcDo8r4Md/RJvGwML7VPQXr4K5pqiWiWhjzH2lb8U/wxrqw733oAKUU86ikCOfsrB5l3m1kcO+y5TEKdP7xtFc5wKiHCS/0m8+z/H0N+R3KDLo3OwbPoIJF0twh8xouPOVnHo+uA4rFo5xVTfRDgMSz71lqu8YKNFoAbo++JiLHxmABLjWovOl6PV0eGSH5qMtW+MtQwumQruKMCbU4z9V3TAzJWr8Nh9XUUn0LGIEaPjxN10NyYvW4uxnY2BAFHOrcb6bNqLc4GtF2YtE8GvZQsxbfpsLNuyFkPbWXWe4Nq+/SiRdjKS24lOVEUnpzGiP6bk1GlYNMZ4hfnYX1UWh/meggg4R8f1s7TImpKOnfZ9WPD4DJOAbcBMPObuKy2qJTrekoyut3RFUqfbkdDakLx1Am7vlKSuT76lI1oGdovSZVIr7qURuB51B2mcsajnDzT9Z2SuX+O+g5wP3+8TPzu28BiaIFqmhPG+E7H7o5/D8qwSfeMsetfcUmTU3FWYltobCTZxbxb3+5a2BPQTI3euyhjm2dT9YdvanSiN1PVY3fW/Ou/b1fo9w4an/pqJCQ92FR1AxyA6Ogat4zpiaPoyvDHG/IeXko/esXg9133Gtf9HKl/tPviZAhSgAAXqogCDQAGetcSHxqOXMa37r2zG5f7mY67EHaYo0Jea17pEICdb/+DrfZ3Lhq499Q/KMoBU4t7f0f3INryiE3uv+FLhXl/Z/+sn4a7ud6FXr16mnz59+2P0C3N1nVh6s4vHoLvbemdFiOD2tFEYOGAYhg11/wzEwHvaheW1tH0bV3qP2bXXXv1u1wSh5MJY3HGf8YG+BB+EtVWH5pDFg31UQrKpjqxesU2MkaSf9m3O1C8QW/VoJ5pRiTyM/SAYEqLgb+/A2BNPbPKzePlBw6uCrg2jWnXFrLmpxmyQ+adVngDmwX+sN6233TsT47rFmZbLBbEJ/fD6RNPVYEpr//vbMIaAhmWkI6mV1RN/LPqlT4cx1Jq5NNt0rk07at4XyxZPQEebn6CPbiMbZr40wDKQ1fbuB0zXS3625hrT5VO1mXDdUyLl3Pa+5yxehc3H+EHDsdxwn0HzgfjzKHMrR6eQjHoZpp/PVD0gXAvupZG4Hg1S3lkf9TxS1693xyF+CtvvEx/79+ER7uuhJn3tn64y3e/jh87BgHYtLVFa3nQ/Bhpb3YnXxn/Q/RIK3/VYrfVf3Jmr875dnd8zer34Z/S+2vr3V4K4D5v7acvHyr8XWNYB7cJI5avdBz9TgAIUoEDdFGAQKODzZsNoi4fpbTNfwU7jA5HfPGOQ2N34qCte6/rB9VpX0VemQE5Xzetc196WrM89fwsOuDYt/vYL0wNzj67X6tNHYG6YeAUk0fD9pW23AXhs1AiMSHX/PIbHHkwKQxCoEB8vM4ZB4nHnzcamBkBct96mB/38d1ehwOI7cHhYbOg11BDh2/MBvtLVj0Js+EBfftuAO02BB+vyOHDwO/OrSWmpv/X74lNMu3uQaigWTuTgkFpvSpG71fiX5likDvb1QO8sme2O+0yt0vRlLse/tu/WL7KlYoi/EaCiE/CIscVd/np8fVSfjXEudUYqAmzspm4a2/MxJBkflNyZxlh03i76t7IKW7k3Cf3/cNxTIuksXoWdMscUmDMfrw1T3n4M5ivQnDK8S2r6XhqJ69G3kHU9j9T167sckV5j9fvEap/WHuG+HmrStxyfZxvD6F3wuI+Av9NIBNOfHyv++JKK1OHyR/wR5tF7cbH4G0P4p+qt/9V7367O7xndMbCrv7tnFH6bmmY6fds+/9r0ByZ9okjlq98L5yhAAQpQoG4KRObZpm5aVFrqmHYPir/IrMQruiHYxV/Gp3yCrOl3IyrA4EKbX4sWKoZXer7c8wOGiuHe7Tk5hkBOL7TXPOG2vPbXImCg7dg2HznflaCjeLg+YHyNTLwI1DHe+i+GlR5sQAlsGDv3L+jn46+SAWURZKLSvE2m19FikwehoyEIpWbb4jd4uL3oA2ePdidZyMwdG9Rw1NqtK/t8Xc8U4F3tqzJ2rN9uR1IPm7qpo+BLU/nv/931lWXrWl8O+7897b6cy0QLjN9o6od1RrG4tU93LJypfaAoQnGJqLDC7YxxIzHKWrtWxoWG+ai26C36QNr2kb7VmjeVA0d+NJTVvgVrNlyEJhUV3mTaTw0bovAbfYBMdkD9rcinq3h1zHISx98zwerkW6ZWF7a6pJnvlSLc01QEfXST5auNuhQhz1T9nhJh55hE0W9Sqhg2fqHPY+w79c/i/PhcHdEVNXsvjcT16ONXsp96HpnrN6KnzUfmQfw+8ekR7ushKkL3Rx8EusUO/HxMt0D0vXc9rqzkdte6Uz+M6GTYLiKz1Vj/Rfmr875dnd8zbAPuQZyPy9592qJsv8Ew8RVisfbX7Q/H1SCQr/hepPJ1l4n/U4ACFKBA3Rao5FdP3T648Jc+CnePn4QPsg3DIm9/BW/vvgUjEhtW3qeLKFS0LVFtRaHtVjVnex4cDyaI1hPapeLVm+Qk/V/YW1yLrqIVg/Z1jCzRsfSIm4BdhtfIEH8b4n21eAgZJxbxnbvgjp534rddQ+vLI+RdixdIvhBDvRunkt0LMebpj0y9Kjdu3FgMTW9MLexWbEXaTb0j0rrD6sta1ofZeLLHUPV1tW82rdEXSDzM3Bbn62ucPqnlXOumAbWuan11gthcGwQqwQ/HRVOglt/jS0NDoNi2l5laUFntu0WLC8Vi7bdSbapSFBdq5+XnfMydYt0BtTFloPPxfboi6DCn6ak50L1FIl1V7ymRd45tNxSzhm7BOIu+SdD+KTx+i7+/YkfCzJtnrbuXVvV6tFkHO33W8/J/R+j69RpH9lNov098eoje9cJ636lR33KcNgagLzg/Ir+3wnaOI1T/1fJV2327er9nNGnUMAD+aPMfJ8RW/r7ARyrfAArLJBSgAAUoUAcE/P0OqQPFr4EixnTEpPHdMUjXqkL8hWbsQvRY1wMB/UE8ug26dhZjPGzXlH9PLuylnZCja2UkOvxNTjD8om+ptipZvsL78G3PzkNJ/wps1b12JP5o2PXmgB7mPaVITkfm86JgCtj+KAAAQABJREFU5b6aNEUhWnSiW2OVpvQbLFtf4imu58MJO3K2ez08y9UP8qHKsM32ZaJTxd6+XwnSZxDkXEu1L6LF2pGT8lfii6KhSG5ViEzDg3SHQXcGHsRw/AcHDAGb+E43GvpCsi6uw/z3bGfC6Etwc/tY5OzxGrW68vIwnOMoXNJG2GvytS4Zl6JK95TqcHbgZLHxadR13vZsEq879naOCFYTp7Im76WRuB6DNYzY9RtsQSzS18jvkzBfDzXpW3pIdMJudI0NKOhv3Coi87Wh/kfiwGrl94wYJHQV3QjkG1vKVhUgUvlWtVzcngIUoAAFIi1QY8/zkT6wSOZvu2c0hr2XpW+aK17RSn890L1G44auXQBdq5/v8NnWbOgHeBcdQbcz/5X9qs5dgRXLvTuzb0PWlqOmNhl33HKZN00An+KvbIGYKNEqpZLm5gFkFZEk9q2ZPjqm9rc7b3DDm8qO1X/fh6T7tJ1Ze9dW9ZPsi8gmgkDe7+8l+EiMcnVr0udiXC7tFIt77wqiDFEXI0H07ZOlCQTlf56H0tTESk+Z5YXueivrdLHeqOjf34s2V8bgo7bcgX0+asgXtg7o3u58EWQMbHuZqvx4OS5rbFn6wDOpAymrck+JtHPhp69h0npvbdZz5mDckyuQuXBApXVQv1245mrwXhqh6zFYmUhdv8GWw5i+pn6fhPd6cKDGfGMuxXWiJW++5o87sdEVaofqteKOWEvqv7HeVXW+2r9nBNQSqBRfbQ0yABSpfKsKzO0pQAEKUKBWCNSK7xK1QiKoQrTEw1OewuJh2r5fxJe19asDzsXWQQRyoH31y46FUwz9bjTvimstmhbFXpMkevtZrgmI5CBjpvELQhfcFBdkNKfamlsHzKRJWILsxfoQimZl0B+3vb0JxSIIFPSrRIHsqUV7pLQH5u7xJs7ZsBZrCzXRG7kqfjB+bXF+vVsZP4n2PMYGGfkH1XZOlZ3pg59/acjMhmuviBXLSnGuoQ+ckt0H1Dz928gOU411TruLaLQw5IvL7sTkZ3prE/GzRyDUe0qEnY9uxR9fqOS+lj8XL394E6ZFKKjqIfLxoebupZG4Hn0cpM/F0RG6fn3uMPAVNfL7JPzXQ2Tuj4EwxuAS+TcgTRCoZN8BccdO9tvCt3DvJ/jH1z+jYSOx7RkR6b84Eb26JUSgBVFtqP+BOAaTpvq/Z+R/c0D8XaSy81OKU6bXq9UBRX0eXKTy9blDrqAABShAgTolwCBQiKcrKq43Zg1Yg3ErDA/2AeYX1foGdBdptb20GDe19RB97hgXynkxgtFtopPAfF9/nJdpOiejTT06uw77Viw0HW93zFk5FpeLHrl9vcAm35qPKvtaDGs9URM0Ez4nlmPz/j9gwNWi5VPYpxjc3q+XCAJpglb5y5FhqCrd77slyNYTsbjmZnHi7VqITGTvHY2h7fyFgcwjkgFN0PhceeBRaNLYACBsdtjT0Ntfh9NHv8BSw/Hoc4lCwwv0S7B9K/Y5eqOtn3rpOLoPu74VvaG6ukmoEOW79qbq7nvKUO5qmg3tnhJJ52K8+fhETYs23xDbZg/Hxx03ondV+rfynb3fNTV3L43E9ej3UC1WRur6tdhVnVgU7uuhZn0bGu/N9rXIOToCyT7/eFCKTVNfMfyu7ICEjbOREPZfdbWh/oe3UtbI94zta/CvUvFKrZ9f4Q77l7p+INWjvux8/4G9SOUbXnLmRgEKUIACNSTAIeKrAN9x5FOVDJPtJ/MoG25Pli0xfE9dOxvH9XanjcWNd/ta50zTPfn6MPTr4t5fsP87ULB7J7Z+vhM7XT9b/7kT+476DtVUtoev1qwxJbENvQeJrWIR26IlWvr8EevFyBr3W1gvXWlsHWPaRcgLWt/cS7TW8jfF456uIqAT5HTFTYmmLRZOXY5i01LvAvuGt00jkqH9HYhXv3RGo4sIWBmnGa9t8BNYcyB7wSxjT0uGLKJxk3zlUTdtw9L1Bbol+plyrJ0wHOOfGY/xTzp/Jj65Esf1ier1XPD3lMg5577zkuGVV0HffBjWbsnCU53Np2HGsIyAAkbqlk1kM4UwTTV4Lw3/9RisSaSu32DLUVvSh/t6qEnfGNx0u/EeWoKF72z1jX10D1Zq/0YgU7a/E20qCwCFeD3WfP33TRHKmpr5npGPP72z009xy7HhtQWm9d2T2/sPAok/e0UmX1NRuIACFKAABeqgAINAVTlpYpjsJ18dGGIOUUhINn7B02YVj6RrfAeJrux0mzax4XMsbu9g7kvIkCiCs+X4+6TxmOh6kJcP9BPFg/3wx98TTdlDmBwFWGfR4ur+O68PMLMoJKX0MaUtWb8SeUH0T2PKwN+CmOssA0+eTTrfjxv9/OXPk87woXW3ITCFbOyL8YdJH1sGZQp3v4tBUzQtklz5DUu929MKqfVveqGDYT/YPgP/984uy0BQ7nvPiT5iSoxbmObj7nzIlG/WzGF4d7dFu3ax9b51GabWUrH39vXbcsi007q+IIR7SiScS/NWYPQi4+t+sXhq3sPiVZQo9H5+juncQvR49dif/Tygas9Nfh7+E3pMWJuT+Fxz99JIXI+Gg6t0NlLXb6U7rqUJwn091KRv3O8Gma4z+0cTMW3dPrN+eQHeTJ9o+j3QvVdlwQKRVYjXY22o/2aIEJfU4PcM+4rxmPyhvkdI51E4sHPh05ix3fj7NrA/IkUq3xCFuRkFKEABCtQiAT8vZtSiUtbiorTs9AfxV/Hl4pd08IVsnZAkHqgyTV/a1Jzk8O5+ggQxbW5UvxwaH9PUbZv3QLtWNXtqmxr6MnDrhPLcV7I70/zaXJBDq8cm3i5abS3W9cIE5GDNjkIkdItEwMwVeMpe7D503f8D7+sYYkstGx5+sRcyX9AHdkqyZ6DP7k1ITXsA110q3iFwnMTOvy3E8mzjn4VFMeJTMbCdJsAYnYjhQ+Mx2jByWc6icei+tTvGDr4H7eKa4eThvVj3doauY2rdQRlnohPwyPAOGGkIJiwc2x9bkgdi0O+6wnZRY5FvPja9vQCZ+cYvurEYN7ijMdd6Px/0PSXczuX78PLIuSbnDsOne18RjEnE8yIA3u/J5bp0JeIB9fWuq/BYJ/2LrGd0qeRMFoYPO46+t8Tj9Pff44bU59D7aj83PNP2+gU1dy+NwPWoP7TK5yJ1/Va+59qZItzXQ036in1b3UMzZw7Htk19MWrIbxEv7qH2XZvw+uzlFi3xemHEHeYWp+G7HmtB/Q9TLazp7xlZs0cja0MvPPXwnYi/tBmOFezF+gXi963Fr/DYex/y+/qYliRS+Wr3wc8UoAAFKFD3BGo2UlD3vCxKHI3eT03Bsr6B9Z2hy6BVApKbw/yqjkjUQQzv7veRKPpKdGkvwhh7dDmqM7YeSdZ9CZmTVvuS4CtcObZ+qH/QlIXuMCg5uGMULSz63mvDto/036gyl27C6G5D/VuHqBSbeIfo92mxOYAlwlF33qR/SA5mF627jUV6z1zziE0ncrDQ1EG4MecOmPWq+XgTfz8JfdcOMtfF/CxkvOCv5ypj/vr5hIeewbCt/bHY0H9QfvZyTBI//qZeE19Hcg0HM/2VL3Lrgr+nhM+5HJ9M/T9DsFQcqQi6Pv9Qgu6QW3ZKE/Vwg6lV2PInn0FS5kLNQ0oMrmsvHkSNnZjZc7B6hTOM3XJIKOFhTXFq8F4aietRc2QBfYzU9RvQzmthovBdD86Dq0lfX8dSsmc1XhE//qbUuY/A3LVbeK/H2lD//RkEtq6WfM/Iz8SMZ/R/4DGXvwumP9bVvNjfkkjl62+fXEcBClCAArVagK+DVXJ6xNgalU8tuiJ9jL9Xu3xl0Rq/Tjb/lU6m7lLp8O6iv4DO1vvs3vkqXzv0u9w48JTfxJWsNP+lsZINfK0++iWWmVpZiaHVuwcxtLor7xt7ppj3kr8Sn9oj9E5YVBx6DjCf39h7/XeObC6kcUk0kp/5K2YONb3EZUyon2/eC3PWzUZHEXg0TaJflXErF6OvubimpM4FNgwcanoxzSJta4xY+D5Gdda0PLJIZVzUa/wiTOhhLswvxoQBzIeyTQDZhpwkMveU8DjbP83AK9nGFlkQr4GlWQRdo5A87k8W/aLlY9zEFboWjjemPBSyV2Ab1uS9NPzXY9B1NmLXb2D6VqnC+fskaA+E53rwHFckfB1AYMcV2rEMm7pMDBhgfd8N+HoMqIzhr//SPTAbzxmq2oca/J4R27kXupt/1fk4ng6YufLlgDr5jlS+PgrGxRSgAAUoUMcEGATSnjBTX6WXolmATVfa3jcWA61+kZvy1O4QuKFbV/0CdU4M727z2w5ITXXZrztZbNsBnfz0JeTeICrGOOwIkNjWOJyTO3Ww/4sRVayyMg4ZHkC2xQdyzU3c5dDqIbQQiU64BX1NAZASfPm1dR81vooX1chod56vpKID7/tN6wb3aW9a5mtBiwuM+3KnjEZS6mys/esU9JWtLPxNzeMxcPwsZK6bgETT8Ws2jI7DuGWZmDmmL/zmaOuO9MV/RdqdbTQbi48+OxdtjQHTV2HR1FHo4Ddj8aZa8jAx4ttGTLjHKsjXEKZBcSq5vuQwY8Fvoz8sMZBa6JOpfJG8p1TRWfSJ8abhNUN54B0eneN9DcwoEd0Wz81NNS4F9szFurxSz/Io292irqaje7yvChDgjdaTo/lDTd1LnSUJ5/UYYp2N2PVrtjYuiezvkxA9RCAoPPcd19GG2zeqMS41QLaw+L3sTOI6lhcDuIf2TMWidVkYcYuva030ohXo9RhwGcNZ/+URh3rONaBB3Ldr8ntGq+vuw+Rlq/Ds0O6awps/dug5CoszZyMpwO8+kcrXXDIuoQAFKECBuijQQBFTqAW3i6Gqzz//fDRo0CDULLgdBSgQBgFHaTEO/nAI9qKTam5nROOmJhe0gO2Ky2ETI6gF/4hdjuKCgzhwuBAlp5ztuppccDHirroSthaVByj9HVLpUTv+fegwjh4pgcy5UXQTtGhlw+VtbIiNDr6k/vZ1Nq+rtc6OcpT8XA6HQzyMnhuF6KhoRNez8x7+6zHYmhy56zfYktSW9OG9HmrWVz2WAwU4euxn9R5aIZoXxl56Oa69pi1axgR5D43A9Vjz9b+21DpDOcpzMeau0aI3Qu8UP3QOFqa6Rv10lMJe8AOKjh3FSfXcNhLn1Yar2rTxf14jla+3mPxEAQpQgAL1QECGfY4fPw6bzQYGgerBCeUhUIACFKAABShAAQrUYoHKgjWhFj1S+YZaHm5HAQpQgAK1UkAbBOLrYLXyFLFQFKAABShAAQpQgAIUoAAFKEABClAgvAIMAoXXk7lRgAIUoAAFKEABClCAAhSgAAUoQIFaKcAgUK08LSwUBShAAQpQgAIUoAAFKEABClCAAhQIrwCDQOH1ZG4UoAAFKEABClCAAhQwCfxiWPIzRK/eYZgilW8YisYsKEABClCgFgoEOYxELTwCFokCFKAABShAAQpQgAK1WqAhLrXF4ucmrSBHsP+58Gd0v/HSMJQ4UvmGoWjMggIUoAAFaqUARwerlaeFhaIABShAAQpQgAIUoAAFKEABClCAAlUX4OhgVTdkDhSgAAUoQAEKUIACFKAABShAAQpQoE4JsE+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lEhbZZ7dyqePcqzFnzHaKjy1He7HY8OSoZMT6KWvDpm3g7uzigtD6yqIHFxfh47pv48iQQHcTey0uAzo+Oxt1xvjSCyIxJKUABClCAAhSgAAUoQAEKUIACFKiTAvUqCPTjrvXIys53ngjbVRg7yvc5KTu0M+C0vnOp5jWlP2LZikzYQ9itbcgjIWwV5CblBXhz6tsojo4GA09B2jE5BShAAQpQgAIUoAAFKEABClAgwgL1KgjUsNF5Oi7/BxdMWl22NThTEfK+z4S+aeD7dJzEzuwsuMJwqJbAU+ClY0oKUIACFKAABShAAQpQgAIUoMBZLeA/TnJW09TCg4+5HukZU1BU5i1bw8ZA9tiJyHQvat4dzz7fE00qNFEf8bHVFdXwKpioTfrQmrtQ/J8CFKAABShAAQpQgAIUoAAFKECBmhZgEMjnGXCg5GgJSk+VosxRgYbRTdGyZWvEVNIZj6O0GPbC41BDMFFNcbFNbBOgcvlRO344fkqUqCkuu9pm0e9PNNre1BVtDWW+4NEOyJyX41zaOgG3d0qy2Na5uirlM+zWPOsAfjEv5RIKUIACFKAABShAAQpQgAIUoAAFaoFAgOGJWlDSaitCOXZ9OA9/mr3asu+dDvc+hWce643WxmDQiTy8OeUlLN5uN5Q0Fr0efRZjH9QGZsrx8aT+mJEtemwW06i5i3HRllmYtMIVyEEsZmWuRccAG+84zmh2+fMZiFiMeQqifHnvjcFId1BJ5DTs1VUY0amlJ8+CddMwbKan7RG6PPYCol9/EVmeFM4Pi0f1wWL5MT4VmQuHonjDm5gvfGLVPoPKRWfVT7KzaoMZZylAAQpQgAIUoAAFKEABClCAApES4BDxOtlyZP/5DxjnIwAkk+Z8NAP9//A6CjXbOYq2IvWekRYBIJmoRLTSGY+7nl4lPrknB47/6J2bO2qYJgAk07RCQ3fSMPwfbPkSeg1CvGa/i598CbmlzgUO+yd4QhMAgi0VE3qfj+806U0fC0+rgamyop3YJvoMylyfiaztWfjhlGW4yrQ5F1CAAhSgAAUoQAEKUIACFKAABShQdQEGgbSG5d9h2Ufeljyx8d0x9sUpmPLiU+jbPtab0r4cb3/qTleIBSMmejpDhmjF02v4U5g59VkM7KzZZnsGxr+T58mjkfrJu979yWaziTXh7FknhPI1T8LMjGGesorQF0bP/ETMF2PBo69oglnxmDlvqGjZ0wr3Dx2GYQN6iaPXTt2RKpanz7rftTycx6XdDz9TgAIUoAAFKEABClCAAhSgAAUoUJkAXwfTCJXb92uCOTY8O2syklyvZHXtdjNwW3+sdqUvOersnbn481VYfsKdiQ3pyxYj2eZkTbrlbnScm4rxK5zjZeUvegf7BkxDW8+rZCXuDVESPwyLZz2MuEA7EPJs6f9DqOWLvWkEZg7Y6Sk7sl/Bbdn6fQ18dSqSmstlNvRLHQE48rBXDGHvfqlt1F+fw4CrvVWs4oy2xyAbrjo/wPfd9LvlHAUoQAEKUIACFKAABShAAQpQgAIhCLAlkAYtuvXVmteg7Bj/4Bi8u24r9hUVoxytMW7LFmwRP1kbszDtPtk9czl2fLjck0OHR5/3BIDcC5NG/hEd3DPYhh0HXe9VeZbJD13wxmsjwh4Aqmr5kka9hIFqkEdXWHXGNmAmHtP0E6QuFB1oa6dTZfpjTfz9a9i4caPzJ2uZyUq7LT9TgAIUoAAFKEABClCAAhSgAAUoEF4BbzON8OZb87k1CaEIMZfjDtEZTr6z4Q5wIgcLZ4ofV1bxnXvhjuQ78ds7OqKlukz07XPMu5+ceU8jNasVfhaL1N3LD6JtkTs7OXdgfzGQ4NxazsvJNuABJHhaBzmXheffUMvnbqHTGo+9OQU5D2hfd5MFHoa/jEoKvohR0YiuvzUueA9uQQEKUIACFKAABShAAQpQgAIUqEaB+vtI/rOzM2Kfls5OeQyrYzFg3jLgpXTMzdaGbpzJ8rdnQv7MnRIvXvt6TbRkAfTZlIgAkvcVL0Pm6uzu74+K//VBoMsvb2GVNCzLQitfnHffra5GB3Gc+XbvIjRp6nMIek0qfqQABShAAQpQgAIUoAAFKEABClCgFgnUqyCQrs8Z+058Xz5CdFpspe1A4bcHvSu0rYaibBiQvhADni9BXm4OcnftwbbPs5GjC+7kY9JTK/HrZX2hHZ0dnVOR3tOGM+W6pWjUtIlztK+KCjSOu8q7X9en66/WB4VMCaqwQFeSEMq3a+7zWK4NAMmy5M/Fs+8lYvaDCVUoGTelAAUoQAEKUIACFKAABShAAQpQoDoF6lUQ6KK2MsDibsGTj827ipF4i0WApXwfPsnWtNgRr23JwcrLi3ZhTdZ+NBTNZyqaJGBAj2Qk3JSMAanj4Ci1Y+1r6chY78rfvgX5pX11LYHir74Ryd0STeevYPdOFMkdNG6F6+Pk+FmlujSnHXJlZCZtS6DAy+csS8nedzHO1am1sXQ580ZiVeeN6BdnGWUzJuc8BShAAQpQgAIUoAAFKEABClCAAjUsUK86hm4Zd4OOc/UzT+DjvYW6ZY4T+/Dm4yNFF83eqcM9v1GHMC8/tBNz581Fxuy54pWvadilidVExdjQq7e3i2e5dUPE4JY+3T0Z5b87Ddl2fUBHBlKGjR2P8U+Kn7HDsV2NBnk2ifCHKpSvPBeTRrl7QxLFtKXi/dUzNR1nAxnDMlCgPVzxWTv+F6CPMe5bNw2DUlMx5okxSB2UilX7NcARlmD2FKAABShAAQpQgAIUoAAFKECBs11A/5RexzWi4nqI17EWYNJ6dysfO2aM6o8ZzePR5aZLUfbjd+K1LuO7TV3wSF850hcQc1FrjYAd4x5MxbCHB6HdZQ3xU94XWLbIPUC8SNY8CZeL/pNj7xyADjOzXMOi2zFpUD/sHJ6G5HYX4vCu9ch4N8ubZ/ux+HWr6iW3hVS+cqyaNNoz1Ls4Sjw140G0bhGFSS/2wqAXMl3HlIknZiZh1TPJznBPzCVIsnn7D1o88Vmc6ROHk2faY/SoZDiOHYBd9LrtPgNJZdoIkpeJnyhAAQpQgAIUoAAFKEABClCAAhQIv0D1RiTCX35DjlFIHv8X7Nk7DKvdkQaZ4kQ+tll09CyDG2PfmOAZmSsqrh9mDvgA41e4NhbbLZ49ybAP5+yoKferrYcQnYD0uaPQZ9RcV7oSZC6aAXeYxLtxF8x5qZ9oO+ScdH31eBOF5ZMutBJC+QpEi52M7d6ixA9/Gb1tzqpi6zYWT3XOxAzX+pL1k/DabQkYd4sMoMXgAvn2ndtejK62/N0c0YqoJR4ZJfM7T/7DiQIUoAAFKEABClCAAhSgAAUoQIEaEKhXr4OpflFxGLdsLaY82ssZpPGBGp88DG+sXoV+CbKPHu+UNGox5owfCNGgxXKyte+LmYszMaCdd7vYdgOwcdlM9Ir3LtNuHN9zFBZnTkNic+/SJo29n8+NcgZYvEuC+xQVo8nssiamkbuCKp9jH+aLlk2eSQwH/9JD2n6OotH7+TnQvhi3etp7cL50F40+k2aZHUTH2/IIoxppyimELzvfHRLz7I0fKEABClCAAhSgAAUoQAEKUIACFIiQQANFTKHmbbfbcf7556NBgwahZhHh7cpRXFSIn44cxS8VclcN0eyCC3Bh69Zi1LDKAi8OlBwtRMnxMpSJbRs3bozYlmK7GP/blZ8oRuFPx8U2DkQ1bhrgviLMoMm+usrnKC9HuezwWgS4oqOjDb0DaQrEjxSgAAUoQAEKUIACFKAABShAAQpETECGfY4fPw6bzYZ6HgSKmCEzpgAFKEABClCAAhSgAAUoQAEKUIACtV5AGwSqf6+D1Xp+FpACFKAABShAAQpQgAIUoAAFKEABClS/AINA1W/OPVKAAhSgAAUoQAEKUIACFKAABShAgWoXYBCo2sm5QwpQgAIUoAAFKEABClCAAhSgAAUoUP0CDAJVvzn3SAEKUIACFKAABShAAQpQgAIUoAAFql2AQaBqJ+cOKUABClCAAhSgAAUoQAEKUIACFKBA9QswCFT95twjBSjw/+zdC3wU5aH+8UdPAkECCRAlf11rRG2KCoKglJhSQ70UjlDAIpiWtAVSL1EgVahCK9AWjOARUIPaSI+GHgRtgaInKPUk1mIoCgawmkZQo6wtKJcEgiyy0v87s/dkAyGEzWV/00+S2bm8l+8M/XSfvvMO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Il8laevxqNHj+rAgQOqrq7WkSNHTl9FlIwAAggggAACCCCAAAIIINBogfbt2yshIUGdO3dWbGxso8vhRAQQODmBNhMCWQHQhx9+qK5du+rcc8/VGWeccXISHI0AAggggAACCCCAAAIIIBARgX//+986ePCg/R2uR48eBEERUacSBKQ2EwLt3r1b3bp1s0Ogdu3aKSamzXSN+xQBBBBAAAEEEEAAAQQQaFMCbrdb1vc26/+8t77LORyONtU/OoNASxVoM0nJoUOH7P/iiIuLs/+LhJFALfWWo10IIIAAAggggAACCCAQ7QLWI2DW/3FvfW97//33o52D/iMQMYE2EwIdO3ZMVgB05pnMdR2xu4eKEEAAAQQQQAABBBBAAIFGCFjhj/VjfYezvsuxIIBAZARITCLjTC0IIIAAAggggAACCCCAAAK1BHiCoxYIHxE4zQKEQKcZmOIRQAABBBBAAAEEEEAAAQQQQACBliBACNQSrgJtQAABBBBAAAEEEEAAAQQQQAABBE6zACHQaQameAQQQAABBBBAAAEEEEAAAQQQQKAlCBACtYSrQBsQQAABBBBAAAEEEEAAAQQQQACB0yxACHSagSkeAQQQQAABBBBAAAEEEEAAAQQQaAkChEAt4SrQBgQQQAABBBBAAAEEEEAAAQQQQOA0CxACnWZgikcAAQQQQAABBBBAAAEEEEAAAQRaggAhUEu4CrQBAQQQQAABBBBAAAEEEEAAAQQQOM0ChECnGZjiEUAAAQQQQAABBBBAAAEEEEAAgZYgQAjUEq4CbUAAAQQQQAABBBBAAAEEEEAAAQROswAh0GkGpngEEEAAAQQQQAABBBBAAAEEEECgJQgQArWEq0AbEEAAAQQQQAABBBBAAAEEEEAAgdMsQAh0moEpHgEEEEAAAQQQQAABBBBAAAEEEGgJAoRALeEq0AYEEEAAAQQQQAABBBBAAAEEEEDgNAsQAp1mYIpHAAEEEEAAAQQQQAABBBBAAAEEWoIAIVBLuAq0AQEEEEAAAQQQQAABBBBAAAEEEDjNAoRApxmY4hFAAAEEEEAAAQQQQAABBBBAAIGWIEAI1BKuAm1AAAEEEEAAAQQQQAABBBBAAAEETrMAIdBpBqZ4BBBAAAEEEEAAAQQQQAABBBBAoCUIEAK1hKtAGxBAAAEEEEAAAQQQQAABBBBAAIHTLEAIdJqBKR4BBBBAAAEEEEAAAQQQQAABBBBoCQKEQC3hKtAGBBBAAAEEEEAAAQQQQAABBBBA4DQLEAKdZmCKRwABBBBAAAEEEEAAAQQQQAABBFqCACFQS7gKtAEBBBBAAAEEEEAAAQQQQAABBBA4zQJtJgQ688wzdezYsdPMRfEIIIAAAggggAACCCCAAAJNJfDVV1/J+i7HggACkRFoM//aOnbsqH379kVGjVoQQAABBBBAAAEEEEAAAQROWWD//v2yvsuxIIBAZATaTAjUvXt3ffrpp/rss8/kdrsjo0ctCCCAAAIIIIAAAggggAACJy1gfWezvrtZ3+Gs73IsCCAQGYGYyFRz+muJjY1Vjx49dODAAf3jH//QkSNHTn+l1IAAAggggAACCCCAAAIIIHDSAu3bt1dCQoL9Hc76LseCAAKREWgzIZDFZf2XR7du3eyfyPBRCwIIIIAAAggggAACCCCAAAIIINA6BNrM42Ctg5tWIo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IAQKKLcVIYAAggggAACCCCAAAIIIIAAAgg0jwAhUPO4UysCCCCAAAIIIIAAAggggAACCCAQUQFCoIhyUxkCCCCAAAIIIIAAAggggAACCCDQPAKEQM3jTq0IIIAAAggggAACCCCAAAIIIIBARAUIgSLKTWUIIIAAAggggAACCCCAAAIIIIBA8wgQAjWPO7UigAACCCCAAAIIIIAAAggggAACERUgBIooN5UhgAACCCCAAAIIIIAAAggggAACzSNACNQ87tSKAAIIIIAAAggggAACCCCAAAIIRFSAECii3FSGAAIIIIAAAggggAACCCCAAAIINI8AIVDzuFMrAggggAACCCCAAAIIIIAAAgggEFEBQqCIclMZAggggAACCCCAAAIIIIAAAggg0DwChEDN406tCCCAAAIIIIAAAggggAACCCCAQEQFCIEiyk1lCCCAAAIIIIAAAggggAACCCCAQPMIEAI1jzu1IoAAAggggAACCCCAAAIIIIAAAhEVIASKKDeVIY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CAmorWd5sqOHj2qAwcOqLq6WkeOHDnNtbWO4tu3b6+EhAR17txZsbGxraPRtBIBBBBAAAEEEEAAAQQQQAABBJpcoM2EQFYA9OGHH8rhcOjcc8/Vf/zHfzQ5Vmss8KuvvtK+fftsmx49ehAEtcaLSJsRQAABBBBAAAEEEEAAAQQQaAKBNhMC7d692w6Azj777CZgaTtFWGGYz8Rn1HZ6R08QQAABBBBAAAEEEEAAAQQQQKChAm1mTqBDhw6pW7duDe131B3XtWtXWUYsCCCAAAIIIIAAAggggAACCCAQnQJtJgQ6duyYzjyzzXSnye9Ga0SQZcSCAAIIIIAAAggggAACCCCAAALRKUBqEp3XnV4jgAACCCCAAAIIIIAAAggggECUCRACRdkFp7sIIIAAAggggAACCCCAAAIIIBCdAoRA0Xnd6TUCCCCAAAIIIIAAAggggAACCESZACFQlF1wuosAAggggAACCCCAAAIIIIAAAtEpQAgUndedXiOAAAIIIIAAAggggAACCCCAQJQJEAJF2QWnuwgggAACCCCAAAIIIIAAAgggEJ0CMdHZbW+v3VXa8tZ7Ohob62eIPcta76xvXNpDcf6tp7ri1odby6QL+qpHfI2ps1LnXdVHZzdCv+qjLXrvQGddfUUPNeL0U+0I5yOAAAIIIIAAAggggAACCCCAQCsViO4cwbVdv757kj4Od/ESb9Gyl6bp602SBLm0bsIdevqHT2vTxKOaePcduuXJVzWtf2K4mgPb3J9o0U9+oXN/uVijvx5vb698+V5NWjJMr26arBOcHSiHNQQQQAABBBBAAAEEEEAAAQQQiHqB6H4cLCZWHc0tcMEPH9X6v63Xa69ZP2v1xNRbpKrn9Zv/ebeJbpAYdfqaqae9KS7uEj392BP6/sWeUOf4FRzU6+Xvaa87kNXFtkuQEjszCuj4cOxFAAEEEEAAAQQQQAABBBBAAIFaAtEdAnkxOrY/S3ExcYqPt37O1lVjRqi/2Xfoy6Ny/+tV3T5unt56v1TzxvVX/3H/rRq5VLp0nm6+znzu318332b2/8vtp3X/6y3Ny82y9/Xvf7MWrSrWHt9e92dat3iZPjzoO75Gf1nyq0BZ43K1euvncr2/Wlnf/JE9SunpSTcpa/oLpl4WBBBAAAEEEEAAAQQQQAABBBBAoHECgSEmjTu/bZzVLjAnkNUh984d2mH+mjE3cn22U5vKn9emzOfNp0R964fna/MTP9U9S97TpcMnKve8A/rvJ57XHcP+pWXrF+jrMe9r6rA79Fdz7C2Tf6ELv9ymh+Y8YM6VLrV/f6GN5X9V+30uXXd+nEof+pHueeFjXXDDRP3qqk76c/4C/WbCEB19JE8X39Bf/1y3SQkXXa20qy5pwjmK7IbwCwEEEEAAAQQQQAABBBBAAAEEokgg6kOgs8zF3vTEA5r+6RUm8TEfDv9T6/66yb4FfvKdi00iZCZ0tpZ+uVr71A90tmuLstJNAHTH0yqc0Mfe9YMbLlf/kQ/omTc+0cQDz5gASJr45B90uz3nzwhde2mChty91D7W98t6MkymrCdNAJQ4PE9/fOA6e9fQDIcZFXSPyo9epgfmfk1Z6zKVMfkB/eRSz+RER7/0lcBfBBBAAAEEEEAAAQQQQAABBBBAoOECUR8CfWFZmRmWndutsT9mOWRG7HxruMZm36GhZjLmmvc8myfe+T2dbVZrPiyTtemC157U7a99oS90lvmP59yKd3brQCen2fstDe4TmLb57KuGmMfLlupzT1H+376yJn7vm/5tSvy2/rjJE0LJtdtqjo4ctdIpTwh0Xp8B0h8Dh7OGAAIIIIAAAggggAACCCCAAAIINEQg6kMgC+nSW39lRvVcdhyvC9TvAu9Ezkc9h338rw4adH0PHbE/9lSfNKnTZd0Vu93a0MXMMeQ5zvM7Rl3NSu0QSN6y2oc+jSa3yyW3mfo53IvJOphjEwelytua4EpYRwABBBBAAAEEEEAAAQQQQAABBOoVYGJoQ2NNAH2iJdYb6sRfdLkuMAffkDtNk38+TdPsnx+p2+fV6pjUWbHx3czeNdr4vjV6x7O4d27WOrNqvYkseIk/53z7Ne8bNwe9pN71lsakp+unL3zoP7R9bCAOiksZoYfHXuLfxwoCCCCAAAIIIIAAAggggAACCCDQEIHoDoG8L+iqHc4cFy6+l8b2k9bNHGbe+vWWPtn5rl741SQ9tGaNDpk3jH39xkw7JHoo834VbX1fH24t0tTRD4Uv8v/11w96mjmJFv1Ii/7XlPWRmSNo8v32G8Gyruth5iPyhFMlL/5Rf9nwvhkdVKMVM+7UxMxfaguvCgtvylYEEEAAAQQQQAABBBBAAAEEEAgrEPLQUtgj2vLGmLNkjdvZ2+5EnQyOieI0etHz2nv/VD095w4z049nuWXG0xrzdWvEzlVaUvgLTcr6jR6YYE0RbeYPMnMM9X9njZk/yLMESkvUTx57Vp/fPVlLZ/rKStTEh5bpuv9nXZpLNPaGC/TQCwt0z8ZcvbbyZnU8q8ouxDcyyVskfxBAAAEEEEAAAQQQQAABBBBAAIHjCpzxb7Mc94jj7HQ6nerSpYvOOOOM4xwVmV3l5eXq188M0Yng4nbVqMblVlx8Yq05gKxGmHE7VWa4jhkdFB8feJyrvua5amrkctdXVn1nndz2zZs3q2dPM/SIBQEEEEAAAQQQQAABBBBAAAEEokLAin32798vh8NhZh9mabRATFy8EuvNd2IUnxh4Q9iJKomLjw87EfSJzmM/AggggAACCCCAAAIIIIAAAggg0BCB6J4TqCFCHIMAAggggAACCCCAAAIIIIAAAgi0AQFCoDZwEekCAggggAACCCCAAAIIIIAAAgggcCIBQqATCbEfAQQQQAABBBBAAAEEEEAAAQQQaAMChEBt4CLSBQQQQAABBBBAAAEEEEAAAQQQQOBEAoRAJxJiPwIIIIAAAggggAACCCCAAAIIINAGBAiB2sBFpAsIIIAAAggggAACCCCAAAIIIIDAiQTaTAh05pln6tixYyfqb9Tu/+qrr2QZsSCAAAIIIIAAAggggAACCCCAQHQKtJlUoGPHjtq7d290XsUG9Hrfvn2yjFgQQAABBBBAAAEEEEAAAQQQQCA6BdpMCNS9e3c5nU59/vnnska9sHgELAvLxLKxjFgQQAABBBBAAAEEEEAAAQQQQCA6BWLaSrdjY2PVo0cPHThwQOXl5Tpy5Ehb6dop9aN9+/ZKSEiwbSwjFgQQQAABBBBAAAEEEEAAAQQQiE6BNhMCWZfPCjm6detm/0Tn5aTXCCCAAAIIIIAAAggggAACCCCAQHiBNvM4WPjusRUBBBBAAAEEEEAAAQQQQAABBBBAwBIgBOI+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CIG4BxBAAAEEEEAAAQQQQAABBBBAAIEoECAEioKLTBcRQAABBBBAAAEEEEAAAQQQQAABQiDuAQQQQAABBBBAAAEEEEAAAQQQQCAKBAiBouAi00UEEEAAAQQQQAABBBBAAAEEEECAEIh7AAEEEEAAAQQQQAABBBBAAAEEEIgCAUKgKLjIdBEBBBBAAAEEEEAAAQQQQAABBBAgBOIe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YtoSwZ53XtLTf/i7FCe5XNK3fzJFGSnmQ5il8rWn9UzJHsXFueTq/G3dm5Oh+DDHtaxNVSopeFJ/2WO6aDqYdMNETbzGUaeJTtO3p+2+WQ6dNepnd6p3Qu3DakxZj3vKUvMbuCpLtPCJv0iJps0NvB7u3Rv12OK1OhIX/hrbPW7fXudd0Ef9B/RVT4cpvNkXl3FfaLurShp4x126McW689wqf/EZrdhk7klzPZIG/lgTv5tymlobybpOUxcoFgEEEEAAAQQQQAABBBBA4KQF2lQI9M+//UlFJRV+hOK3O6vXi3cqyb8lsHL4440q9h3ruEhTcgL7IrV28kFUjf6ytEjFvga6+uvHJgQKvYguvbmyUMVbfAeZwChjlHpfmxzYYK25PtQyU5ZPyzFuWLOGYO6DThVt8PasgdfD9dk7WlXi1wjtX8inVSown1NHzNCCn93YrP20wh5nibmGTk8DHT+83dtSlzY9Z66bb7tjlCaG9OEkP7gq9fSDz2iPCchcIWGTVU4T13WSTeNwBBBAAAEEEEAAAQQQQACB5hFoU4+DxbY7K1SxerkefrEydJv/U+ixoUGK/6DTuuIJoopUtLZYxW84TTxwosWh60YEjfzZ8Hc5a5/k+khvBgVAVomlG3bUKbjmo63+AMjaOSQ9tc4xEd1Q6wLU+hi+KTHtw2+vZ2vF6jnKfGR9PXsjt7ldx/B1HTkY2F7z5dHAh8asuQ9oownIitaawGlDkXYeDL1RmrSuxrSPcxBAAAEEEEAAAQQQQAABBCIu0KDv2hFvVRNWWDp/jjYOKtCAOo9DNWEljS7q5IOob6SnS6uXe2ssVcUut1Icgcvocm5Taa32VK1dL+f96XIEbd+5ZVPQpzT1v7DlPwwX1OAwqw5Ny5+ryzsd1VEr77BIDh+Wc8v/aeYTq/zHV61erI0T0lvg/RCv7z/2uL7x6QHT1qPq0P0Cf5sbtWL6H3p3BZfSxHUFF806AggggAACCCCAAAIIIIBAixUIpActtomn2rAKTZ37koofuqnWY1MNKdetPbud2n/QGpURq05nJys54TjzzzSkyKBjao/1CB2rEXRg0GpSaj8T5iyX095WpbIde3SjI/Co10dv1Y6ArANL9e5utxzdfZe7Rts2lAVKHZiuC+t0y62q3bv0+cHD9nGxcZ2UnJysOF8RgbPrWXPJWblT1umdzjlfjm6+CoJMYzqoS1KykuJjGnFtalfbUV+7JEW1p4C6pGdv9bqovUbd6wvOnHrnkxoN6BU+9HLtdWrnfmtITiedf7HDml7KuwS1u4H3grtmj5y79ptIR+rQqYuSuyeZftYPmJjSW+kpvvrC/3WZMnd5y1SQX52jzc30RZ2NgQ0NqcttniPbtetzHbZvzJO//13Vu7Tz84NyG4AOXc9WSvfEQANqrblrqlR1qEY15oY5avl2SVJyt/DXqNapfEQAAQQQQAABBBBAAAEEEGigQP3fSBtYQKs4bMM8PfN2uiZeWf+X0Nr92P7y05o5t9AbtgT2JqYO1YyZUzTA4Y0HarZp8tC75I9UUrO0smBiYB4id6XyRmapqNpXRpp+NSVODyysNZeNs0DDzYgla8nOX6Nxveppa8JFGuyQCp2e8uxHvfzz/dRoU7G/JZ4D7N9V2lC2Szd+15xoLa6dKg16ZGxw+uVBYYe0/bWlmvdfBarwt9lzmjVr8+BxObor+8ZA/6ziKl/SLVnzrHmOzUzHU1SY3UULxs/0mySOWaA1Of3kfHOFZt+bH/IYmnVK6pApun3QEWv11BY7rKhbRNKVGeprgjOfjLNyj9QrRi/NvEXzSuxWKye/UOe8vkAzV/iOStSCojXqZ3KIBt8LvqpdTq14cLbyfXNO+bYrVTkP364vO/g3BK249MrM8ZpT4rmwqRMeV8GPevv3u3Zv1hNz/kurtngvvH+P5OgzUvdMu0P9rHvStV2zbpgQmDfKe1xhznAVWuup2SoqGK03jlOXqsu19JFHVFCn/eYOSB2snJ+Zyax7Bs+05QqyTFT2wzPV8f/+SwvX1mqr+bez4DdT1K97IFpzOU2/5oXvlxLSNGX2FI26MhByVpp/l09ucCrRnuvIZSbWvtc7sXYQCKsIIIAAAggggAACCCCAAAJhBdrUnEAhPUxIVV9v5mFtL5yyUJX1hAQh55mZedbnZ2tCmADIOq6qokhTM2/QinJPeKD43soaFzSfTkWhfv1subdIt0rmTwoKgKSshfep6973Q6us9en4cUiS+mYE6qsqfUu7fOfXVOh130zPSlP2uDTfHjMvzLv+OYesR8Z8UYcV7Az0Q5k3Vz2SqQkPhAuArKKqVLx0jkYNW6BK8/Y13+I+vN8TAFkbNixUVlAAZG3q3i5WlS/nKTNMAGTtr1i7ULn32xGF9bHpF9cXIaNiErpaIYRb+//pvYbmU35OVlAAZDWhuxmPcpL3gnWaFfrdkBkmALJ2Vij/3lwVbLHWay9uffbPoNDky8D+mh0mZBudGzYAso5yblmlXHNPvmRdFDMX0HHvrl1HTK/qr8vlLFHmsNvCBkBWXVUVxZpz2yjlvVxpffQuwZZVKjB9rBMAWUeafzu5o2dpu/feseoan1l/v1RdqoVTbtHiN/x3uA6bN8KV+uc6Kq4z15GvRfxFAAEEEEAAAQQQQAABBBCoK9B2Q6ALh2jqrzahugoAAEAASURBVKYE9dh8ef3vzUGfw6/ueeMxTV/hT1LMyImhmvbgfM2ePNZ6e7l/yb9tpsq9X2b7ZT+orKDAqWzJbXplt/nC/OZvNXNtIGhIHbfAHo3U9Yrva+y4LA1NDS5RZpRNtrLumKvv1zcKyFt76jcH+Nuh6re0Y6/nY9VHZYFRNn3SNWRIRuC4kjJ/WLTzrUAEJGXoCu+cQrteW6iZq4OCCDNyJXvqbM1/cFpoW6tXKevBV0yUELokJoR+VoJDDrPtrK/+rulzi0J29h2Ro/kLF2jahMEh2xv/4SzFBgaYBBVTpZfm/1fAxezp1NnzmFE7+6jANfCtORzWxTxLVX87+Xth81PTFdLThL7KmT5fCx6eZo/gCmpYnVVPe2ptNqHSw+O9o6y8u9LG5Gj2g3M1ZUwg5LN2zbv7Ce2K667vm3sra8zQkPvV3F0mFMzS7AXft7eHrcuMe1uYOTNk9FvqkGzNfni+uU5DQxpWNDdLrwTNSl63vESNnTzb9HtGrX6X6o+vee6x99cuC6rLGmU2RXMfnmvqGhnS9uX3PxN0XP0zHYU0kA8IIIAAAggggAACCCCAAAJ1BGLqbGkrG/YcUtLF4zR3yDOa7g1iKpbm6qUhxbopaCLl0O7u0fN5q/ybHCNmq/BnGd5ZXAYo49reyh453RsolOnJVdu16NZLzPFJmvjYfBWPnOr/sjpn9CB/OfaKI0sPZvfzrF49SndebR4zin9HRRXeQKbPFP0ie9RxZowJFBd/4dUmnin0tsOpbR/sUXq3JH3w+kb/QX0HpirJ0cF89Zf30aAibXHeK4fDrXc2lPqPSxyRpmT70y49919B8UXCSBW+kOufY2fANddpwCPjAyFRSb7+eud3lOGfZ8iEXkGPj2U9WKiJ16TYJW9/brIm+GuUxj74vO68xlOrruyna6/urczbFgZGEwUd2/BVcz0eXaq0bpJvEM2RvZ+qeHWR/5p4ykrTty+xQqAab9GBkK7KPMpXuODHSjFzFEl7tHjYKO8x5pGrhtwLI90qXBEUojnG6vlld3p9pX7L0tX751lauCFQp7+CelZ2bVwe8mhXyKOC16Rr0FWLA/MdmXBu6667NSp7ohkRVK53VhT5R3zl/O4XGnOx75+7r++hle5544WQAGvo9ELd990Uz0FXD9B3vzNAWUEhUf7Sv+rG+4OCRn9xDs19oVDp3nuj37LLFDco01/2tp37zJFJ2rEjELY6xszULO+/D12drm9efESj7vfdj1U6bAWuJuQ7+uUX/lrMVdFFXTyBXtBGVhFAAAEEEEAAAQQQQAABBOoRaLsjgUyHrZEq6Xf/xswHE1jmzX7O//U/sNWz5qr8m5b7g4y++uUkXwDkPbJbuhmlECitrPjtQFndBujRB8fWLtL72XwpfixoniDvVrcvrbA+m9Aq/Fdz78HBf+J76LrAE2Fa/9bHZq+ZJPqNwJfqtKvON9uSNTDDN75F2mTmBZIZDxT8Cvnvpl9kl+yu3KRV/r5LOfPu8AdA9gHmG3jGpF+ah8x8S5VeWf+R70PI3753POUPgKyw5e3geYoGTtNPfQGQ96z4nqM0Y4w1+ubUlrLVBcpfUqAC709hnQBIGjr9dl0SdsRQmp4y18gTAFnzHJ38vbD7o03+0MXqyZS54/0BkKdniRo1fUbIW9qO32OXSk2Q418GztCttUaJJV05XFkZaRqcMVhpA4cqyTffkDUbc9By8PCJ7i6XNq8pCZzRJ0dTfAGQd2uMI8OMiAu6A9b+Rdutf2S1FseIyf4AyLMrSZcPDBzU0V6N08UXB25i54pcZT+4VOvf2a49NS4lXXOfXn/9db1eXKzi4jz/Nev9k8e0bt06z0/xMmXUG+gG6mMNAQQQQAABBBBAAAEEEEDAI+AbGtB2PcycPff/aqhuecD7ZbqiQI+/cb1ujvd9Ww503X1wf+CD+Tr/8zuy1f2Q2eT51mrv210RCFpUUa495kuwPXDE7E265qeaO6Ys9HEys33sw4+akTr26cf91fCLEa/eg00Y5R1F5Hxjh6p+aEb8OH3Fp+nKFE/ScdnAKyUzh4q1FG/arnv7fhn0CvlUDUhNsve5QvreV73rvi7MvHb9Ql3dx7xrbIt9ivbu87w5zPPJ99uhzKE9fR/q/E0zk1CH6+cVg4dIKzwTY9c5qUk2mEfbzITF464OHzY5xoxWz6BwqFH3wleeQM3T3MHq5Zs8PLj9CZfpeyb7yA+6jYJ3h667dSiIeOTwfnXtYhyaODsv9LRGfTLzBO0LjFBK7dc7ZLJwX5HnX2GFoL6RZJ/qgDVCp9ZgnKsGBDtYZ8bpoj7mvOA30pmtX/umGS23NABRsbbAjNrz3gNmTq+h371OGTd+RwMu9tyjVkmKiTuJN9TZZ/ALAQQQQAABBBBAAAEEEEDAKxDu+3ibw0m+9nZlpxapwPt9s+j+B9XZZA51lloaVSbwCXwtrnO02fC2dpsvwSn+L8Ex+ob1ZTd4TiFzVKcOQelCuGIase3Cq8yIjCe8j5I5y7T+9X8GHnuyXvnu7Uty34FmfpViTz/e3qjX/mp9a/cuqYOUmuBdD+57an+dH7bJcerZz/Rvi7deXzkhf3vrvKDQLGSX+ZBYz2vCwwwoqX3qCT47lP2rybrUTBkTUpZ5jXrXc87VhQ7r9ez1L1/7Wq2UrtbBDbkXPv8yOPxI0Nm1yqi/9vr3BM+1k2RPaF3/sae6J7iuAVdaI8nqLnGO3vbIOt8dEFv3EDPnUpibJ3jUm/ecxF7j9PzD7fTLcBOGV1eoyPw7KlqRbz+K9zvzWGaYUsPUziYEEEAAAQQQQAABBBBAAIH6BJrga2p9Rbek7Ym6deYMvZA5xxOGJJRp+doTtc+86np6rnl050v/HDP2GXHt1DHW89X36NEOSvUHQGZv9Ubdf//yOgUX5PxG/dflhYw0qXPQSW6wvoxbD+Z4xmSUat78QAGDM/r4A4+Y7pfZx9njoKqLNO+JwHF9B/cPDOIITk4qNmmna1yY9rpUvtn39T9QTsha6nlKrHVXBX//d+22YrXEkFOsD+7DR+psO7kNHXWFmTC7dyOTgsuCR5vUqbhh98IlHd4LOvOI/XhfmJ7qoDW6rIFLsN2nHxu7nsE3nFWIW1W798iO9swomeRudWtsYFUh9/nGt3dqYq+6I7pC3yxn5ugJW3jwzRT2AP/G5KvHqOD1MapylqusbJu2bCpViZnE3PTUvzhXz9Tvr7/KtKd23/2HsIIAAggggAACCCCAAAIIINAAgVpf1xtwRis9JMZxo34z7g+6y3r8pDp8J2IUPBaiu664NqNuqFBTqY1bd9sFdO91WVCcUaWl904NeQtVoJZS3TbzJa176Kb6RzMcZ/RMoJygtbjQR7MCe8wr3y9PDnw0MVb6kEQVBb2lzLcz7aoLfauK69TFvy7zKNy2j2rUs3bg4P4oZD6hbl07BJ3jXQ0TcLQLOqx4/d/1i2Ep/pDKV0DZn9b4Vhv/t+HZQ506jrhDT27MvdDtsx1B5ZqJuCvNRNwptf6JmVecr3EGHXaC1eA7smjDdjNRsyP0jOrNyho91R+aTCtcp5tSGpOExeicrlaA5IlfKjZvU82PegZCQm+tO7cGh4Dd1LlW90Ibd7xPZg6il4u0w7pfzHRFPW8apYxhPc3PGOXOdsv59hrNnrLQ/+9p498+NCFQ7+MVyD4EEEAAAQQQQAABBBBAAIETCLTpiaFr9733T8zrqmtvDPocd8mAoP0VyltcEvpokfmCvDQ3S1Pvn2r/THh0g//s8udm+h83szZmLVymBeMCE99qwzzlvVzpP95aCXnTUZjwJOTgOh/idOX11lig2kuaLqs1We43BoV7g9Ng/7xBVgkxKf01MiFQVv60AlWG5CJulTz6a/9sMNZonhvTAyFS4Mzaa/G6ZmiQunF45s09IQdVvb1UM0uCx36E7G6WD425F+J6Bt8/5pXtc54x7xgLXvZo6RzvaLTgzfWux2vA8CC7kplaUR7qtG31Mn8AJDPm66JkbwBkrt0XIeWeKK2JU7/hQffJlnw9Xut+dTtLNHORZ+yZVXTikBv9EzaHVNWgDzXamL9Q+YvMz5KFylu5OeisGDmuvEEDgu5H3z+P7S/mKTM7W5MnTVZ2ZrZW7jjRhNdBxbKKAAIIIIAAAggggAACCES5wIm+GbYtnpgUTVmYpeIpheH7Zfb/4I6+KvbOtWM9hjKqcot+OiZNZx/9VGt/uzBo8mXzBq1xV9nluHas1G2++XmsLRkz9OMrHYq5cqaGLg28Grt47iR9u+9K/2vVz7Um2fVNjOss0IyZB5Uad0AX3XqXbgxMNBS+rWaro2+6+R34Um4dmDgkvc7bp5K+cZXZtiowZ5B1YMZA/7xB1kfrTWK33jNUq3wTaJvXjWcNfk/ZU3+kr3etUsmK36poS1AAkZGjbwW9Ht5TRvjfjmvHqO/cYv+bswrvHaUdY6Zo5MDz9OmGVVq4IrQP4UuJ8NZG3QvxGhN0/6iiUKOG7dCUe0bK9FSrzP1TehKjgKwep1xv7OYH7PJvG67yCdM0pGei3vnfxSosCRSYOOKmwCN88edqgBk0VOHdXWjeSvbl8BQd+LKP7srx3Le1RZOuGS1zB/hf5V40N0sflGXrR9/5ug6Vl5iwpigocJJ+Ou5btYs4ic/x+tql5nBvjupcat4O5sxS5n/2UuwXn+uttctC3laX3u9rdtnufR/Iaebq8vV6wOGQpPIk6udQBBBAAAEEEEAAAQQQQCD6BGKircuJV/5QMwYWak5gEI9N4Psqecmtv1TOhlHK3+KRqdqySvPMT+2l7x2Pa8zFZo4S13bljV8YtLuvHp96o/dxJ4em/G6Kivz7qzQz97fquexO+9Xh8ecEP7ZlHsIqWW4HJVk33R5UXv2rMcmX2yOXPO/+8hyXMegbdU/o9g2lm1EVy4MegxuacVmdR7KSr52i2UO2aeZa31fsChXMn163vIShWnK/r491d/ss/XvieuqXD2dp1L2B8K10hQlEVniPSEg0j+h5AiazZgcNdcrwF9Z0K8Hz7YQr9aTvBVNIz1vvV1bxLSr0vfSqulQLHwiEXL7+KajPvrqD2+Mb+SJjNzs/R8Nz8n2HqXjJPDPVd60lYaQWT0oP2hivrtZLtXyXstrMg7W0zCSHSbrdhEBh6zJR4ZTCGdqWNcd/mueNXUHFeleHTi/UTUEjzoLLq3t0uC1xumnafC0bOTVQV0mhGREW5tg+U5R5pSVnLWbmbxYEEEAAAQQQQAABBBBAAIFGCZzZqLNa6Ekxwa99r3eOnTjdOH2B/YYjfzfO7xI0V0+SxjxapPl3DA2a78d/pJTQVzkPF2rRrZ75Sbb/75KQL+RjH/6leptsyLfEXTxKj09I8300X8qX65nXdtmf41KGa0GYetrXiWcCp4esmdeDf3uII2hTqtIuD3qdtn9PknmsKOjRNGueoF7B5/kOjFPG/YV6anqWgo/27bX+po2boZWr7gt5DCgmNgg7qV3Y1iddPVFrnpqhtHDV6lJNmT7FviZ2FNQxfBnB7fCstwvadPLhQMeguYrax4TLQ0/uXvA0JlkTC1Zqhhk9Fm651IyAmjLCjADzhl6BemPUxZ6Tx3NW7/O7+k9P7DVG65bN19BUXxDi32Wv9B0xRcteMJOYh3QhTsNnLqh7jrlUMeY/9dUVl3Kjlr34lLIy6rkDHIM146mVZm6ilJBGnMgy+N+mfy6pbgNUuOpxjR0Y9qYw5Ts08o75Knp0lP/fYkzwBFNm//ldgv6xhbSIDwgggAACCCCAAAIIIIAAArUFzvi3WWpvbOhnp9OpLl266IwzzmjoKa3sOJf2OHdp/8HDcsfGqFOXs+23L4V8126SHrnlqnHZ8w/FxMUpLmwg0SQVnUQh1lundunzg25Zb7h3m5gsKTlZ8U3Q+Zq9Tv1r/0G5j8aoQ9ez5TCvjW+CYk+ib405tBH3gqtGzl3/0kHzyFJMbCedbfwSTxHQVb1Luz4/qMNH3VJsB1OmQ0knKNPtcsllTXxt7qs4c3811NrtqtKuXZ/LHWPSMpe5A85OUnLC6Qld3DWmrj1VOnz4sN2vDp0Sldwq7ovG3EucgwACCCCAAAIIIIAAAghETsCKffbv3y+HwyFCoMi5UxMCCCCAAAIIIIAAAggggAACCCAQUYHgEKhNPQ4WUUUq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tACNRYOc5DAAEEEEAAAQQQQAABBBBAAAEEWpEAIVArulg0FQEEEEAAAQQQQAABBBBAAAEEEGisACFQY+U4DwEEEEAAAQQQQAABBBBAAAEEEGhFAoRArehi0VQEEEAAAQQQQAABBBBAAAEEEECgsQKEQI2V4zwEEEAAAQQQQAABBBBAAAEEEECgFQkQArWii0VTEUAAAQQQQAABBBBAAAEEEEAAgcYKEAI1Vo7zEEAAAQQQQAABBBBAAAEEEEAAgVYkQAjUii4WTUUAAQQQQAABBBBAAAEEEEAAAQQaK0AI1Fg5zkMAAQQQQAABBBBAAAEEEEAAAQRakQAhUCu6WDQVAQQQQAABBBBAAAEEEEAAAQQQaKwAIVBj5TgPAQQQQAABBBBAAAEEEEAAAQQQaEUChECt6GLRVAQQQAABBBBAAAEEEEAAAQQQQKCxAoRAjZXjPAQQQAABBBBAAAEEEEAAAQQQQKAVCRACtaKLRVMRQAABBBBAAAEEEEAAAQQQQACBxgoQAjVWjvMQQAABBBBAAAEEEEAAAQQQQACBViRACNSKLhZNRQABBBBAAAEEEEAAAQQQQAABBBorQAjUWDnO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sQ09gTOQ8BBBBoiwJHjx7VgQMHVF1drSNHjrTFLtKnCAq0b99eCQkJ6ty5s2JjYyNYM1UhgAACCCCAAAIIIFBXgBCorglbEEAgSgWsAOjDDz/UOeeco5SUFJ15JoMlo/RWaLJuHzt2zA4UrfuqR48eBEFNJktBCCCAAAIIIIAAAo0R4BtOY9Q4BwEE2qTA7t277QCoS5cuBEBt8gpHvlNWkGjdT1awaN1fLAgggAACCCCAAAIINKcAIVBz6lM3Agi0KIFDhw7Zj+60qEbRmDYhYD0SZt1fLAgggAACCCCAAAIINKcAIVBz6lM3Agi0KAHr0R0eAWtRl6TNNMa6r6z7iwUBBBBAAAEEEEAAgeYUIARqTn3qRgABBBBAAAEEEEAAAQQQQAABBCIkQAgUIWiqQQABBBBAAAEEEEAAAQQQQAABBJpTgBCoOfWpGwEEEEAAAQQQQAABBBBAAAEEEIiQACFQhKCpBgEEEEAAAQQQQAABBBBAAAEEEGhOAUKg5tSnbgQQQAABBBBAAAEEEEAAAQQQQCBCAoRAEYKmGgQQQAABBBBAAAEEEEAAAQQQQKA5BQiBmlOfuhFAAAEEEEAAAQQQQAABBBBAAIEICcREqJ7TX427StvertBR06PYzhep98VJoXW6dmnbto91WDHqftFlSukWF7q/yT+55Xxnqz49LHVPvUIpCbWprf2b9am6q1+vFNVUlqviswPm2H5hjj1+49zVldr8993q+o0rdMlJ9quqcpup16h0ukD9eiYHKvJ5djXbLw7aHjiiydbs9lfsVoeuwdfN+JQbv4PSecbP4fPztat2e0+hNR6/vTrvClNPfO3rdAoFcyoCCCCAAAIIIIAAAggggAACLUig7YwEcn2gvHunKnfKVN01/nE5ayHveu1J3WX2T703V5OWv19rb2M+urW+4D4Nz85TeU248116eXquXV/RB+EOqNGaHNOenFWy9n7y51+bY6cq/LHhyg9sc33yqqbeP1X3LH83sLGBa5/8Oc+uN/e2W/SK0x04y+eZ+5KqAlsbuXZ8K/fnG+023DX++aC6nHr8No/f7KLt/nprtv/Bvo65v/6z7ebfcQorHr9crXk/3HU6hYI5FQEEEEAAAQQQQAABBBBAAIEWJNB2QqCYWJ3thy1WSUgyU6O/FBX793Zv5189hRW3Pn2zVFUVH0j1DCrq5B1A0y42XDXxuv7h2Zq9cKTize7Ydp7Whz823PlB22La2x+6N+JkX71WAXNmPxcIYXyeye3N2KlTXY5vFXfxAA22qyjTB9WeutyVf1ept9qKDdv8gc/ON9+xt6bd/E3bzXvIKf2J6+DxawTfKdXLyQgggAACCCCAAAIIIIAAAghEUqDthEC11Nau3RLYUr1Ffwr6GNjh0uYXFys7c7gGDRqk4ZmTtfjFzXL5DnA5tTJ/ljKHWfuHKzP7Pq1404wxclfq6Z+PV36FdWCFHrkjWwteDIxW8Z1+/L9u7d76F72yoSJQX9AJe95eofsmTVb2pMWqtAfouLX5j6atdlsGKXNSnkp21B2jU/7HBcrOnqyV5YF9NTte0uTsbOX98QRtrCjQky/XHkMVaFRV+SualZ3psRqWbay2ydO0Si2elK3Jk2ZpvXc0UdU7K81ns23Of2vxCa0c+nZGoqmoQmWfeNrt3LwpUPGWUu20L0qNtq0vs7en9zvf/mu3aVKmhpvrN2hYpu57ZIUqvQN6XM4S3Wf6veDZl7Tikcl2u5eacHD7a0s1OdPTj8yfL9bLWz8N1OU217xgsRY/WxIIxAJ7WUMAAQQQQAABBBBAAAEEEECg1Qq0vRAoNU19HZJz9Uva7n26qfL1V+3HwwaPGCwravAtmwvuVu785aowuUdaRpo5qUzL5+fq7oLN5hCXVk7L1MIVxapJvlSDB3aXs6JU+fdmauUHh3Rwn/xl7d61W9U13sp8hZ/wr1sflRSr9I3PPEGK9/j2HeLkKl+hUVPyVbrlI31vUpZSzFCcbc/eo9xFpq3V8UrrkyrnliLNHJ9lHuHyR1Z2CV26HVFFRZkWLveEJdbGLWt+q7KKCnU+v4u3lrp/xk6dor5mc9Hc+drmDVG+CDrMVfmSht82R8UGK7WPObK6wljdpXueK5diUpTe7yyVbSnW9GnPaU/NduXlLDSfK9TrO5fpyAmtYtTT8jfLxr99Yn679fZfzMithMHKmWCNESrTpo9MP907VWoHb0PVJ8U47VjpadMWp+IHDlbfTk6Vrs5X1q0LtMsqZb/5bPq9ask85a/2eOzb+ltNeKBAZU7TD3PO2e8t17xFReZo7+LarT8sXa7lSxYo7FN8vuP4iwACCCCAAAIIIIAAAggggEArE2h7IVDXvhp9sxUolOrP26xRJTX66xrrUbChGnZtz8DoDtc2PbnUShQcmv3CSuXNztPKF2abT2Y8ytJClVvZSgfzY5YfTLpPsx4q0LIHczR0yEid0/Ei5Rb8Tj9Itfam6jcvrNGsW3taH05qadfRc7jJePzLu688ofG35ZvPqZpR+Lxuutg8LGbaumSJCTESRmrZ68uU92iB1izMMsdUaU7BhpAQKfmb37PDHJW84umDe7teXW05DNbQK5P89dRe6dTzBuVOttzK9IvH1ptH3DroLP9BLr36xDz7U85T61Tw6CKtWfeU7KOfeNYO23r/aLayLQ9ngUYNnWA/ypU6boEmfvPqBlkl9xxgh2oVb5bLZUbjvLnFlHXpQN34nf52vZu27JJ7V7lpnQnfhgww18m0qWChvW/w1CVa9tAsLVq2Rjl9zKbqVXrmNZPs+WETlf3wMhW/XqTk/1ttnzN0eqEKrHNeXKMpAxPtbfavuG4aMmSwCQWHq7P//MBu1tq2wJlnnqljx4617U7Su2YRsO4r6/5iQQABBBBAAAEEEECgOQXa3v8i3Rery6+9yQ4Ulv/p73JXv6sXTNaTOOZ6pXYNUNd8tNU8fGQioBGTldHd820/pnuGJo+xYiDPyJPzvmatS/k55nEw86jR0xu/VMbonyjdYU0C5NaX9l7p6MkOAvKeF+5P6YpVnkmtB35PN5rRLtZitdUex1L9nn7/4CzNmpmnhc+s8Zy+/QMd8qx5fsf11OgRVrtLVfJejXly7W+yIjDHmCH2iKLgQ4PXj5i3mKXcPEUjE0y0tHa6/dhbYNxQjT7Z6Tm6dHmeqX+W8hY8652z5z19uNcCSNS4h+fbIZp9pCNLD2b381bRAKvuPZVh6lZFuTZt22iXnZZ+mRIdl3vCpi0btXnjNru8jEFW4ObWITPCyIzh0g+GXGJvt9rwn9lWOGZGTm23d9rriUOmadzVDpMJ1WivNUTIBGJjr0ux91nnpA3J8K6bP2ZU07j7Tf9mT9QlHv7APtbavEDHjh1VXV3d5vtJByMvYN1X1v3FggACCCCAAAIIIIBAcwq0vRDo0CHFdeuj0VYOUvKCnvn9Knv0z+gbr1Cc2xfbmH3e4KZjJ+9wH+9V6BzvmaD5iNk/IGeZli2coZEZfZVY7VTx6gJNHT9cedYoE7M0yfzS3nrr/NkwT4vf3OPZ7G2r9cFlRii5XFVydUnTyBFDTdsuqjMvdf/h37PPW//aa/pryev2+vdM/4+/WJUkK3tutn1Y/r0z7fDI/uCu0QG7y54RMy7TiKqqOA0dMdKMjMpQu8OeBrpNu7xPkpkRQTv0T/+Hhlglm9E3DlOdeaTMPApnLem9ks3vZKUPNH825GvqIjvOUtrl1nbfkqgOQSN2YryTZAd/1ep+bmfPwW63Dljf7xPOUfCb4OO71T9CylcLf6NDoHv37vrss8+0f/9+RgRFxyU/7b20RgBZ95N1X1n3FwsCCCCAAAIIIIAAAs0pEPT1uTmb0YR1m2//bvPeqIxbB6tgfrEKV1hlD1XGxTFym+lrfEv8177uffRrpbb/pLcusSTMo1MrrMeuzJ6+57q0dOZkvZswVLNmL1LubKny5TxlzS3yjDK5NvAI0VknHDHScOas/CL9UMt1Q06hlt/7sK5fl6dLznGY8SpmhE6f63Tf7DGe0MdMTr300VU6GOaVVnEXf9uM6MnXqtXzNNPqsHmM7NsXn7CR1pGK73WrZmS8oDklVfZn+1dMki60HvWqiNfon81SujVixyzWRNV//ribLky2yt6lxybOsQO3RLO/qrpUd01foaJHx4S8xet4Vhelp0url9tlW6N1LndYbjG6PH2wCYGsAMgsjsFK9dbv2VCkkndu17henuuxda0n9DorPijc82V/MYnefizX/+0YrzG2iUuv/b7AU5T922Xyq506rFj9v5SUkLAo6CBW26hAbGysevTooQMHDqiyslJHjhxpoz2lW5ESaN++vRISEuz7yrq/WBBAAAEEEEAAAQQQaE6BhqcTzdnKRtTtGHSdHCYEcppzHeOutwOfoIEpJhi5QplmhMk8Ey5MuCNOU4Z/Xe+vWegZ/TIwU5d1i1PZ9jKVmsmi7z7ymTn2HJWXeB5H6ugNXr60n8Oq0JPzFyht0GiNucYayRJYfNlD4fRMeR/esndWVVcp+6kX6h1JFNfrx5o2sNC0rVT3LFivNfdfZc8/lL8lX+N/flDZQ5K18bfzVGQ6lzZ5pNrro0Cl9lqybsrsq1VPWIGW1Dfzu2Y8TUOXGN34s5n6Q0mu/bic51mzeF1z82DlzzWjdIZNVs70EdJ7qz2TLTuydbvJgDbn/1KrrFE2GbO1ZnYvLRg2SqtMe3/z4gDlDUvSiays1iWl9jPXabnncbiMgbIzILPd0au/+e0JgVIzrrYDMRNX6ds/Hqn8+1epIOdOHZycqW4f/9m0yXrIL1VZwy6Rdv7NrAcvph/DTT/MfZE//m59aa5Lu7Jlyt8QdEzNu5o2Pte0IVELitaon5mSiSW6BKwv6t26dbN/oqvn9BYBBBBAAAEEEEAAAQTaukDbexzMd8US+uj71mNE5st85vWX+bZ6/trPccXppjnLlGM9glRRpIXzF6rI5AeOjBwtm3OTGW2TqB8umK/B1u61BZr5wBwt32DeKDVkin79A2tOmnhdn+OZf6Zs7Sr96b3AHDS+yjr6BqOY0McKfnw/1v4j5tEke/E9t+R9tszzdFqMbpo+30QZnvl5Vu6I0ZgFSzS2T6KcGwpNWzwB0OA7Fug3N6coJtZ7svePVe4lN4y2gy+r/yMGm0CkniXGO2KmffD+hH6aMdWMvrEWb/sc371P871v6sqfO9MOgBwDs1T4u3GKq1yp3BVW+JKmx6da8+sk6Y7HppmazcxE8+doo3mj2YmszKEmmEvVEKvTZhmacYUZA+RZYsy8QEO964PSe3jXzINi19ytx00IZp490/JF3jeAJaRpduECb3jjATkrPvD/vjuG3ae549LMORUqsPqxtkKpqZ7wzjaIiZXngcALzVggFgQQQAABBBBAAAEEEEAAAQTajsAZ/zZLY7vjNK/Z7tKli84444zGFtEiznPXmIDGTAIU0z5RicGTxXhb5zL7a46YF2Z1TFS89eRTMy6+tsQnJCrOl5KEaU/V20s1fIp5zCk1R0UFoY9khTm84ZvM/EB7ql31WjW8oCY80m3mKKo2k2DHxCkpoWFDd9yuGlUdMv0w1zTxeJBN2EyKQgABBBBAAAEEEEAAAQQQQCDSAlbsY81T6XBYL0xiUUx8opKOkx3Emf1xx9kfScITtsXMa5Q3coKKvC84Gpv9nZA5eU65rTHxSurWQjB8nTHhT6J5fO9klhhzQZNaykU9mYZzLAIIIIAAAggggAACCCCAAAKNFCAEaiRciz3Nesos2SFHp4666ta7defVvPmqxV4rGoYAAggggAACCCCAAAIIIIBABAV4HCyC2FSFAAIIIIAAAggggAACCCCAAAIIRFIg+HGwtjsxdCRFqQs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iCmKQqhDAQQQKCtCBw9elQHDhxQdXW1jhw50la6RT+aSaB9+/ZKSEhQ586dFRsb20ytoFoEEEAAAQQQQAABBDwChEDcCQgggIBXwAqAPvzwQ51zzjlKSUnRmWcyWJKb49QEjh07ZgeK1n3Vo0cPgqBT4+RsBBBAAAEEEEAAgVMU4BvOKQJyOgIItB2B3bt32wFQly5dCIDazmVt1p5YQaJ1P1nBonV/sSCAAAIIIIAAAggg0JwChEDNqU/dCCDQogQOHTpkP7rTohpFY9qEgPVImHV/sSCAAAIIIIAAAggg0JwChEDNqU/dCCDQogSsR3d4BKxFXZI20xjrvrLuLxYEEEAAAQQQQAABBJpTgBCoOfWpGwEEEEAAAQQQQAABBBBAAAEEEIiQACFQhKCpBgEEEEAAAQQQQAABBBBAAAEEEGhOAUKg5tSnbgQQQAABBBBAAAEEEEAAAQQQQCBCAoRAEYKmGgQQQAABBBBAAAEEEEAAAQQQQKA5BQiBmlOfuhFAAAEEEEAAAQQQQAABBBBAAIEICRACRQiaahBAAAEEEEAAAQQQQAABBBBAAIHmFCAEak596kYAAQQQQAABBBBAAAEEEEAAAQQiJBAToXoiVk1V5TZtfGeHPtu1T4pP1qVXfVP9Lk6KWP0nW5G7ulKb/75X511xhRzxtS+HW853turTo6ZU91lKvbqnEkMq8O4/7FaHrhepdwT66WnvbnX9xhW6pFtcSGusD6H7Y0z7N+tTdVe/Ximq3bs6J9faUFVZrorPDqh7aj+lJJzE2e4qbdtWocPuDsasd4hZo8us1bYTfnTv0ba3P9BhdQ65bq7d27X14321rpe5juXmOh+M1UVX9lbSSXS13nZYBm9X6GjXC8z9n1zvYexAAAEEEEAAAQQQQAABBBCIHoE2NRJo27P3aXjWXZozf6EKlhaq4Il5yh0/Stn56+VuodfU9cmrmnp/rta8XxOmhS69PD1XU6eYn3tv0ys7XKHHVG/WnTnWvqm6K3e1qkL3NurT9hcXKHNYtlbuCNceydPeqbpn+bthy3d9UmT6M1UTnrX2W+2fqqk5ryp8aWGL8G/85M+/tvtW9MFJnu36QHlTTL333qWZz5X7y7NWGl1mSCmeD8e1inGpyFwX67ptdAbuvq3/c4/neo1/PnC93E49fpt1He/SP6rDVNSYTZaBqT8396VAPY0ph3MQQAABBBBAAAEEEEAAAQTajEDbCYH2rtcvlpSaC+NQzoNPaeWqlXrqwRzzSapYMV3PlZ9kkBChSxzXob1dU7vY8BV2ChrE8ac1W0MOcm5YG/iCn9z+pEfahBTm+7CvUs7qCh06Ws9wlBhPe7vX0+C4c6/X7OkzNH/IBXaJdvsdjWtbbLuz7TLqqcrX4rp/Y2LlOVMqe+LXWr83cEijywwUEVg7rpVDGWOsu8+0Yccu7zm7VFrii+rWq8Ib+Lh3/V3WnStHti7v5j30VP/EneUxaKr74lTbw/kIIIAAAggggAACCCCAAALNLtBmQqCaf/7DE4g4BuvGa3oqqVuSel4zRrMnD1ViQqo6+qhdlVrx4GQNHzRIg4YN132PrJAzaIDNnnde0n3ZmRpk9g/PzNas/Je0yz+Qw6XNLy5WduZw7/7JWvziZjPexbNUvmb2TVqgV95Yqfu8x2Saz5t3+46Qtr+2VJMzPeVn/nyxXt76qa9lJ/zrXL1Wlf621OiNPxaHPaeq/BXNmpTp7WOm3cdKfwbm0rYXn9Zkfx8zNaugxLarfHmxZv6hzC7zhUfu1uQHXzr5ETzufdpYUqLNH/srtMvzNNulkoJZmjwpW/d5R2fZbfW1xYxAWvzitrqjtr76p5b+fLKxXazKAKU2P5en7OzJeqmeUUseHKemz17pv0Z1wdza/Edz3cy9YF3zzEl5KtlhBTVubTRttcpf8OJ2z2mu7VpstSP7Pv3+fx49oVXqwHT7vNINlfZf7S3XW/6RPk5trthjb9/1903239Qbr/A8ulZj3aNmVNswc48OGm76nadXyn3hkUuvPDJZkx9ZqfXmXsw0bZ78bLlczo3KM672OcMma+kLb+hzT632b+ebK7U4f7FWvuEM2soqAggggAACCCCAAAIIIIBANAm0mRAo/sKrlWpdOWeh+SJswpnnXtK2HU6df/N9WvNigUb1jDc7d2nB6CzlrzVBR2pf9e1UpdLV+coc/7Ssr+M15Ss0KmeeSiucSh04WN0PVqh4xTzdMuMlO0TYXHC3cucvl9mttIw0U1eZls/P1d0Fm62adeDjMlVsWaU59y/Ue0mXqq/DHGI+5/7iT/b5e95crAkPFKjM6Sn/7PeWa96iIvvc4//qq7FD+ppDivWqLwzYu0X/UyElmn6YaqRDnhJcO1Zq+G1zVLzFqXjTh76dnHYfs25dYHov7Xnzd7prfqHKdnXUYNOHeNOW4qUzdWfBNunoZ2YUkKcc7dqtz11fej80/I/rs/dVtKFU63ceCDqpnSz99fl3a+bSYpXt6au7bkuXu/IlT1st7z6mf2YE0vL5d+meWo9w6T+6qeNhy3a5it7zhiHu7XrhiSJVGIOLHFbpYZbUwRrZJ1HaslBPvOEbjRN63LZn71HuInNNq+OV1ifVXK8izRyfpVfMI1xXXN/flF+mVfPvUcnuKq1fcI+WbyjT7p43aWDnfSe0SrxogH1PVpW+Zd9fe97ZKCuCGXlHtr19/foP7Ma8u+Ft++91V/cwf51aMNS6R0tV1amvBg+MN/0u0pzbhnsf0XPrs/Iyla1eqOnmXrTK++KLcv08c6qKtlSYc9I0+NLPzaOQhfY+u2Dza9/WP2j5iuV6Zstu3yb+IoAAAggggAACCCCAAAIIRJlAmwmBFN9bv16Y7RlJUW3CGTMf0F3jM3WDGSkx69mNdgiz67VntMqEHH3HLdCagkVatOx1zR5iJTWFWv3Obr32TL59+cc++LwKHpqlgheXaai1ZcMyvbt3m55cahIHE7nMfmGl8mbnaeULsz2Pm5n5h8rNCJVYnWWfb5f/aJ4WFT4lExWZ59FK9X5Njf6vYLm9f+h0M1+RKX/Ri2s0ZaAJKU64dFC/EWZEkzlujXekTmWpZ66X0T8Yoa9Z59tDnVx6tWChXdrgqUu0zKpj2Rrl9DGbqlfpmdecqtn9mb0/7fu3a5bpw7IXH1eWKTu9q+nZsFlaMsEKm6TR857Xstmj7PDG3tDQXzGeA/0jr6yPHffqZTNf0/QVFUrsk63nl90ph5kz51Vzjawl56l1Knh0kdas83iVPfGstrvtXd5f7TX4x2Pt9Zf/5BmpVFP+N/sRqsQRo9UzLvjY4PXeGjdjmu22ygRz1ngeb/M8B7m2ackSU17CSC17fZnyHi3QmoVZZl+V5hRsUEzKTSqcOtj+PHP0cE1fW2Ufu/hn6bqoIVYJF2mQldBVv6UPatz6hwnHzN2n7w69Xn0TzG1X8o6paZfK7EfE0nTlhfFyvvy0Vpmj1CdHa5Yt0qyHlmmJ3QZp4aPr7Pu4nbXfLKljZmtN8eualvgX2SoDp6hoWZ59TuF0+871h4PnXPE9EyilafhFTfW8macNbe33mWeeqWPHjrW1btGfFiBg3VfW/cWCAAIIIIAAAggggEBzCrSp/0WafOU4rXl9nZb9boGmTRhrj8SxcIuXTFWeCUA+2+4ZeVG2plB5D87SrJnmMZt3rLEU5pi/VWjXTmttpEZdk2ytmMWhe9et07p1v1PqZ1tlR0AjJiujuydKiOmeocn2vC9l2vRR4PGn/un2mCSTOJyvvvbqFzpqHqzaaw9GGayx16XYpZtxPEobkuFdP94f846pCwdotAkUqkpeMQFJjTausQKFofpWX19brfPdOmReimbGKekHQy6xVsySqP/MtoINadv2fUru2dteL12Saz/+lD23SF0HfE/jb+5tByS+7OWI26RaTbVUmBFP9nxN0nd/OEyeFtfoE9tbKl1ugouZs5S34FnP3Dh6Tx/u9bXE04jE3tfbgVpVyWo7zKn481p7x+ghVsJVz3LokOK7p+s346yLUKp5BRt1OL6D/+Caj7Z6wpPq9/R77/2w8Jk1nv3mXrGuaMqw+0xQ5zslUdOeuNsz8sps8rWwfqtEXZFh1e3UO1s3661SEyI5+uvChGT1Tks04dBGlb29VWYMlmQeHbvQhFkH9++3Pikr+0Y7vLLWLxkyxkRHZtlzyA6BrFUrTPrZhAwlmlvR7R2wNXbMYH9ol3LtUM/IOG8al3z1GBMO5Wnid1Pss/kVXqBjx46qrjZJMQsCTSxg3VfW/cWCAAIIIIAAAggggEBzCrSZEMh+U1OmmR+m0nzPvrifbvrRnfZIH9+IiOK1W3SsnWekjqq/kMtkHC5XleJ6jdRIMxJm8LlnyjwZZUZ6hE5i7DZhiMv6tu/9xt+xUyBEsC5c53jPFMRH3L5IQApet46xlliz/4D13TLhHAW/CT7ezF104sWESDGJyrjZGldUqv/570L9ySRSiSOuN69Ol3kNee3l/7P3PnBRVmn//6d9RkUdA9MNt6bCzCVtU9HKR/RrC1uprKKYptEj7WpkhaZU+K82cAsl7RFsQ9dGexJ3XcgCUxezWmhdw7Ui/LPJTlqSTRv4qA061qjz2+d3nfu+Z5iBgUHzH/I5L5373/lznfe5zhnONdc5dxja63Yq7YHJ2MxZTT9CbhqLkqIVmDlBjAQWcVLaXoycuVNxz2x9yVv9nM71df5TWZrXFMSQdUzxNkwdLmkQhyMEcWMSECeGsbby2nu/YOqJ8YbB7a/vb8O7pSpxHGK0ZX5+MesupMLKlNXn109D+fPY1mQi6829dc99ivDog6tztKYPCTE9oDsYOXFUM6ypZA7s+1ItHGx+uHHIUC1ynrwxTXmhqX1/VL43D1XGPxvSZ2Zqy7ZiY/ppRjhPs7Uzec5U8vborA4SvHfFmHSdLqD+QD6P+eigumlou/c5T4ITCA8Px6FDh/CtGOPoERScF2MEJ6D0SOmT0iulXwwkQAIkQAIkQAIkQAIkcDEJeOeUF1OIc1H299V7xYhjwyv/8x5+Pn+k1yPCZEyUw8I64j+MgmLnpSNjuFhAJDhlE2Xr+r24uW8vdBKnjRLxWtlaNRljI1TCaiyPu0+W50RixbqHjKVfhdj36z7oqcjJvjQFajmRPIm6Xjw79K1d5DpAECNOd+UUIvn/Zf9kTLhJ5e/C+3+wBogc4JYYLCw/HwnL0jLZwydfi5AS31dk2IvvGkQvRumeRzDpVpFJwq7NW7VjB/GCUZs/ZxYfw0Ppc2BNmQP3kXI8k5CKMrXkzTkSbU7pubXzgNNS/sAPWW5VuDEV/1yollSVYXZ2KQrn3m7wMGP8ExkYIsYsFdQmze9+2QXdu4U0MG71/eU4oCAHec/O0+JGTonzeuVoNwJ8aApuisC0Fyei5CnZQ8deF8l8tUUzQTn63YU58yfoRh93Fda8VITjxivJdq+eizzlAhaqPHccKJr7G0TLHlMDRd7TzWBl7t5X8+JRWqLCUG3fH6DrzbeL7EWaAUgZwgb5eXQBmzd/ikm9BmppnJV/k92gGg8mY33Y57u+BO7QjYqHy/+iezkZe0W5ndU4UH0cbTr9BBHhjeyh1HgRreZJmzZtcOONN+LYsWOoqqrCyZMnW03dWdHzQ6Bdu3YIDQ3V9ErpFwMJkAAJkAAJkAAJkAAJXEwCl40RqHd8IsJkg2NH6SLEffIuEuJvRbvDe5CvNoGWED2oJ26NSoRFjDYlCxIRUjMLA80HkS2bAjtkEt5v8nQMvjcWuQtKkJM0G6dlT5Xjpav1/VkGjUPP8L5IlGVBi7aXYMqjIZgZ/1N8tiFHn5wPSsQtYhQ40GRLmjE4XvJfXIJcKevUvES0rViL3O1NJoKx0kf3ROrSD6PFkJSrjBLiBTP4Jmk+v1VbZtz5qwTkzi0SA89jOD4jEV2+fBe561WCSCSN6onTGxfJRsM2pE13YebDd8rryv4qi68khA7BDWIbcPfsIRc2rFuSAdz7IO4f3qvO+0TFM4JtzTOIN1ZOabfEQNJ9ygpk3uGJ4XPs1FUzsAyZ/jyiNk9DxeZ0vDZsA4YbvOfJRt4p88YAe9eLrNJe8qr0R8RGVt/DyRQxFBMtOcjXDDlhGPeL3j6FBDgVA4jH2afrHZMxs18+cnb6xAu/HQ8onjtzMXn2cSSP6IYdryxCseQfPSMBbtkofNoqxS4Kq4qWwv3HZEyV67Sn1sieUpNwdXNYhdwoG07La+K1cqNwm+z7o4UuN2mGr3zNOywGfY0lhj1HJSFyuWyCvT4NQgV333AEa0VHVYhLudtr3NRuGB897xmPMJVmTSpk8RpirvoSmUuLvFEUg71/egLT1tgRNkH2w0oZ4H3Gk4YE1ES9S5cu2v+GT3mHBEiABEiABEiABEiABEiABFougctmOZjanydvxdOIFmMMZGPoItmsWTcAWTAxbQXm/Fw8f0IHymuyZ2p7pRSvWoR0ZQAKjcKsFXnaPj+W4XOweIpaOFQhxqBM5G2XSXO/iVgxb5gYQkIwMnMtUmIkH5ssoVqcg2KxD1hiUrA2c6TuRWLoQTtffdBWj+kLcyyyv8yCSWpJlw3WBenyBigbItWaLAl+abQ7+kdHv9VnYuR5IE57EOX1gpEJq0/8boOn42UxYKh9aPKXLtKNKqHRmJ+XjQFif+h5/0LMGiGWD7sYu55NR468rcthicX83yVB+ZB0i5KlccLQIZtZW3M/aOIV8Q44xPDj/S9pvzt1GqY2hluKZ/diJZtnGwzZvDvtt0o2IC/9f2SDIF/ewkMMQJZBSch7dZLmoQMjj07etW1dEXe/ah8JlvEYaAliw+za0ceAFYKx6QsMz6EwdOukPLHMmJC9ChPlDWL27XlIf1Y3AMU+mo3n7zXBOsvYKPzF32ieX70efE6MUJLMZkXO21XNZGVG/ztVm0vod6e2749+0Q0Dh0s7SLAMjzb2SZIL8wBk583X9LhC3ly3SHRUtBBxM17GHO9eVRLPw1Rl0GUIXs1J0epWtiZHMwCFqX6gQte2GoP25uu1y3AzPRE0EPwgARIgARIgARIgARIgARIggVZI4Ir/k3C29bbL2prOnTvjiiuuONsszks6Z+1hOGUjH1OIGWGhZh9DgKc4NxxHHHDLkqeAz11O2YNXXGzkeVdJXz+4nWL8OCn5twtDmO8GP/UjNnLtlvwdkr+po6QPCWLIaCSPoLdlLyNHrVOrY6A6wJAB7YSRWRlE/INbbYQk+9L4bU3jH+XcXcn+QIdrhUdQnm5sW5KEeevtiE3LQ8aoiHMmg0va1HlSbDCy7OtMm+R8sVJ67HKbzkAmafMjTbT5OaPFjEiABEiABEiABEiABEiABEiABFoKAWX2UftUWiwWXJZGoJbSEJSz+QRc+wtx3+QcWbqnQhRWvLO0iVfDNz9fxiQBEiABEiABEiABEiABEiABEiCBy5mArxHoPLmhXM74WLeLQ6AtwsVLx9ytP5JnP0UD0MVpBJZKAiRAAiRAAiRAAiRAAiRAAiTQggnQE6gFNx5FJwESIAESIAESIAESIAESIAESIAESIIGmCPh6Al02G0M3VWE+IwESIAESIAESIAESIAHJO+1TAABAAElEQVQSIAESIAESIIHWToBGoNauAaw/CZAACZAACZAACZAACZAACZAACZBAqyBAI1CraGZWkgRIgARIgARIgARIgARIgARIgARIoLUToBGotWsA608CJEACJEACJEACJEACJEACJEACJNAqCNAI1CqamZUkARIgARIgARIgARIgARIgARIgARJo7QRoBGrtGsD6kwAJkAAJkAAJkAAJkAAJkAAJkAAJtAoCNAK1imZmJUmABEiABEiABEiABEiABEiABEiABFo7ARqBWrsGsP4kQAIkQAIkQAIkQAIkQAIkQAIkQAKtggCNQK2imVlJEiABEiABEiABEiABEiABEiABEiCB1k6ARqDWrgGsPwmQAAmQAAmQAAmQAAmQAAmQAAmQQKsgQCNQq2hmVpIESIAESIAESIAESIAESIAESIAESKC1E6ARqLVrAOtPAiRAAiRAAiRAAiRAAiRAAiRAAiTQKgjQCNQqmpmVJAESIAESIAESIAESIAESIAESIAESaO0EaARq7RrA+pMACZAACZAACZAACZAACZAACZAACbQKAjQCtYpmZiVJgARIgARIgARIgARIgARIgARIgARaOwEagVq7BrD+JEACJEACJEACJEACJEACJEACJEACrYIAjUCtoplZSRIgARIgARIgARIgARIgARIgARIggdZOgEag1q4BrD8JkAAJkAAJkAAJkAAJkAAJkAAJkECrIEAjUKtoZlaSBEiABEiABEiABEiABEiABEiABEigtROgEai1awDrTwIkQAIkQAIkQAIkQAIkQAIkQAIk0CoI0AjUKpqZlSQBEiABEiABEiABEiABEiABEiABEmjtBGgEau0awPqTAAmQAAmQAAmQAAmQAAmQAAmQAAm0CgI0ArWKZmYlSYAESIAESIAESIAESIAESIAESIAEWjsBGoFauwaw/iRAAiRAAiRAAiRAAiRAAiRAAiRAAq2CAI1AraKZWUkSIAESIAESIAESIAESIAESIAESIIHWToBGoNauAaw/CZAACZAACZAACZAACZAACZAACZBAqyBAI1CraGZWkgRIgARIgARIgARIgARIgARIgARIoLUToBGotWsA608CJEACJEACJEACJEACJEACJEACJNAqCJhaRS1ZSRIgARJoJoHTp0/j2LFjqK2txcmTJ5uZitFIIDCBdu3aITQ0FFdeeSXatGkTOBLvkgAJkAAJkAAJkAAJkMAFIkAj0AUCzWJIgAQufQLKAPTFF1/g6quvRkREBH70IzpLXvqtdmlL+O9//1szKCq9uvHGG2kIurSbi9KRAAmQAAmQAAmQwGVPgDOcy76JWUESIIHmEqipqdEMQJ07d6YBqLnQGK9JAsqQqPRJGRaVfjGQAAmQAAmQAAmQAAmQwMUkQCPQxaTPskmABC4pAidOnNCW7lxSQlGYy4KAWhKm9IuBBEiABEiABEiABEiABC4mARqBLiZ9lk0CJHBJEVBLd7gE7JJqkstGGKVXSr8YSIAESIAESIAESIAESOBiEqAR6GLSZ9kkQAIkQAIkQAIkQAIkQAIkQAIkQAIkcIEI0Ah0gUCzGBIgARIgARIgARIgARIgARIgARIgARK4mARoBLqY9Fk2CZAACZAACZAACZAACZAACZAACZAACVwgAjQCXSDQLIYESIAESIAESIAESIAESIAESIAESIAELiYBGoEuJn2WTQIkQAIkQAIkQAIkQAIkQAIkQAIkQAIXiACNQBcINIshARIgARIgARIgARIgARIgARIgARIggYtJgEagi0mfZZMACZAACZAACZAACZAACZAACZAACZDABSJgukDlnN9i3A7s/sSG06bA1XG7ga4/CYXjmyNoc3Uk+kSEBZDHDfuecnyNcAy4NQKBc6qfTKXZha9Pd8At/XvBXO+xu7YKu2xHIMUjPLIvIkL9c3XaK/Hpv76Tp20Q2b8Pwvwf18vtXFwa8n4fWB6IpL4MnFWVsB06JrIPaCB7MGlU3cv/UYOrbu6Lnl1CgkX3ee6R0Y2regyQtHVQdJ41TbShTzY/8FTjUJ+T6FnlbhuOua9E5B294NEiZ42045fHcNUNUtfwM6lrY0I2rVeNpeJ9EiABEiABEiABEiABEiABEiABEmiKQN0Mu6lYl/oz1+eY9lRak1L+cvp9+PPvXkfYhGxsSBkQIK5T7qchHwnYsDXVO8EPENHnlgtvz0tFXm0Ysos3YEA9K5Dr4HtIfSpPi9+wXBf+PH8qcm3qsUXSr22Q3qeg5p26q7Ds0Xk4NHw+Mu7tGSCNR15gYs4GPNbfY8bwRPVncPDd55C2xt5IXE+awEdV97S5eU3wDpwOqJMRoUko3PgQuhpRPTwbsmwsr6buu7HN+gwWfRiGF7LnoFe9tqvZ+t9IK7AjcsoKWB/spWXk3LcRU2datfOn15VgWLjefT7942ykrXcgakYelt4b0VShzXzmYRBYr5qZCaORAAmQAAmQAAmQAAmQAAmQAAmQgB+By8MIFHItFqTNgqNNG/GpOYHS3ByU1QJxj85CVOc2OH26LW681o4/S9XDzR38ANRdmHH3i/PRy9S9gUdPXZz6ZyZ06ib3asOl3ADB1M5701GwEVVTxaPGQ7x2F97SDEAqSsfA6b2pm3vyPSpsdpwYonyPAgddXqBtQIH9GbRp+2PJxN5I3MD5e+8adQ8PXJA3WqATj4yozcOLG+9C1qgIPdoPyLNhOW58/WEZHLZIIIDzTmTsaKAgF7bySrjECKSifPXhx95stldUY9hwi1wfRnmpQ45hGDNEXZ+LEESvzkURzIMESIAESIAESIAESIAESIAESKDVEbg89gQydcOQUSMxcvgwmZjHIUoZZhCF0eNHyvUwjBwVg+vb621bs7cUKxcmY+jQoYgflYw1H1TpD2QpVM2uv2LLdpv4ogBV7y9D8uPLsOOTUmQkDsXQxwvgdFdj05I5SBwVL+njkZH7B4gtoJmhBH+rdHrj2reXinnFEzrgtOfUWYWChXNENilTykh+PAtbKpWRQQ+O/aXInp2sPxc5kmcvw+4jbriqSjEnaSqUXcn+xhJJl41KVZEzCv4M6ic9/EkB5jw+Q+NSpexMLiXrDMQLy6Eiy5wlBbAHKLPyzWwkJ89AoU89nPs3YUZyMrLe3Fe/GL/rssWZ2CEGvcaCo3ILMpITve25bONuaUnAWVmo5T8jvUDMNCq4scOaIXIkI3v9NqycPdnwwrJhyaNyb6O/HObufUSDJOz8EF+pDOHAx9sq1IkWPtn+qVYOaj/HNiVf6HD00jyDXCjfKLqTqHREdCxxBpZtLNd0SiU8K71y21FoXYZlq0tFCgYSIAESIAESIAESIAESIAESIAESODsCl4cRyK/u2oxd7nyH0wEMEo7t+cjbDEQPssBRa4N1bhK22FUaNw6UlqDsg0Pa5P7YlxWw7cxH2sx0lGjWmtP4y3P3YdH6Mthl0h87ojdKCvI0jyO/4gNchFks2t11m3YaT50ofbNYzsOMZWffGZ5AdmTHJSF3s3iodIpC7CCzyFCMzKnxKNwvBiRXJdImp6NIDFXde8ciuhtgk/pMS/gdasQD6sjxMCP/GtQcFiE9KIy7wQ/+DDzx27UPkaILMHZmLsp2HsDox5PEo6ka2eOVrGIYiYxCVCcHytbnInHySsPo4kkNdO5yEjZbBXLy64woOze8Il5LNlx5Xee6iH5nUUieEit3bEhbsClgVVxVmxA/NRMl4v0U2S9KPLJsyF88DU/+qRLmXtGIrLahojRXvIn2wbHnNVnaViJyXIuRMeE4flTR10NNdQ1qnfVghXTHnf3U8zLsUfohSw63ioXNMiIZE+W+o3Q7lP3P8Xm5ZsyzDB8AaQ6UW6cjdXE+RCREx0SLRa5CZErFdGu5ygxnpVeuGryxJh/5q7LxeZ0dUcuPHyRAAiRAAiRAAiRAAiRAAiRAAiTQXAKXoREoSNVDE7C2xIqsF9ZiwRjdOPPVt/rMum1HPa1asdUGxrKx0Di8XPQOtj7XEwWl6nkkFhRtQMbcLJSsW6x7i+jJGv3sPSwRSbLqyLF5EyqVreHITqxTBoUxv8L4QXXJ7G+vRJG67JeCDWuXIkNkXJWmDCFAzkvvaN4kulSxmDY/A1nW1zF/SgLixlyD/7CMhLXoBZFOJBz3gqTPaLDPjZZRkA9fBp6on25ZjslTc1XOeDrvdYy8yYzq919DkdiZoibJHkvWpVi6divmjxCe9jys3+PwJNWO3f5ztM6pdIvuneTeh/dkDx0xpSGuf1e/uL4Xt02YhmTVRNsX4bU9ToS0aevz2IX3li/SrlNWvAPrS0ux4Z0VELMLKpavxj53Nzy2cr7stiRmnMVTEJ+Sp8Wd+eoc9AztiVTrq3hAwZI6Pb9O2vN+fd8fLZL2EYL+d6rcgN3/PAznATEKyvntv7gbMYPE4IQSfHrEhW/KdcNW7CDJzLUbv1+jYlkwf10hsuZnoXCdLoNtTZ5W97PSq5AuGDFCjH4x8bhSKSfDeSPwox/9CP/+97/PW/7MuPUSUHql9IuBBEiABEiABEiABEiABC4mgVb3F2nkuOGwGBPpLl3UnjdNh4m/eQR95O1WzoOf6R4fYx7CkC56GlN4X0Rr3iJN5/F92x64Kz5WIpXhA1kSVf3Re9qyntEj7kBneQOVJxz/9lvtNCl5mNdLpeeICboB5fAJuEI6IUKLUYIp96ilRrNR2bYf/uvhCXqdXPqishOnvIvLPFn/oGNZQZG+dG3QaAyL0DfQObTvcy3Pig15yFqYgYx0Wba2R9xfJJT8/aB29H6E9MJ4zeBWhtK9Trir/i4mFDGVTBhRt0eSN7LnRDy5ZEvo+xfM1G7kzbNi7zHPM3V04uBX+nVZfpaUL0ax7NVCWIW9+EKWyCE8Bkt+m6BHkk+1yfPYm3T5lZvUKePJaYkaKFgGDNFuf7Z3l6wK2yPnYbg9shu6/+w27X7FR7vw8R5l9InEHT8NE0PRLs1QZBkzAzHGptEmkWHGBGWKqsDHB+rceM5Ir0wRmDRX6jf/IfT0iK9JwI9zTaBjx46orRXrJgMJnGMCSq+UfjGQAAmQAAmQAAmQAAmQwMUk0OqMQDhDA0nb9vVcL9r5XwfcX7lei353yoSIoXdphp0Nf1iLPxUrE0gc7uzVFSd8jECenNv5veq+PTob+ZnEwyR16wYsTktCdKQsZ1NLjZanIzEuGeVq3mpk0PEsNmOuJ3LgS/HIWfahvsNOm7aGp1Ttd3DJsjuXy4GQWxOQMCYOsddd2SD9bfGjtXvb3n8ffyvdqp2PHta3QTzfG8o4Y4oYq3ts1RZhmixH8wa3E8fs6ipMu+USIRyOEPGKEs+oETFo+71u2Tl+pG5CX/PF5969eVQiX78iLZN6HybLz8RXSZyb1mdi3irx+JF9f24OlX2ku/fWPK6KF6TBulMiRN6FG81y1ItEx07GBlRGfleadWPjSbcRQe6fC70ysufhHBIIDw/HoUOH8K0YZOkRdA7BtuKslB4pfVJ6pfSLgQRIgARIgARIgARIgAQuJgGP3eFiynCJl61P3M1XWzRzg/3trbDLK+YtSmrnZ/irMgIEC6fE0hN6G8bLiiGr7OFTJPEtE+7W9pAJlHTz5k8xqddA7ZGz8m+a14y6OFm1Bc9nFuP6B9JkKdhDcseJLQsfRuZmG3Z87sCA3loS2L5Qnjj1lzfpz+o+m9/0SbnF+C/k4x5ZUpX/1Iu4+50sbzax89KRob0lS23GvAXW9Xtx889kd5zj3ijaSchNdyIhNBdF6xchXd2RZXl3er1y/ON6rjwGtiGP/QZR66eKL41PMHVFd7Wcy2bG+CcyMESMMyqUv7kM737ZBd27yT5GVYWYslQZ3NTeSw7Zx2cRsgb188qrJZCPDo1515gsGBQThhLt7V/SZjED9NfVm3tgqJQtWxppIWp4f/2Nctf/VNML25pC7Pt1H/RUiGXpW4EyIMmTqOvFYPWJnsZjMWqeXrlg3/8VvpdFij+JiIC5+U3nKYzHZhJoI28YvPHGG3Hs2DFUVVXh5MmTzUzJaCQQmEC7du0QGhqq6ZXSLwYSIAESIAESIAESIAESuJgELsvppGeZzzkFG367todMrq0IiY8DT4+9Adv/O8ffMNFkgSGIkSVh1sXKKAGMHnaLfNYtSVL3eo5KQuRy2XtmfRpmIAV333AEa5fmq0eIS7kboaaPUSYbLJc9+xhOPpqCfuZDKC6za8+7XCmWDLexDKx0NTIsp/HIr0eiW70W9rDJm5eIDVpK/cNR60DyinWNeseE3PorzBqUh0Xby/Bk9jZseCwRFjFulCxIREjNLAw0H0S2yOoQc0u/ydN9cvacdsPIxCgUSf1UiEoc3qgRzCOjJyVkOdnc38bhvmfVZtqeYMbge2ORu6AE80YJrXljZBXYeuSul/wtyXjEVIWcpBwt8sSctXjs6vcxNHGRyDsLd0XlYYj8IH/qhHpsw+8XZyN66HhMGKyZ9jwFyNGEWwb1B2TDcBWGDOmhHZVR6bYhUbBKW6hw54Dr9PuhfZE4CMJIlus9GoKZ8T/FZxtydCPeoETcEgoc0GPWfTZHr5yfYtbkVFmSF4bs4g0YoLyOGM4bATVR79Kli/b/vBXCjEmABEiABEiABEiABEiABEjgIhC4LJeDtdVW4xjLlbxQ9cU/HcwNf4n1W35Vb8uGdt70ZkzIXoEE5X2yswiZz6rJfaQsyxLvDs8m0t649U6MdUeWoSO0ZUQInej1gjGk0hOYByA7bz6ixVhQIW/aWiRGFTXxj5vxMuYM7gaTbP68at5EueMQY0om0hdbUVFrwcS0FZigvGrMkRinNmeWVCVr1uJrWaZVP3T0rFQSo48y/Hj+q3je5UoeBobc+uomE0bOW6zJ79g8D4X/2xfLcmfqy6JWiXePMgCFRmHWijxtPxyTZxNnIw+Vf897xuseVFKDMbE91a2AIVD7dfv5I0jpp0f3tKFl+Bws1t4gViHGoHTNAGQZlIS8Vyfh4B+zob1/bcTTeLi/WE2E3ctToiUDO+ZlbpBlYWbcnZKkZVixuQhv7T0aUBZL1J2GzJEYGFm3ifV1d+j7AkE2Dr/D4nElCsHIzLVIiZE2sBUjZ3EOisVbyBKTgrWZI+GJpQo6I70ytYG+oKy78Ra5gKLyJgmQAAmQAAmQAAmQAAmQAAmQAAk0SeCK/5PQZIwmHtrtdnTu3BlXXHFFE7Euv0fO2sNwuU0wdwnzm9ify5p6ywiVMup58ygPImetUwwZJoSFmj1bAXmLd7uV9ccEk9/eQt7H5/jEDccRB9ymkICy+Bbm+GQN4mdaZQ+dFBRbJ+hLqHwjnO257A90uFZotJNlX5fIWim3UwxsJ91nJJO3zc+jXp0tYqYjARIgARIgARIgARIgARIgARJomQSU2UftU2mxWBrYD1pmjS6w1ObQrufOgNGI7E2XIQYoMQ41tirIJAaZCxfEENWlzkMmYLmyL05WwhQUG3s0T0z+RaOyB0wf7KbJjK5dGqMRLPH5eW4yh6HrGYrUdJufHzmZKwmQAAmQAAmQAAmQAAmQAAmQQOsh0MDHpPVUnTW9YATcUlI3CyydOuL2+6fjsTuCGI0umGAsiARIgARIgARIgARIgARIgARIgARaDwEuB2s9bc2akgAJkAAJkAAJkAAJkAAJkAAJkAAJtDICvsvBLsuNoVtZe7K6JEACJEACJEACJEACJEACJEACJEACJBCUAI1AQRExAgmQAAmQAAmQAAmQAAmQAAmQAAmQAAm0fAI0ArX8NmQNSIAESIAESIAESIAESIAESIAESIAESCAoARqBgiJiBBIgARIgARIgARIgARIgARIgARIgARJo+QRoBGr5bcgakAAJkAAJkAAJkAAJkAAJkAAJkAAJkEBQAjQCBUXECCRAAiRAAiRAAiRAAiRAAiRAAiRAAiTQ8gnQCNTy25A1IAESIAESIAESIAESIAESIAESIAESIIGgBGgECoqIEUiABEiABEiABEiABEiABEiABEiABEig5ROgEajltyFrQAIkQAIkQAIkQAIkQAIkQAIkQAIkQAJBCdAIFBQRI5AACZAACZAACZAACZAACZAACZAACZBAyydAI1DLb0PWgARIgARIgARIgARIgARIgARIgARIgASCEqARKCgiRiABEiABEiABEiABEiABEiABEiABEiCBlk+ARqCW34asAQmQAAmQAAmQAAmQAAmQAAmQAAmQAAkEJUAjUFBEjEACJEACJEACJEACJEACJEACJEACJEACLZ8AjUAtvw1ZAxIgARIgARIgARIgARIgARIgARIgARIISoBGoKCIGIEESIAESIAESIAESIAESIAESIAESIAEWj4BGoFafhuyBiRAAiRAAiRAAiRAAiRAAiRAAiRAAiQQlACNQEERMQIJkAAJkAAJkAAJkAAJkAAJkAAJkAAJtHwCNAK1/DZkDUiABEiABEiABEiABEiABEiABEiABEggKAEagYIiYgQSIAESIAESIAESIAESIAESIAESIAESaPkEaARq+W3IGpAACZAACZAACZAACZAACZAACZAACZBAUAI0AgVFxAgkQAIkQAIkQAIkQAIkQAIkQAIkQAIk0PIJ0AjU8tuQNSABEiABEiABEiABEiABEiABEiABEiCBoARoBAqKiBFIgARIgARIgARIgARIgARIgARIgARIoOUToBGo5bcha0ACJEACJEACJEACJEACJEACJEACJEACQQnQCBQUESOQAAmQAAmQAAmQAAmQAAmQAAmQAAmQQMsnQCNQy29D1oAESIAESIAESIAESIAESIAESIAESIAEghKgESgoIkYgARIgARIgARIgARIgARIgARIgARIggZZPgEaglt+GrAEJkAAJkAAJkAAJkAAJkAAJkAAJkAAJBCVAI1BQRIxAAiRAAiRAAiRAAiRAAiRAAiRAAiRAAi2fAI1ALb8NWQMSIAESIAESIAESIAESIAESIAESIAESCEqARqCgiBiBBEiABEiABEiABEiABEiABEiABEiABFo+ARqBWn4bsgYkQAIkQAIkQAIkQAIkQAIkQAIkQAIkEJQAjUBBETECCZAACZAACZAACZAACZAACZAACZAACbR8AjQCtfw2ZA1IgARIgARIgARIgARIgARIgARIgARIICgBGoGCImIEEiABEiABEiABEiABEiABEiABEiABEmj5BGgEavltyBqQAAmQAAmQAAmQAAmQAAmQAAmQAAmQQFACNAIFRcQIJEACJEACJEACJEACJEACJEACJEACJNDyCdAI1PLbkDUgARIgARIgARIgARIgARIgARIgARIggaAEaAQKiogRSIAESIAESIAESIAESIAESIAESIAESKDlEzC1/CoYNXA7sPsTG06bGlbJ7QbCI/siIrThs8um/pdQRdy1VSj/Rw2uurkvenYJ+cGSqfx22WrQ5upI9IkIOyf5lf/jCHoMuAWufbvwNcIx4NYIOKt2w3boNK4VXbH46oqhW9+31+OdTy3y1BUB9BgQRW5zLfreasH5ksEhDP5xqA1+1ucn+Ga39KdzxPwHN9oZZeCGfU+5t13PF6szEuk8R9b73BFc21d01xy8xqqdbdLOkf17ISx49PMtvV97OasqRbZjMmYPCDpm/9CxxtPfzuXYosaq+v33yqtvQE9L13PIUem4jF2nO+AWacOQHzjmejneJGN2eMMx23EGbXIOK8msSIAESIAESIAESIAEzgOBy8cTyPU5sp5KQ+rM1Ab/055KRdHnzuD43FVYlpyIjDf3BY/bgmLs25iNxFHJKNzfDAbNqFew/FwHi5E2Nw1TVn/ajNwaRqmfv+vge0iVtn3mz583jHwWd1R+aXNTsflANT5YmIa0lPegyBx8NwtKV2a9vtc/V0O30ubp8fwfntsrxU7VNZAep86U+ymPYdfZNmMz9FsxmPfUczhYexBLziHzc0spWG4uvD2vrl2Dxb4cnnt0esNngZTDjW3WOYhPzkKl8VjX9al4o9JxCVTfv70O/nmq9MO0Zo3Zer3T8GR+88aaCzG2BOq/UxLHYujja3D4nNFWzFKRNnM2bNKmZzbmNtQHL8c3AnM8+O5zWpsUN+d7tJE61mevjNr19bKRpLxNAiRAAiRAAiRAAiRwDglc9N+Az1ldTG3wY8nMHhqNmSkx6OiT8enTwM96mH3uNHb6PSpsdpwYIh4Xl1M4WgV7rQ0nTp+j5g6SX8g1d2P+vB7ocMMNZ0exfv6mdlo+4eYOZ5df/VRGfm3Fn6ZNV/WwneZZ06atpkF+uqMl9ehWNz1e/ezO5XXINTGYNeN6tOnYBjjxOXKX5sPh1enTOH06DNc2/KG+mSIE1+82bVXP0Tl3Ubm2FTlaYOjUTYTu1A5njaqF1Tmkvd5HAjeXG19/WAaHLRIeIB5db2e6NAh52kuNUNcMW4ynewB9ezfD688zNgSueMNWvEBjS1hMMp4e/VPNee/00c+wLteKip1WvLjx/yFrVERDuc74jgkas9pwqB56ZmNuQ31AEI4efenU/gfoS332YgSqr5dnjIEJSIAESIAESIAESIAEzpjAObIKnHG55y9BtyjEDx8WcLlM1fvLkFl4EuMm3IDS3NdQZnfA0i8BTz79KG75fjsy5qXDpiR7YwmSy3vjiUWp6BXiRvmbr+D3r70NW62KH4fkxx9BzE1hcNlLkTF/LcKHjMY1R95F7voKJK8oxqRehsHJbceapxdj6/eReHrRY4gw/n4u/1MWfl/yDUbPzsTIm0wo3/gqfv8nyV/kCbNEYfj9SZg8aoA2X7N/sBLzc/dg9G9VXJWvE1uWPI83qsIxS+Rr83dVJ+ChX/XC5hfTUdI1BcUvTYDH5FX19jKkv1Gh8V63ZDo+vnE0MueOhNlVhYLsbPxxc4UYGcIQHfMApj02ARaTeEM9kSkcrsX4Wc9giMUEx55CpFs3Az8ZjYejDiIzUH5aCcaH+yh2lJbiyphIDBQWW5bMRvHJ23B3xGG8srwIUktET0jBnJRhcuYfAsk7b4wep2ZvKVYuXIK8zTaEhUZi/JynMWlwhP6wsfoEmrMEsPEFuOUvmN+VC7s3/gGrNpRoRsMwiwX9ZdI3MzlGr08TsgTTGVOXXhh5by+9NHclisUIVCE6HSc67amKo3ILMpasRokYLBWH4Q9Px8Oj+sBVWYinl0g7XXMXfjN/ArrKJGuH9Xms/PBr/HTQL3DkvWX19PtRHPvzH1BeDfQZ/V/S1p4S9OK/l8MJv3r7XDj3Yc3vXsbmsgNiYAQskb0x+lePYILWHi69zXEnxvesxrLF+fjxlBVYOqF9YJ3TinVJP1uO37/5EWrsdpWh6OQ4PPTrYegaaJRqsnyPnIfx143LsFrKt4uOR/Ufj2lpk9DT6ByKY87y1fhkp136gEXKG41HHp6ACLMDhQvTsfmbCDyxQMYALb6HpQvjns7AsAjpt42MC57SmzoelrJfXv4GPjlg0/pDVP/hSHpsMgbIUpymxin1XIV976/By69sRoWwsgyaiMQ7jgUuTry/Vj49D3nawGbDkkeT0Tt+FoYbsbeuX47Pl5SKLtWNhZ4y0IQeN0fG+gId3rMJL760FmVKb6V9+w8W3lNHolu99nXVfIbSYvH6u+kWdFNjXq3o2rKXsa5MxipYENn7djw4PVn01TPK+ZTkrET2c7/H3q+A0QtewEjPoCtRLsjYYogSfuNtGCjLtPQwELfdANwz1Yoj1cca/d4YhQ+QE6Bfa3jc1dj0Ug7Wlu7V+lvshHi4qo3s1cFvzFWWbRd2/Gk5Vq4tle8t1Z26I/beaXjorjYB9SH5Jp+8mjj9tOQPyFqyAcVKXyJjkfj4NIy8VUaaIzvw/JylCI2fj9RRPbUcDn9YgLk5Zdp318/25/l/D0VEI/LYu8ivp5cqbeP9Utqwie9wr942IT8fkQAJkAAJkAAJkAAJAJfPcjBPa9oq8Lc9lbI/0G6Uq/+yN0j5J5VwyCz/2JcVsO0sEiNIDvZ27Y0oi3gOyXXqM2/Jn8wncOS4xyRRg5rD8pezpNm9+kmkykTcVmtGdL9IiV+M9MlJ2GJ3wf2tXSY0NhStWqQZgJQIJ9UGRJ5g6oqO36sy81G816Hfde/DuuXFkGToIZOYcut0pMokVeZFMgmNFoEqkL84FdOt5Vr8o3t3yLMKVH9fl++hyjLJcy+OyS29TvmyLEAMQJJHg3D6kDZp0O5X1+B/XafktBrZ45OQKwYgREYhqpMDZetzkTh5JQ6bIjBkQAf51boE82b9CYdlsp2VkiPXNtw67D/RMWB+/qW6Dn2G4u1l2PaVmpi6caiyAhWbrVgkBqDuUkeLTOXKCjKRHmjZXRP5O7bniwFIOA2SHMSzyTpXtYPi0kR9/EXTrkydrhYZLOjY3oSrIyIRdl3HgEbDAEm1W4c/fBXTFuehorojYqU+ZpmIl6xJx2PW3fK8aVmC6oxvoW5xYdPCKaWKWnBVbUL81EzNABTZL0omyDbRl2l48k+VMPeSiVW1DRWlueJxsE+Md68hbU2J6Nq1iBtsDqDfLux5LQ/5BXnYfcil5d/+KnHBCP0J2pvaI8IC/PSqQJ5ADqx5eAqsoj/2TjK5jOkOu60MudIeBdqSQ6PN1+dgnjLASM7fnWqaS9XGDOlnRaLrTvSOiUX4cRuK12Ri7h8r9Yr7fQYr34hsl74u5XeU/KJE5ypKrZhy/zJtSY5rf6HOUQxA5kHyvJP0ZekDSfdnSwua0dl1QBsr3t51WM/MtQ9rNZYhiBRjWVPjgp+oAS7cNaUYq9pQ+pS5dyyiu5tFtnykjl8uZXv6dGPjFHD4w2WY8qx4lojeRYrsP96bj0VLiwOUJLdEh44fhdfYWiNjQK3To02AbXMRPmlffyxUWTXdXk2PpQ1FcVYWYGzKIs0ApGRW7VtSsAj3Pb1Jxl7/cHT/VpTJ+POVGvPEiJU1Stc1R6coxHYXmbcXYV5iKnYc8UnXtr1cSNz7p6JoewU6DEvCcB8DkBbzAowtPhL5nX667WPtWhlVA40BJ776c6P9Whl0tjx3HxatL9MNQCN6C7s8lMlXlCf4j7nAjtzJSJPxVhmAoqV/OuV7MW/BFGSVfhNYHwyVaNToaxRUJuUWozdi+1mkz5dgUcpYbJLvQte/9mhj0kfVynSsh3/teq/uu6s+++9dAeVoul8G7xuesnkkARIgARIgARIgARJonICp8Uct9UkZ0lPKGgi/uHgrrjSWuURNysbS5AHy13gl5sROlYlJGQ52XQprUQ8kyzXGvQDrg/Irrms3ZqwSQ0loAtZuTBWzAeD4ZCXiZ+Yh07odGyZ6iglD8ovLcP8d9TfsDUHsryYiZ2Y+3n6rAo/1j4Gz8u9Q0oWNGY9e2I3kNeqnUAvmr8tDTLgJ7sdKkTRePJLW5KFy0gC0adtwCVRbo1g1PW9j1AmhcXj5tZnoU28j5ohRGVh19FtMkXqMX/S6eCmFoPr9LBTJ5MDLQfIpXZiI9M15WL9HvC8enI/kbfGw2qwYG2fVSosUZg/1l1+Y+zfMzxCn7mBolWdJnkfeFPGSmiBuFc7RyxAnTL47Wjdh8CQOJK+zco3+WLVDkbSD5L9tSSLmrbfjq2+dqN7/WtP1udVj3NOzCYkYhrVbh+kXT1gxxFN4M4/OmkNazOhxjyDjQdGjJ3Zj5apinLoK+Pr9pmWZ6O1xjelMU0K48N7yRVqElBXvCEvxCnGJDt8jOiweLfvGZ+GxlfOxTfSnbPEUxBtZzXx1Dm65KaShfsvk8ti4BETvrUWPq3TBIkbNwdZResLUtVsDC+M8iE+Pi9YOSsErL+heZw/cPAdTlpfhuGasNMHT5pET5mPx1Bi4tmXhvkZ1bhS6fSwz+tAoLHhtKYaodWi1d8k+VvOAUx5DmI8ozSjfEzs5pxCTlN7iIWSPShQ9ycfmygno/FqOFiU2bRUyNM+FmSh4PB65YhR+7X3xGJo4XjqFFUUbyjF98DDZQPxjKH86y4RRiHA3PS78Yn5Mk0ZF19FDYpQRb7gZ/4059/aUXB1YmRiPPPtefO1Ui/H0Pu/tnz7j1GfOX6LSmq/JHjcvD3OGR8j5TBTOTkLOdsPQrD01PkJ6ItX6Kq5Jvge5shzs+XVW9BG1qVytPw9cxgRc/XHTejy4SRknoI+fk44L77+WqxU4ceHreGywWqv3ELKGJoqxeC0+df5cF8b49I5pcm1/Twzocgwb8TRen6t7w43KTURqgQ3lXzpwS3sj0b/+juxkK4pFx2JnvIyMe/sYD+oOF2Js8ZRm27IEGV9cq11+u+8TMdjpbRM74HrZNHqXEc0zBnTF27Pv0e4F7Nf3JGB1qXociQVFMl5J/3hm8g48OT5N00ktoe+Y65TxqMAut6PxcnGW1hauSQW4Z3Iuijd+g3cC6IO7plozFN7e+2otu8Y+LCPm49W5MRAVwqjVM5Aq3yuvrNmOIWPaaUk8Y7668P3uCsQe+DUK/PTShU2z5ftXQmP9cvQZ6Z2WFT9IgARIgARIgARIgATqEfBOSevdb7mXav+UJ4eho+bxYlSj0/XoK5OSA8blbUMi9TPTdYiS0zLbd9Cmmi59wnnCmHg6D+zS/8iu3Ys/LMyAyyV/+n5bpqfd97n4Dul/+IaNmIVJYgAKFML63C1/iuejrHQ99snk8Ni7m7Vo40f0g/OA/FIrV5YxMzQDkHpgCo/BjAlWpBVU4OMDTtymxQ7+MfE3jzQwAHlSGT/yipeS+s09BIdEdhUqNuQh6/BGrV6ufWrSAJT8/SAeurUPJr24GJtHpWleHLAkYaEymhmhfn6e+00eQyfiF8YyOXOPAWL20ieygdI0ln/kuOGaAUil6dLlx/Kpyxy8Pv5GoEBlnsm9br3UBLMEZatSMXSVTM0GxWFE/GjxtumFz6y/07JqjO3EIXpJTelM47I4cVCWuahQli+b/MoxJMSlGRWBvfjiiFve7BODJb/difueLdLiRcoyrLFiANJCPf1WujDwwVQM1J82/9PcB1lFhdi94+/Iz83Cnp1lsiwugAFC/G+emCJL5GSU2d2kztVg7fzl6FdZjg83LUPG3gqUbFc9Q017A4Rmlx+N/+yjDEAqWDBpTgKK5hbhY/H+iRbvGDVJfmCEMsKoEIZfJot3XIp4Re07CvPPYxAHMSpsL5ZxYxiObdX77bhf3iL9dl2T44ITxrJAPeMGn+ZeE/D6uv7Y/uEnyF64Ch+V6R4eKqIy7HpC4HHKKUuKVIxYTLwrwogqBqURMWIE0tvcuOlzcEP5/6lw2tO59EsELgNBx4jBhpWvsfRG9sZBDLWa3iZgrGYAUrcteOqdd8R8pXTYjf1GzPqHozX6WDV+zGDN8KCeD5A2emeKW17AFSLGOT2FTTwNdY2xYOwvGxqAPPl6qu8ZCz33z/nYYhdPJ/lfF8KQkPaCGNLD5IcA/W7dGHC4yX69d08vbaSzjHlIN5BKclN4X/FMlTF8Z10JnjPnV7s0FpGTEr3GuJCbJuCdd0ZLwhDh6GygD6bQLvKORNlG60o/650nS+9xxJjb69rh3kRYxAhk3yPfhYYRyBsxwElD9vX10o0TQfrl6DPSuwBC8BYJkAAJkAAJkAAJkECTP1i3TDxq/xSZwBnT3oB18FuyZcTQJl+GSayjZ5NRz1+tEscl9hOXSya6naORMEZudOohZehGiPBrrgxYjnbT1BPjJ1hk+VMF/vr+NhwuVWniEKMMInv0ZB07eX7O1q+vNOsGjkBy6jEafraVpU3NDd5faGu/kzp11uoVcmsCEm47iU7X6XVxS13FKUEP9v34l1x0bXp+4Ikd+NipU12btGuvbb58InDMxu8G8gqR2M2pT+OZBnjiaX+fR9/5nIfcNBYlRb2wIf8tbP5AlvaJoUD9zxk0Cy/1Njy3mmCrsmpSZ3zK8jt1O3FMU7kw7bZLlFIZJuPGJMg6RNnD2fDCOX5E3CGMUPPF5+LvI6+QVteGinj12xPpTI/iaTAjbppuCJE9ieLi49HeJstT6udjuQ3XGR2x6TbqKJ5oY8UTTfqX8pCJiUHylB6windVwNDc8mVa28mnW4RcpRuEvjvl6dhhsuytrgSTsTmu7s1gwd2TImVJmvTbD8tx6m0BL55o0RFSIaPfqpSBx4W6PAOdVctyrvueytceWfrFInbcRJSs0pfN+cYP1P/b/H9uHFPNG3o1fN8Eb+7iMXb55lB3bsyd624YZwHLkGdNt5eMETV6Bo2l9ytI9FZWronM/huru8Uo7RLNNFTEL4nnwtcryHMPsuTWddINc72Eqlc4ZEx+ZmEpCoN4Y3nz8pyc47ElcsJi/G5qX/E2dcs/E0JEWB9V00r1jgFB+nWbU//WpWznn4OvwdBTDe3oUe96je4+qX4EkDzkX71Hcl/PrZNvh/DLNNCFvzyBYgS711AOlaKpfqnn2Cy9C1Y4n5MACZAACZAACZBAKyXww/+Ku+TA1e2fcrai2b44KEl7wXy1RXORd/S7C3Nko11tzuGuwpqXinDc11Dg+Zm9kQL7/nIcUJCDvGdleYuEyClx8ju4hOt/qh1tawqx79d90FO1huwZVCC/rqpfyqOuD8PpT3Tzg/ctPu5vxOtCJa4fPH/5178vv/6fqpeHESVWNsLOGK5JIr9Ob4F1/V7c/DO1VKMav3soUyZU8ud4qEysasswbV6Bd8PpxvJrWPLZ3Tnb/BuvT/PkuK7/bYCwt73xFqoe6IUIo3fs+3Oh7mVw4qS2N4/aYDaz+BgeSp8Da8oc2RS1HM8kpKJMlrZ8fpMy4ImfRmNsjxuyBNEZI5b/QfaY6q5cY2xmjH8iA0OkbVQof3MZ3v2yC7p3E8+IqkJMWVoid9WCIwccpYuQNaift51VfI9+q3OHvUr2iTotbxrqjm6+VgX1sJHgPPChZgCyjFmAtU8M0WJVtt0jnlEV0PW0cV0MyKXncaxboLQtTpbpzdH7xpFSrFNGIN9+ZsjT/PKL8NfKZG0JonQsfJC/TsthYH/R8W3qtBilex7BJGO54K7N+vK3DmbdKNv37hGALNfMeypVSxc1ZThU70DQccEF+/6v8L1MrH8SEeFnrFHJD+1S/RtIeHEDUu9QpgsX2m3Jh9XeAW2Cjcj/EWboQD7+sn8yJmheXrLc6g9WLc9gHx3qGU6CxQ/YXmqMMIxAwdJrz0Vve4neltjysbVqMsYqQ5qMMcvj7kOR+HqteCc7aDYff/iFLGXto8Xb/T+TMW2NHRNzNiBJbyrxpswWXeyCOUOTxOsyHa+NjtK8bupnfMHGFtmjKES8bhpYfnwF8owBQfp175uv1r6H7G9vhT1FeVFKcH6Gv+70zazuPMTQT9sb21D9YB9NZ90yLsQl5QCDnkbJC4O9kb36IF6x6a+uQkj9Xbq9MfWTrSU2aYcB2oXjM/ECkrOwW3ugo1v32PJ40aoI1f/y+N5q0Rv9HlJPvXJoUZvolx5mepYBPpvuewES8BYJkAAJkAAJkAAJtDoCl9XG0Jqpw2aVvUTiEe/7f+hQzFht+OA31cSejXhLVyPDugnVXW7HA2rSvTMXk2evROn7m5CVlCTGkiIcNFuMxWBNZag/M0UMxUTd1iI3wjDuF731B6F9kThInZZgyqNZKNxYiKxHp8iVhEGJuEUm+Vde1UVdwfpcFja9vwXZ8rxMuyPGHeMY7HB1zx5alHVLMrDm7Ur0HCNu/HKnZEEislZvQqkYERJlo9qizaU4LbPQ8tzfaHvsIGY+NohMCcrYIAye31il5VM/v8an/Fr0M/440/x7BalPcwUw9/p/sshGQm0xkmIT5Q1c2ch4PNEwqoiJ4uHh2mTs9LdiKJINwtOmZ6Dw/VJsKNwoi7EkhA7Bnfc1zVZFO/tgxuB7lYR2zBs1AwVvl6JgiezLIRuXF398SpZdVSFHTfQkTMxZiw1rZ2nnJQtmYVuNtFJ9/RYPhDceTcKUyVNQ+JlTi9usD8Njxl66Dis3bkGhNQNTNcMlsLVke50HmU9mTbZRe9mIWYtbjJdzC7Bl4xokJ6RrRkjbG7/HlsrDPjnJ6RmUnzv1YU3GgiWPIrPUIYkjcUf3a3HnrxK0PK0pj2HZm5s0jmnrlXU1EknaHkFSjOq3Sve1EIa4X/TUT8ObHhdCnJ9iljCdMvlx2FxG8gCH0j/8j/TpTch+/D4xAKkIFfigXDsJENtzS3QgXtNS5E6eLv1ZdGDhdCza7nke+HhKc7uz4feLs1HwQbAyxAR+jvqULo1HbyH6OVv0dgtWzn5CDEASBo1DzyYMU71GjtfGqopV05AhY9WW1VmaAUi105Cfhnkr27GT8mSJwFML9XbNm5mDfQHYX6yxxStowBMPn0b69fWGvtUWydu4srHl/UJk3G944gXIz+TRT9n/6uHZy7Dl7QI8OV0fFxLiB2h2qfr64KzMlxcDTMHjq3cFyLHulq0gFTNyC7FFvjOSZG88FWKG3oqwa27WDVUF86U/yZiQO8Pw7KtLG4i9vxyOZvXLuhwDnDWz7wVIyVskQAIkQAIkQAIk0GoI/OjyqWndwgGHvMrd779U8jsfd/92vpXWfkk2lvCYIzFuhDKPqLc9rcXXLjMmZK/CxH5hsG+XV9w+uwjFMn+KfTQbz98bIfF0Z/YO5kYd842SuiLufn3iBst4DFQ7G2shBCMz1yIlRsq0yXKixTny6l3xAYpJwdrMkZrnUcSIaUhShii7vInlWTHUyD4rkdrEtAs6eLKRx3510jP3fnaLikOspHHIBtjW3A/gDB2IZbkzZRolvhDyZrN0MSI4ZFPeWSvyMOh78U6QTVe1TUXTYuTYFY/+bpb2B37Z4kzsqAUa5OctST8xtTGc/H19/X13DJVoinhH3+c+edTP/0QTnNuZBEIT9VGbbTc7mCLwzLpsxEWqyaXogBj7SmT/GOWVNTFtBZ76udINoOf9CzFrhNCTNsl5Nh058tYohyUW83+XhK5BZWmuzmhFNfiwDJ+DxVOULlUgd0G69lY6y6Ak5L06CQf/mO3dRPfh/rJ2zzISL0+JlrgyuczcAFcD/ZZVjd31IjoFdUGpE8XcKwHzJ0SJsUzeOCQ6oeofNUhpk6hxQbZs9GvE9W3zprhccxOmvZis61hBrrzRy4oT/dRb5CRIGbklXxoZ6odmly8arvZNUTLmagYeC1JyF2r7pHQbPB0vz1AGAzvylxpv95P9xObnZWOAd9ljV9z9K8VPQqRvvw0yLpg6QPcHU7usNAx97puOOKmcQzahXiRjStGB7ojWdE5knbsBHmcxvz7tM05ZZPPuBZOUXPKGPKUDm22IjNR10y+Nt2gz7k5J0q4q5G1gb+096n3iF9+njOb2qUbTe0vQT/z1NhN52+U18f0mYsW8YXXOMh59McYFbWlSlyHesapExqpMbYlgJGbmPKe1Y/2xpuvgZMwcpPqvjJcFDQ3/F2xsaWRs02k0HAP8+fj36zB5W92E7BVIiJTUojOZz+ZI7US3NZ3Rv7v8OdTpp3qjYuaCXFTIuB07ZQEeHdxVMgmgD56lkI19l2kiW2TpaSwqxKs1U31nSE5RkxbLxumSp7RT+qNKJx3Sn2RMKDig9We5Id9N+hhcn70zgBzN65f1vu989dbUxuh73Y0FbkoCBhIgARIgARIgARIgAV8CV/yfBN8bZ3Jul40eOnfujCuuuOJMkl3ycdVeFcqP36QMDEZwOWWPnJPy53NomLj5e+429+iWt1klaW+zik3Lk7cRRTRI6Jb8HbLPhamdLOMJsCzHKYYtl1v8iLqE1U2aGuTS9A23ykDqVFctNxxHHHDLsoWwUPMZ59swv6bLP9OnZ57/D6uPr3wu52E4TihewkaYB3RWcDkljuhKO7O0Wf0Y504WX7m85+LFc7jW1ai+eOMFOAmk3wGiBb2l9o1yiIdJiPQJpbKu2sPiBRQihjCvFSVAHk1wkX7nqBULkoenVkfZ+6WRPtfc8l3Sd9Rb0c2B2tEoU/WBpuUOUBW51di4UPnmDExd2lmWt2XoxqwAyZ3CS+2Jo/c9nQs6Sv9v5gDjNvTPdAZpAogR5FYT7RUkZcDHIvNh1WfOmLchh4xSAdsxYGGN37yYY0vjUsmTIP1a0xnZY6i5DHT9dCOkY9cGeyg1KUcTD716F+C7Su+TUl6olNfI92Sz2P/AftmE+HxEAiRAAiRAAiRAAq2SgDL7fPvtt7BYLKAR6DyrgGt/Ie6bnKP9aiq/m8r+F0uh3uzNQAIkcJkScJZjaFwqEn6bh9SfR1ymlWS1SIAESIAESIAESIAESIAEWgoBXyNQI7/VtZSqtAQ52yJceUp064/k2U/RANQSmowyksAPIWC+BRuKSwJ69P2QbJmWBEiABEiABEiABEiABEiABH4oAXoC/VCCTE8CJEACJEACJEACJEACJEACJEACJEAClygBX0+gy2hj6EuUNsUiARIgARIgARIgARIgARIgARIgARIggUuAAI1Al0AjUAQSIAESIAESIAESIAESIAESIAESIAESON8EaAQ634SZPwmQAAmQAAmQAAmQAAmQAAmQAAmQAAlcAgRoBLoEGoEikAAJkAAJkAAJkAAJkAAJkAAJkAAJkMD5JkAj0PkmzPxJgARIgARIgARIgARIgARIgARIgARI4BIgQCPQJdAIFIEESIAESIAESIAESIAESIAESIAESIAEzjcBGoHON2HmTwIkQAIkQAIkQAIkQAIkQAIkQAIkQAKXAAEagS6BRqAIJEACJEACJEACJEACJEACJEACJEACJHC+CdAIdL4JM38SIAESIAESIAESIAESIAESIAESIAESuAQI0Ah0CTQCRSABEiABEiABEiABEiABEiABEiABEiCB803gPzIknG0hx44dQ/v27XHFFVecbRbnLp3bgd07d6Hqq6MwXxuOEJ+cHVWV2PXZF3CHtMHBf3yKqq+PS5wfe+O4avahfO9+HP0+BOFXdTBSumGvrEDlgcMI6dIO+z/ZBXtNDb755hvv/8OOU+jYOQxtf7ApTcra8xEqD7nRLTwMxzzymrvBfPIgPiq34fuOXdGlg8mnVoFP3bVVqNhtw+HTZoSH+VIIHP/SvKt4CPuvaxH2kx+j7UUQ0lG1W3RGdClc9OQHt++FqoA/tx+JLpyJ7tSX0ttvRA/DzhME15Eq7P2nDXYHcPWPr8T5QH2+2/Ly6HP1W/+HXJ+78cxfCv98z4eu+JfXsq+UXn5U/jlw1dW48od/SbVsGJSeBEiABEiABEiABEgALpcLV155fuZcFwev63NkzUxD2lPTkP6nSj8ZDr77nNxPQ/GXR1Asx7SnpmKH3e2Ns+uPT2rPp01+HTIX1YPbjpenpmr5/fN/JW9Jlzoz1e//tKlJiItNRqnd5Ul1lkcnNqSIXClFcEoOXnk/d8J18D2kzU3Dk/mfBsx738ZsJI5KRuF+lRJa/FSR9Zk/yx//LTa48PY8YT9zNmx6tZquibsKy5ITkfHmvqbjNfrUjW3WOYhPzkKlUd7Bd7M0PXmj0qsRjaa+dB74c3MdLNZ0Z8rqwLrjL3cABn+eqvWLItHD8xHcNVtwT0ISpkm/TZ26TtP9H15OgHqc47a8PPvcGZAP2t+UHqrx7D19PPPRo2DjWdNS+OfbdNwL+7S+TlzY0gOXprNOxYbPzk//DVwq75IACZAACZAACZAACVzqBIK7llzqNfDIZ2qDH8u5Xf5XLH8O2+5ZiyFd9Idt2upP2ra5BjETLCgusKNifzWGWSwSoRplpZ6J/jbYah/DwFDAXf0PlKnklmT87MdG3qGxePo3oxAGMSCd/g7lG6zI325D+vy3MMg6wetZpJd6Jp9m3P3ifPQydYdZktXJKxemdlpG4W3bBM7waBXstTacOG00pSe+2ePRFDjZpX3XhE7dRMLacDRS63rif48Kmx0noqKDwwAAPG1JREFUhtQZ9upFCHLpxtcflsFhi4SnET1t0M7Ukryp/LmFXHM35s/rgQ433BCk/upxQwbXDFuMp3sAfXuHNSP9mUc5LJ52KkQ/uhgz74nUdP/Mc6mfomE9znlbXpZ9rj7Hpq6D9zet/3ZqBzUq+enRgSDjWVPFyjPffINEvbCP6+vEhS09YGkh7XXWjX11BEzEmyRAAiRAAiRAAiRAApc9gcvUo96OefMLEcg/J3LQEK1Ry7ZXaUccqcRHtfqpMiGV2w5rF9X/+Fg7Rg7rK0YfI3TrgTvvGICBdwzEwMExeCzzN4hSj2xlOFCvMPsHK5GcOAMFn+j54Ug5Mh5PxowlWwyPBxe2LJmDxMezxfvEjZpdf8UWMSjVy8ZTcsBj1dvLkP6GPpFet2Q6ZizchBNGzJq9pVi5MBlDhw5FvHgKrfmgqi4PVxUKFs5AvDwbOioec5YUwOPMVPX+MiSLTFs+KMScxHgtvZKxvCawZJ56bjI8kSC1U/VSeeyTJHYtvywUblyDGVLW0KHxSEzOwKY9BhcllbsamxQL43lG7h9QUV0nrjo7XLlF4xc/Spd5RvoyTSZXVSnmJE2FTeLY31iilVupiepG+ZtSFy3PocI5C6X7PcY+n7zFq2Hl7MnIVRlILkseTUb2xjqPoq3rlyMjOTAHh5JJPJA8jJdt3K3MgwGCC6VSPyVzgTXDy31G+hrsM36kd9mlHslS9upNKFgyQ8tzjbglNVlGMG7uo9hRWoryLz2eAC7s+FO2wUS1wwysfFvq2ggDV81nKC3ejF12I71T6Y14TKk2kHZMFqZbvJ5SSp9niA6uwSYpQ9MtiTMnd0udd50PGaW7TzxbrN05uH0tfr96h6b7Wn0fTzQYJWq6WRWEkTfbRurheX4u2vJs+txZta1oUrP0VyrnyT8jdw2WpRt9PnGOtM0+lIqHm9JP1c8zrNuMsUcRcaF8o/QPo4/Hy1i1bGN53fjjsqMwN8PbJxOT56DgQzsa728eyg2PDfTIN4qzEtmzZ2hj5aYqfYxpUueNtCdVv5f+krG6vC43rf0lr8eXwcjK+8yX0RmPi5LvMjV2P56BbYYHqWNPoVzLPRlz9wYYhz09ThdA7/9qTNTHJkDpUbLIv/J99bOFBMXByE+lPZt+sO99GWMT9fEocfYyvL3ray1rz4djf6mwTtb7r+hDssTZfSTwiOVJwyMJkAAJkAAJkAAJkMDlR+DyMwJFxiKhn5htduZg+Qf1LAnSfmE9BkL8PeAo+wjKDHF4zw7NeyhBJv/q/rZt+jKqT7d/IlfAXXfcqB31D//daRz7dkMzwYRGoHM9hxFzezEp2Cvwxy3/1JJW/3MrSnbaULG+GF+ouY7rAIrXl8G+E+hsduNAaQnKPjjUiBHBRwTf09OHxAvIuFFdg/91nfI+dWzPR95m8bIYZIFDPIWsc5OwRZvAVCN7fBJyN4vkkVGI6uRA2fpcJE5eqfE49mUFbDuLkDk3B3u79kaURYwrcp36zFt1E0RvKcDRvTu0elZ/XzeZOFRZJnnsxTG5dVTLrxg5i62o6NYbsf3MsNtKsChlLDZplicxHjx3HxYpFlKX2BG9UVKQhzJPvaQsd00pxk7N1PiZe8ciursZFaX5SB2/HDVi9jpy3GOmq0HNYUko5e5e/SRSl+aLZ5cZ0f0ipQ7FSJ+sGOgTTW8V3Kdx/KjohXGjRjjWilHOE2ybi/BJ+4YcXFWbEK9kEg+kyH5R4rVkQ/7iaXiy3lJEPR/Zy0SYKJlz15Sge0ysGA8dcm3FlPuXadzd39pRZrOhaNUi5K7XDXsnvvpzE2UE5+Y69BmKt5dh21fHNDF25E5G2vIiYSJ6EdMdTlsF8hZMQVbpNwEZHN2/FWU7S/CV1rZ2ZMcpvRGPqU5RiB1kljYuRubUeGMpohuHxLOnYrMVi6SM7jHREM1DWUEm0gMt01O6a0B2HjiAz2pP4OT+Qr2+O+0wDxJGnYSJ6GbS/dniryfNGoDRSXddW+FCtOVZ9LlAcjfdtmegvz5cSgrEM3FfB0RHhsFhL5O2mYL0NXsRK20RVutAyZp5KDLWO5ZbpyN1sfQPaYRoeQ4Zq/IXp2K6VRlVXCiclYicghI4VZ8dFC59tgy5TyXira8dAfub0ZQBD/56ZERpKwMkqpB1/1QUba9Ah2FJGB4RIkam5vWrdp2vxBHpLyWr8ryGFWfl35Anedk694Kl3njsaQPF6IzHRVMEhgzogArpC/Nm/QmHnfuQlZIj1zbcOuw/0aEJndBrK/5QJ/dq4+oHmtXXjX/IWGAT+fNKP9XGfMdnpSiS/L7rej1MZ9EPju56BVOelTHWLuOR9J0f783HoqW6kVWTwVWJtMnpwtqG7moM7SbfT/IdMS3hd1rfMlqFBxIgARIgARIgARIggVZA4PIzAqEPJj09S5vUF4khY580ovwJXhdCe2CoRS5rP8LnMtn/p0ySIVPy4XF3IypU5kKle2TqWi0TdIfcj0Z/MTh4g+0tZKRnaP/nyK+28VNz9UfR/dDVG0k/Ces9WFLXGZu+3PGREUM2PK52w23XDUiRk4ZC/h5H2476Yz9ZjRSNHSJGZWDVFDFASBi/6HWsnT8WRjZAaALWlliR9cJaLBijKgx89a0T1e+/hiIxAkRNysYG61IsXbsV80fIc3se1u9xyPIrfRmZ9vylLCzNW6HVQ3k7Bdpaok3bhsvOPKYytZTLk59lxHy8Y81CxktrkW3I/Mqa7XDX7sLqUiVdJBYUbUDG3CyUrFuse1ip2xJcRw9Je4YhbsYqrH0hA1kvLUOSVqW9ONx1JKxFL2gGvMhxL2DD2gxZVrcbq1aJIUUx2LpW4luxISdJcnIg0yplarkaHyE9kWp9FQ8oC6Dk8vw6keH+Xt4YgTm48N7yRVqclBXvwPrSUmx4R+dUsXw19vkVoGflYZKcU4il8zOwdONaJIi+oTYfm9XE3NvwYUh+cS1Ktr4Dy190/QpYxpHg3Dx5ajrh3I2VsgxS6fTLxRuQNX8pXn81RROueOM3eDQAA0/bqUj2t1eiSJ30SxHGS5EherUqLVbdQc5L72gGQk8dU1YUSx2z8ErORO35d0e/146+Hw11Nw7brTlalNg0vZ2Xrt2AlH5yq7YIrymPiQaMtuKhWz3mO4l3AdqyodzB+1xDuYO0rbRVs/VXEfNwiUzC69I2WdZXdN2SPjMrrxAZ0hb/PUONRsCne7+RDrUbv1+jXN8smL+uUHRBPPXWzZcrMQysMYwqykYj4YHH50hbW7F2YQriRiTg2htGNOxvPkOknsr/01ePvE/+9XdkJyehWMai2BkvY+mDA6QaZ9CvQvsiMUa1fQVK9zq0bHe+K1ZvCUnjorxItBvqw8PIcnbjYp8H5yNZjRF2K8bGTdGWCkfKGPpQ/64IpBP+SEyIGhavibLj71+pTPDxdu0S+KRCMwJ/vn2bdmNEzPV474z7QTG6/WW9lj5uXh6sMkYu3bgBMwf59A15qo/UsZgm40+W9XXMn5KAuDHXwNeOakjFAwmQAAmQAAmQAAmQwGVMwPOn8eVTxRMn5I1OQ/D8pEhMW1OGRdYdmH6VMaPRahmGvjHy17xMgvbsKsfxMplAWG5D99BuOBIdhvzNO1DxyXXYreLK0rHu6hdlr/OIeCaU2rVcPB+RI1LwXFqMd47hua8mpDExkPhibKqxY4+kC+sXDfNO8Qj5px39T4iRQsJdQ9TM4uyDx95w0q2ErPv5O3LccFiM1u3SRd8TSZVyaJ/u6VSxIQ9ZhzfKDuHy6/s+vU4lfz+IwcZM/jaPXKbrECUiltm+w+mzFxMjxtzulW7AvYmwiJHGvudz1Bxsp3mEWMY85N3DyRTeV7x3ZHq3Uy/Q3GsCXl/XH9s//ATZC1fhozLda0g9VYYmuHTJTpzSj84Du3QPrdq9+MPCDK2O+LZMxQSk/k7EaEZC/Yb6dMPjQ3XaA9R4GJiDEwfVXE5CWb5sJi3HkBCXvocU9uILWWLRMzxQ14rGf/bxmAstmDQnAUVzi/Dxzm/Ee03LDmEjZmHSHWo6frjJMvbu6RWUm56j/un8ape2ZC5yUiL6GDPUkJsm4J13RssEOUTaxtkoA5XD8W+/1TJKSh7mZddzxARELS5BxeETdV0kdCJ+0UsvwNxjgBgW8nUBAnx6UOu6a8IJ8chSRqoHRvQ0Yofhl2IoyE3Jw+598jBcv13HyIjmdzj/bekvd/A+5xGvTu4gbbtTPKpUombrr15C5JDBmkEZsrvSNcqyLHtqXd9N18PreitjcRmOiEFO9Q/NBDRmBmIMPTWFx2DGBCvSCirwsaxt/en1ooPb7cI+HrmhFvEmGoER43+NgcrFxunf3/TSz+zTJh5j2gpM0ZCxv+xjJA7er+pKMeH2ceMh692Q/1YFHuvfE++tV+NYHIb7GgbrEmhnkcPOblx86Fb5ceHFxdg8Kk3rd7AkYWHyAG/ujemEJ0JY7zvEsJ2Hig93o3pEGErkQdSgSFTIjxD75fvhnx/ost9xkwkfnHE/qMaRalVSLCbeFaFOJIQhekQMcrYX6ZchnRAhZxVS8pR7ShBmkR8+Ro3Bfz0c4/2e0CPykwRIgARIgARIgARI4HInEGim2rLrLG4PyhzS59dPI3ZNkiyByESWzGd8w41DhmpGoDx565YKkeP6agaKm4eK1UaW/6TPzNTux8b08zfuyB/+r7/6K/nzWjx55OdTU4gZIY0SNKHvPQkySSnC5g1vy3IXYPh/PSiTtDLklBYj/HtllIjFwJ5qwqx2gTjHwTCI1M/V67lT+50YRzrLfwdCbk1Awm0n0em6KyHrq7Tgt8zGyEQzuNTP8KyuA0Br53/Pt6zqD5fhvqd0Y4KlXyxix02UZSD5+mRMlW8k7ejZAdUzI5NH8hY8rY7oHI2EMXKjUw+vMUol9QSPF4vn2nMMyMHtxDG7ihGmRVOv2lPGtLgx0t4nxatLWz7lXx89v3B08rkdcpVuEPruVJ3A4ddIG6gQpIw2p/6tx2uCmx7B+PQUUa+i7pOqt/z/7Z0LeJTV1e//tAMEmJhQqIk6tVDBSBQkICKBR5scqZAKgopBWtIeEBQDArYoYivkaDCCDwlqQBqwJbQxKUow0CB8mmhODZ8XDJdPMKJC7WjBQh0wwADT07P2ft93MjOZSyZcNOG/H5h5L/v6W2vvZK/svbZUSv4FvPJLblW7o826Uq87oasZy/s0NraRb8dOemXaMb+cIt3Eo5M3M6mW6ejcu8JNknsZhcgqVDvOriyDFB6iz1kxvfWOJNvjpmwlYXP1V5cRrHxT7o2mMYlpPusS62scBy6yG8bik/J+cHYJSoZsxtpXKlFdLaaD9UX6f8b/KcHcG4wWefubcRv1p+o9LunFv3myGutyxJAegUuHE//2K8PeN01MPkWorH5TDgJwasOKY+JwvaLJL6LvTTBG8j7iuChxPDJWekdq58f4Qm66+y/58S3J/zrmSgwfIkYYMfps3KS4pyBryjj8c+s8vFZRgc+dMpqMEYOMN1UU/UB+Fh2Vny+Iuxh2n75j72aML0aWDsyuqUDqhpdQXiFbj2UraOly9V9WZm4owsA4b8G8IAESIAESIAESIAESaOME2uB2MNMmYOuB6U+PF/HJNMPp8hOjvee1ftuNbjT9/nS/apDfL+FDUhL90qFLR9jF6hMTEwO7PZwByEiWeI3yiwIxRBXLVMeBfsl90HdgivyFvVT8P8gv/SNvRg+fX9r9C2ve3elTx3XEaE+xSp83X7aJyLaAp/Lw6zHJYrzoiKuuCWhvM6pwGgHle/4hJ3U1TVjz18aHro9kFZBEie97BRIudmhTivPVGv1Mp2z4CG8KHyt8uUOvi8DYpytQ8swC3POLSVA72NQGh/Y+/Oo//UwnsZt5ov/NmGu2Me+342XLXkd0tAxFVuYB350bF3YEvPG5tXVHT72Ay45xDxoM82QLxvAfdgQ6XoqeiaEyKceb1hn0MhN/q3StznTwgEsaM7eWJEUoI/mqHhG5NWYqK5VMJvUv/dXrA8Szfx0yxEFsxvzXLbuAThKOwaZNH3izVT5Y1IqGsxvE6CDbEq2wY1ONvuysnGxZwWJk3Yf4DtcOb5IInIPJsqV9zrvUKkKZlmxbor/edoW5sF9+pR6X6tesa9y66NmLMrWFUt6kXOrGmvkz8dwbwDTZNlhRU4PieRk6R70iy8zb6m/mbVRfjjGyHbWm2NgyWz0ff3hfZB6BS89E6V9+wYEMWfEpIyzmPVKk30wYfrVfjGhvQo+LB/DsPbny00TGLW0wqcX0eWVeo1BknYhB/zTFUPxwyQpVJKXi6l5XYZDkVbVG/APJm9HD9aBiVjmKfmCLN8Yj2Vr6+sduM70bb/zRYKIeuPdvFkfa87EtdoRsBStBTU0lHtWDaD3e/sQlNucD2PvxXuw/6DVzmfnwiwRIgARIgARIgARIoK0RaHtGIFl2IH/I1qH79ZMwq38QkcX8SG83Mt6k4DrL70+3Xhimf8GXN3FpuNZnS49h6giSV7hHcVfjNuv3+rhB6CV/Nb5kQF9vihG3XOO9bunFxb3lDG8Ja5cswJpX93jbHiq/PmNkK5a8rFo4AXmrN6JaTtCaIA6OyzdV47SvRSVUBgHPL/peN/2k6PE8bHxjM/KnGf4y1ENj04iRoH7NbMwsXIfNUl7WrGL9MO3GvrAlDDL88YjfF3UK2eY3xIfJ3dON7TBGUu9n9R9/L2VslFN07kKRsiJJrLe2yYU4BNaherWcgLQRB7qZeW4vxKSHV6Ja0uRlZaFofTk+szsaV6oYqfTnKb1cpR7PL85Hmd6a4fOyyaUdQ+9Il6dyCt0oOQHu1Wp9opdyRF353inEh7IBSYrCe6di5YbNEn8acrXfqSRc3zO+SQlqS0/YMi5vPjeVeSPnUkyVU4E2v1qGX80o0OWOHa38sQDhGPQelaX9LjnXz5ET7sqwUeQ4NduYZGZkD2/h8e6+vcqOm34pK6kkFGXfj2UvG6ekzVmvpsdJyBrVW79rzke4djRNH4FzEFlG2+eiLtOSbRT627QM44lvH/TGUf50hqg72Ro0TZ3cJ36BpN9qg96QCbi6WwxO7q0Tp9y5mCGnvVVLv66s1htkoVf/BPY3a8D1FhD5oktse4nUA79+0pB58Szx3+aOXhbJI+801+NJdrIV8YYeQQQWuTqINC5uK/yt9qWGtBxUCC/tz0vk88SG/Tr35uiEY9AwPfaqBEnX95FxqDsGyRZkI6RiaG913ZJ+INxGq/FIxpdJM+TngIxHT87Aoq36kf6w2U4bq38eux/5L25G9YZyVNbqQRTdLorB7hcfxORJk/HAS6q/MZAACZAACZAACZAACbRlAm3PCNS9i57QGkKLwe3zF5q/eMcjMdaaINgx4CbDUSr632T4/dEJEjF4hGG1cYxINf1rqBdBXZsaRYT9tGOw+cu5I22Qzs/eM0VPptV2gGHJ1gTAzMTa82LuZ4mVfTG29uZNiD0uiSkZSBfDlUscNxcVviVnZRkRO9vVJMs/6K08cYOxrHCWrkOlnEQ1XwwXrrgUPLSi2OsfRKXq6JtUL8Lo7PvEe91j5HRkKWROOfHrMTEmSbuStCGtGzory4IVHEnYV1aAXFWePEuZuBgzhqrtCnZk5q/AWJWHnEKW+1iBTEaT9AlHlivTfnfNQIZYrlzyftFji1C+r6f5Hih+pAIuexLu1H/Vli0ha0rwuUwmM/NXYbycEufcWoz5kqZS5jvp0/LxxB09pKDAYMfw7Cz9sE62A76yWzvl0PehODhGzMXiyWriVYfChfP1iV6OIVkofmFi46Q0sBjhPHZkFxQvzpX4arLlQHbhk6aPnqZyC19GZG7+utPIRJ0cl7uwEHWyhSR98kJMM+XQhIGpc0oPYR+I/OIcpIps6+TErkUiR/FyJc66n8PcoT4ryCwdNtuutKZLCN3t9L3LdKyOZo9NHDoDz81URgEnSpeap6TFpSKnOB8D9babpozMYny+zr0so+5zQfpkZNlGo7+huAT0QaF0WaLabhiDW3NLkJ0mnapendxXgEpRR0daNkpyb5W38fh5/mKkq9fiu2e+9OvSrXLq1MhZePxnfUQXAvubD37fS0sXfPTIXydlO9XQKaYDYxk/yvYgPBczcytfubU5BmKEabhP+eXwJg76G6sTipGMdWqLY5hxcciJCswuU/1VnKqL/zepNaY9axw+UCt9+W3pR4E6EXQ9TbdrMFKNcxIG33C5/u6ltiBLiBcHcr3NH08t6QeOUXOxcKL6mSYnQarxaFM9kpJEgBLUGGZz3IpV88aLZF0oXy4n9qnTGo84MH7OCmT2ikEnu1GfhCA/N3Qm/CABEiABEiABEiABEmgzBNr9R0JLW+OU42i7du2Kdu3atTQLpjtLBDxuj/ymL0YjX8NL2Lw9cB2WbQDiFDg+zu5jOAubKOTLBjmCWlUhvlu8X157Vs/EvbLNZMoLWzCxl7g7PtwAW0c568vXeYWZa8ORQ5KHDXbJwzLX+Rao36spqq6vUX90kbxMx0we7RxbMWiE4G4QPx4nZd4aJ3k2PvbN9syuxY/JoSPukG0yMm9A2ZQMFB7LxpaSTNikTi5VpxDtbFKhCGVE4haYn8HEg5gu3WV7Y+DbyPfe8s4ZUzdcRxq0bnYXWZ+3EIFzYD2i73OBOch9hDLPtf56tC6Kf7MQfdIqP0b6WaCuBOtvQVrYskcRuHgzde/Fgp+oVUwOOV2wxOtc3vs+6oszGxfPik5YdZbxLNp+4HE3wHVMxiOfcdHKzvj2oEH6lsQ4K+O+f968IwESIAESIAESIAES+LYSUGafr+SwH4fD4Tdf/7bWl/VqBgFb1BYOmQT4OQ5tRiFhoigjS7DpuuUr4+QJ5asiHt1lq0moYI8To0Sol/Lc/33T+tvEoBUYYuxi/AmXaWCCaO9tdmlT5AL0FqWvv9ZOy+OlTs12KKvqE6EMfy6RG3CmTKItL3KNAmIow2QYPQmIffZuI3AOLCj6PheYg9xHKPNMZRWkRL9Htgi6GK78YP3NL/MzuYnARTnTL3tgAgq3q3WFEtKm4AZjZ6px3+LPpuNKNFmdFZ2wCmxBP1CHFXQPO+CJkT3EWG0Vy28SIAESIAESIAESIIG2TeBcrI1o28TYuqgIXHztSGQ4k3GFdyteVMnbSGQbrhw1FhkNVwVd4dRGGslmkMB5JRB/SQIch+z4ft/bMEe2afGH2XnFz8JIgARIgARIgARIgARaKQFuB2ulgmO1SYAESIAESIAESIAESIAESIAESIAESCASAd/tYG3PMXSk1vM9CZAACZAACZAACZAACZAACZAACZAACVyABGgEugCFziaTAAmQAAmQAAmQAAmQAAmQAAmQAAlceARoBLrwZM4WkwAJkAAJkAAJkAAJkAAJkAAJkAAJXIAEaAS6AIXOJpMACZAACZAACZAACZAACZAACZAACVx4BGgEuvBkzhaTAAmQAAmQAAmQAAmQAAmQAAmQAAlcgARoBLoAhc4mkwAJkAAJkAAJkAAJkAAJkAAJkAAJXHgEaAS68GTOFpMACZAACZAACZAACZAACZAACZAACVyABGgEugCFziaTAAmQAAmQAAmQAAmQAAmQAAmQAAlceARoBLrwZM4WkwAJkAAJkAAJkAAJkAAJkAAJkAAJXIAEaAS6AIXOJpMACZAACZAACZAACZAACZAACZAACVx4BGxtoskeF3a+X4/TtuDN8XiA7pfEwfWPw2h/cRL69YhvPc222va9H2Jgr+5w7tqGz5GAgX17IHhrz6RpHsl/Bz4/3RlXD+gD+5lkdZbSeo7sx7b/OYzLrr0WDvvZb7FRTdXuRq4N+/eg/sujSEgaCAecUv5BfO+qa9G7W8xZatW3KxuXT3t7xJ05Y9f+ncKvPZJEh+LPPLtvGJa/brSkOWebbzRAzq4srPEB/mNP+85IuLwnHHFnsX/4jXuJOFOGxjgi/biX9OOEwHqeuYyjkQnjkgAJkAAJkAAJkAAJkMA3SaDdfyS0tAJOpxNdu3ZFu3btWprF2UnXsA03ZswOm9dPZ9yFvzz7Z8Rn5qMie2DYuN+ql9K2CdI2Z1wWKjbciZIbR6MUY1FRMxtn35TVgJWjMlB8JB75lRUY+C2wAjXsWomM7GKML6jA/QPOfosNWbuwzIfrZ0UTMH2NU5eZ1f4lXX6r05solHhn4Y2YXgaMFcazo2bswV+LfoNF78Tjqfy56CM6s9Pkl1VYgXv6niuZRdHAM4pq9QnpfzX3tKjPWTzOrQ6rRp5rWVgsggNNn7kCC+7oE/xltE/9xr178FlUOtqUgzWOBO/HVrtaLuNg7OHZj2XT5uHLETnCpXe0BBifBEiABEiABEiABEiABM4aAWX2+eqrr+BwOPz/oHvWSjjfGcVchoVzHoKrfXu0xzFUFxag9giQMe0hpHRtj9OnO+BHlznxF6lXgr3z+a7dmZUX0xnflxyciR1FWHYMfzoHfWw9z9EqHRtiE6WwIwnC8dsRYjp11BXpcE4r5M+1fQdNHLpMm1F+wrmtwDcK+9JbFuPRK4Brk1tisPHg83dq4apPAswFFha/jrbAFRffaDNbXLjuE7EdreZFnY/F49yr0LmXhTE+AOmTH8WoPvFidjqNf+55DYtWVaFq6cO4+ccVGNYtakRNE/iNe0B0OtqUAyL04zOVsTICBfYD4ATq6p04NkyWojKQAAmQAAmQAAmQAAmQwLeEQEt2N3xLqu5TDVsiho261XzghutlZQRKwW3jbhWDifG4Yc8afXFwdzVWPrkExZvqER+XhHFzH8XEoT3MtB5se/l3eP4Pr6L+iAuO/hmY8sB9SOvVdHLscf4VT+SshftHSUhw1aF8q5Ff2oT7MO3ugTJhdGPzkodRiZswrvcBLFtciu9PXoGlmZ1Qlp+PP22qgysuHqlpP8P0+zPhMOfLbufbKFi0ErX76uFCCqZM6It/mrVTE42DO97E5lOnMGhAD20IOrRrI55+pgS1MtmIdyRhwNDbcN+9tyLRbLdrz2YULFmNKvVe2jti6gxMHdXPsP55DmDjMwUoqd4NpxjN0jNHw33AW5j/xeFtyJv7PFz9J2BBdpq0rwEblzyBV/bHY8bjc9EvDjj0zho8XlSDpDsexf0jekCXvXw13t/ulLY6pK1St6mZ6CGrRdzOaizIKUHCsNtw6eH/QuH6OkxZUYkbDpbjud9tQp2sMnMMGY8J1x/1q4fr42r8vqgE1bsVn3gkJY/AjIemol83f1V2vrUSOYW7cPOvf4vMAd0Bqf+CnOfxVY87kfvgLcJOyWcBVu9PwG8XTsNhH65+BUa6adiLNc8+h021+zRDR1IybvvlfcgUnYqsI2Lce2MZctYdxcjhl+HN361FncjBkTQAEx6Yjlv7Sr11CK+Xh0TGzy1/Ce9rnYlHyoARyLp/EgbKtpf9kn/uOuCeX/bBpqfno6p7NiqfyfQzIroPfoTqyk+AXlcjPuZdLZeY/jfCcbQmRD+xqrUfKx+dh+J6dV+PJdOmIHn0Qxhhvq5ZvxyfLKkW3VN9aSx+9eg0XSf1Oqxemum9X2EYh9KjUXgrtN6Hyc9bZpOLQ3hzwzKsln7slH6bMmAcps+ZiN7marno2rMfZc8+jz/VivFMVt0l9U/FndPuwy1iVIlOb2frlVe6qrLq5LzIwuRyxfU3YWAfc9C6fhi6fPo+5le78OHfRNa7SoLo3B2oDzO2hh/3ZLzw0dHEXgL9iPS7Zc9hba2Mo7JpMyl5EH4xYwqGJR4KymFKryYCDfIgtIw9h9/GE3OXIm50DmaPMlb1HHqnDI8U1OK2+VNx4IVcv35w5ZAf4/BrK6RXSHhpCaZsS8aDi0ReMW5s2/ACnn9RfsY4ZQRzpGDE3VmYNEr9zIDZX0/izswfyh8z/oBaiRPYd4JUnI9IgARIgARIgARIgARIoNkE2qBjaOuvrsdx2t2Ug2trqUxsgdQhDpmA1aPokSxsdhppdq7+FWYvLRUDkB2p/ZPg3F6J+ZPU+6YZub/6UCa3dajdVCoGoGNIH5mq8ytfPhszVu+Rgj34ck8d6tYXYJ6aOMqT46cOIH9cFgrFAISkFKTEulC7vhATJq3EIVVV9048PGEOKreLgSM2FenJ/0TR8mKdVr1Wee6rrkLtW1/KFdCwpwy3Zy/SBqCkIelI+LoeVWWLcNejG8XEIdnt34jR9+ZqA1BS/xSZONWjdPF0/OpFVT8xgjx+FxatrzUMQCOTJW2xXkElL5uGLhfJao961JZtxt914fV4RdLWC6PX63XtsesvYsSQOIlXJcL98TqjbDEA2aVuKbFO3dasu/Oh7Eyer+Re4pavWqQNQKrAf+34HSY/VqQNQKo9399dikVLKxvr4t6DOZPma4Nbz+R0pMqqpXqR5/Sxz+o8GyMC9k7yzlmHP23+UD8+8GENqoRr3fpKfKrh7EOlavt2oKvdn6tvPuGvXVgzdTKKRJ7O2J5IT+sJZ30tCkWnyj5uQGQdkTb/rU4zLFgs7U5MRnp/u+RRhUXZt2OjqXfh9NJzsBq3KxlL2+yKSU876qpLMXvccs3kqM6/FHNmiQFIKWGQ8K+Pa1C7vQp/P+HxyqWqrChkP/Fm4TmNr/8F7xapgwcO4kiD1f+E/6ZyvN8pGSkOMXZtL8fs37zSDL305m5ehGccTI+OfVYZRu/D5xdYuvfeWY5c6cdd0kSXxexQV12EyXcv0/02fD/z5mBeOJGfocYAMQDFpiB9iF3LP/fe0VgnOhOd3vrkfV5k4VOe76V7L95+32U8aW9DMJ37INzYGnHck37io6Nqm1XeKKPfaYY91ThQjnkTZuPtL0PopKmWx3zrHXgdTsZf7NLj6LsHTnhTfbHjNT3GHGg42aQfHD3egMNfW388OIiDh8S6K3XYVjQDs0WPxCYvRvFU6Rh1MibLz4yibTpfg53o2iMF2N29ad/xFs4LEiABEiABEiABEiABEmghgTZoBIpAIm4sSqqKkPdUCRaOkdmphL9/1aANMKtWiXFGva8pQd4zRagoyJK3LuQWbdVGFx3Z+jC3F8j6GayoLMGCR/Kw5YWH9IS4ftVq7JVf+DuYcZMyc1BRVYPHe7+NcpkLpEwUv0RFS7G0pAY5I6UOzmKs3+XC3vJVkBoAQ2ahsiQPC6SOxfMyjFzM2UuHLsatTabTb/yhUN+Mf/LPKHpqAYo2lEDH3lqCDxrceG35Iv0+e8UWFD2zFBVbVkCmHaiT1Tl7D+/A6mr1OgkLyyt0/avWLpYJbogQ0xO3jFSTmlrsEiuO5++7jb9yy5N33/1CPp14U1YCiGcZpPYAXisqkGuhM2cVSqRuS0sqkN1fHhwpxx/ekBmQTb+Wj3hMeboEVTWVSHx9vX6YMa9Yt2fphgrMGhJvRdTfnfVnOqbnLEBe0Z+RM3ksMsZcCuX82zfEJw/VbXXVvqsn6n97+13zdR32HBBjh3OnZp008UaILQmNXH1ziXDd8Bk++FpW7gyR1TUlS2UFzVKsmqYIA1+LQcXaghJOR9rDaJFjZA62FInMZVVX/mRDCr9bI3onE+Rwetnwry+FYDwyZhqc855ZhixRKWA3Phe1tvJHXAaeK9+CmoBVQCqmN466seTiCNFPVBwrxPTG7KIX8DPZCab06Im1okd3N/qE0Xr+TB6WFht6BzGQfRRJLwPkiIiMrcpYerQFjqrn9MOgen8kgsys7IJ8TylYhyLRu6XSz8bKyjccKcWmPYfD97OA9jhfXYlylXf/bFQonZE+vmpOui6t4JktiIlSb3VC9XE+ZOEtDNi0ZAEWzJf/D8/FhJ9MRqWMa2LWwE3iFMqrT5bOLeqDkjBj64fNGPe8eUopztdKZYWljBwjH8UWxVD1mUyl9PXYduD7QXUy5mKHHpsHJV8s8UKH4DKWjmSO9+bwqzNo38Hou+jwoyZlPj79XhSVPyW9QnrGnU+JrBfIqtSdeH6NWhvkQM7adcjLycO6tTlyJzVfU4w9Ypy22hm87+hi+UECJEACJEACJEACJEACZ0TAmvKdUSatKXHSnSPgMFvdrZvh+0XVv2HfDsMAc2Q3/vjkArjdsjj/q1qjaXs/kc1PaXoSEdhWR+Yo75aMmF4/lgmxrGypP4yjarWJDil4cLKklTJ3Sj4q1FUUI+/QBl2Ge69TP6v6788w1LQajc9M927X6fHjDCQtrES97+xDp2jAgb+ri7G4fagyY6jgwK+3bMEsuYqJacAy/V7MNqV5UGt/YmQrgtGi3di9q49eYeQYc4/Xh4ct4VpZASX1267yCgw29P1fI2T2V4qd/7MffY+9JxEcSElyou6tPThwWzyq1JNMZVTx4JisEFGTwp+NNLZOKGPPT6fICghx8rxzr7xMUO/VRO4hTLxeTYMO4LBaIiRGtfE391AXEmS73Mg0FMhf+XWIiUUPuaiTkib/pMrYSjFqDH4+Nc0rUyOifMqkOC1N2l79Lj456MSuatkOJ9tu7NtrUfehEwOOaXMbbh6mLRjeZFFd2Pshr3wddr793ygtzMMulbdsfQoM4XTEnEZi5JhBXp8zA++YAIdMmp27PsHBfcJXZRhCL9HnHvx57QBsfed95D+5Cu/KFiO1tU+F9saX/hz/2/tky5zodDND0i3B+0nT5B6cMh+eDjB4XGextf1A9ERkUS+r86QnfRZGLz897JHTm3yGpWYybtSjQ+Hzdyc3S2ZN25mKG/p1Nx87MHHuWJQ/Uo73tn+CpAjtudwns6/FGZsKWVNu8Y4nvUdmImVxFeoOHYP7jPT2HMvCpx1qxZtT73UyHzpSkbPwN+gtolNjjQqWzjXsCT+2Hv2RGb9Z456sCjpojKPjxgxt7DMyrmyZ7IFN+6FqaKKTtrhuesiJvUi2koUMoWT8D4yVcTF8CMLefVonOXbK+FY/Y7QJaMxMpJk6bktIw8zMIswpq8N7+xpwnVlI8L4TvgZ8SwIkQAIkQAIkQAIkQALNIeAz22pO9DYQx/yFvElLfCawbjHguN0yme+airFjJGbsFd7JRmC6Ln6Opm1oL9uQ/ILjOvzAnHt7/3J85Ljk31WXEdN3LMZedxKxP7gIOGikPBqwrMUyFPjl62mAuM2RlUvKYXRj8HjcskYoBjHy/qh6b0413dIoZdjKGDMWOCkGglP/z0jU0Te1v+GgMVfjqnvyYPnLdiner67ExSfENJH2KO4bshX3LqzFxk1Gw0em+xpV4tHJJ3tbkL+mJ1wq7VZB2nxUGS/iLobvSfD2btbEW0VyYHZNBVI3vITyCtkWJ9vxSper/7ISYEMRBsapOFaw4dqfSFury7Gp4lV8JHmP+PkvxEBViwKpf8IJZQ5Lx2Dt1EX+0t+S0LATMzOmG0Ya8beUMXo0OtXLlrqAvCLqSED8xuU48iKCXh55ZxlG/7pU5+Don470O8ejapWx/dA32w6+gvB9Eeo6VD8JEt+0XTZ5czJAj1WE9hH0soNaQeWr0c1k3KhH4fW+w+HtmDnuwYgya9IYMSHE+uhyzPcMvTzu/jpsPzPa05iblUVHm3Wl3nVCVzOKTdrefL1tzNe6OqeysAqR7/FP/xlT5SQ5t9swvMTE+LbHiOjVuQg63BG7dIJmjXsS01otY5RifoquuU96YDfH2qYcDJNobNh+EELGp3wa4Feo/02TMk0kXSyP4GY2XWL9f0hcZDf+GOHbX3yvrVJ8jbrWM36TAAmQAAmQAAmQAAmQQLQEmv7mHm0ObSS+3dwu4Op/M+bmZBpGH89+rHmmHF9bv8QHaWv9S69g/y/66BUqcO/Dm9uNSOF+YU+fNx8LRjh0xAZx6lu0fjeuuiYRNmORAD7Z8TfgemOSeWjb68aE1dwO5q2CrTv6iL2lqr4UNfsn4fYeavZzAMsz7pLtJklYsSUfPZU9pt6OcQ8uwDDTQLLt5WX4r791Q/JVF2vzkPPVGjizB+otCWj4yFt/bzm+F/YkjJS/iBeIHx5ldkifczX6pKi/ci9C8RoVMR03+BlVKlG96z5MNI8J37GpRkVCZ+X4xArWMhJbvFnfUrz+8SRk9lLtkS1vfyyyYoqPo81YkFuJy382R7aC3SPPG7D5yanIFSffb3/iwsCA480Tr0mVdpWjSrZaKANSv+Q+SBiYAoiRpFyexI+8GT3OoAc07HtHy8YxZiFKHhym67mnwy7Uyioe35OxmqMjNX+tx8Q+A3Uero9kFZCqX98rkCC7V+LlOpRe/nNHnU4z9mk53v16FdONjptLUeTsDHHP4hOaN5H1SRD1ZWdzAh42oehtOL3smeifSXMZe5d+RMg/4fj2ZsmsaRvK8eaeKciU7U7KMvdW6VodZfB1VyG2Vi5D9DPVnkYvMo25btr0gch7sH7QsOf/6lV01tuzobfnQhZW/dR3h052verGHm5hjWnBjDS22kzrSbPGPZ9KvPfOp8Kwn36y8/eTMH2NE+MLKnD/gEbF93KQ1WjzX1iFGMtjvk8+jZchZDzgEhG5WM4lWKt61PWBL/aprybBW6b5pv7Tz+SqD+yXX6nH2fo167D3f/fTq6bg2YsytVVO3qRcLv33/SbZ+T3wNBzAvgNfo33sJeiREBa+XzrekAAJkAAJkAAJkAAJkIBF4DvWRVv6tuwKUbUpYZDh22R7ISY9vBLVb2xEXlaWGGjK8ZndEXIlEI5UytaOPGxW8SfdaxhshtyJ5CC/n/cZI9t8pFJVCycgb/VGVItBZoI49S3fVI3TMmPv/ZNxesJfv2Y25hatw+aX83G7bDmxgv803o6hd6TrVwVZD6Ps1c1Y+fCDhr8RKb93jPXeiXmjZsr7apQtmakdX1e+dwrxl5vtFR89Ex7Il/qvE38u5qoWq8Am33ZcP9woU73q11e2oSUkad876j4+7Sb01PMvO276pazCkVCUfT+WvbxRlz1nvdoMkYQs83QdHcH7IfUdbeRdOGkG1qj6PjkDi7Z6I8ik87Sx+uex+5H/4mZUbyhHZa0ylwDdLvI3HuiHcVfjNmthUtwgqEOFLhnQV79SHyNuucZ73aILc2WTs3otVm7YjHVFC3CvntABNVVb4bXbNUNHlMxnFiqZi0+fWcW6Omk39oUtgl5aqw+q//h7bBQdzH/gLjEAqeR1eGubwaZFbYsi0Snd0Ho8vzgfZW9FKjOCXgaKsbmMvfUNn39cl446ZiiZhVsTVnjvVC3nsiXTkKv9XyXh+p6Xmf0wRD8LaE/vUVnSA8Svzfo5mLmkDBtF3lOzDUNnRvZwYxvoGejtOZWF1LtxbPUfjbz4g11E0OGroxr3xJxy6zg9jtatmo4FMo5uXp2nDUBqbBl2pTKESj0DdLJhT6k44J+MB1bvCFZD77PgMo6H/dKrDKN5WY6MZ9LXC2di/iaXN526CCwT4qxbh+rVWFC0EQe6XIsJQ9QT2c46TfwBbRC/QNMmGwbAIRNwdZwRPdzn7hcfxGTVjpfUWMpAAiRAAiRAAiRAAiRAAtET+E70Sb79KTrohSaBm6iM6XJne9M1OsbWDDsy81dhfH85pnlrMeY/tgiVMp9Nn5aPJ+7oEbrRSalIPVaJXDM+ksZiVc4tjRtafH35xA3GssJZehJYKadizZeTyFxxKXhoRbHhI6LbMLxQkK0nOLVrCpC7tFyOdTeL7t6hSZ6OEXOxeLIynNShcKEcUbxV+b0ZjxXzjPL938/Xp3A5hmSh+IWJMqFR7V2BsWpGKic35T5WIJMRMegkqUlUIDuzDvLlSL1Z10/5++mr/6r+AwzTExsxqvxUjBZm1MShM/DcTGUIcqJ0qXkCWJz4DSnOx0BtIGsqD8eouVg4MVXSyKltC6W+ssInKUmZzQA1dbc5bsWqeeOl7i6UL8/FfHWi1hEHxs9ZYa4c0lF9PuwYbBqWHGmDtANoe88UzV/cc2NYsjFh9CawZGVaVtTWEVt788b88saVC3ufscjJlJVFR+pQvDgXBWuqkDJEAZUWlOVjj7UEJJKOqASOJOwrUzIXnZDblImLMWOoWg0WXi/73TUDGYLIJTJcJDpYvq+nKUOg+JEKiN9qHRS/kMGnvZY789D9JDAXO4ZnKwfqooVyGtgru//ljeBXpk+fDK+X3uT6IjJjo/K+9Q2X/2URZPZBSCuQ9I3+wlTkXKiNmQ5kFz6JfqLL4crTGubL1z4Q+cU5SJV+XScnAy4SeUuvFcfez2Gu17dXlHrrRXZuZaGK6WIu4gu/rcqoUKP8w+swmjPu+TKU+NY4WiXjaO4q5SY6CbMKHtfyUH2miU5aW1GDjP9GbdVnaBmrOs7XTt9dMp5JXy/bp41CKpWxITdImbJy8k7l+F8kXLWmBJ+7Y3Brbgmy0+RZfSUKFhegUmw5jrRslOTe6veHhkZ2ktyn73SyGx6mEsK2Q9WKgQRIgARIgARIgARIgASCE2j3HwnBX0V+6hSnNF27dkW7du0iR25FMdwNLsipv7DHxSOIqwvdkoY9a5BxbxGSJq9C0S96o+HIIe2Lp3uctnBEaK0HrsMueMSJabzEtwwnjYnc8r5Bv29Wfu4GHDomjowkv6DxxQ/LoSNuOeBGzpHydbhjFqjr7rHB3k3a21iJs3MlPopcR6Joi5Tqkfa4pD22LlLfoALwCG85gl3IBed3dqre3Fw84j/KJSsPYkRfFF636EKDkIz5ojyijuxZPVOvHprywhZM7AUcErmHklM4vbT0z+Bh6BdC8mtuy85xvAh66Vt6KMZB9d1KGCb/FuUn+bqPyNjgkbEhWF8JU55VJd9vb78LM874xj+n11HWvaV1CafDaitjVOOebDfT46iMA0Hl0cJKhpOxoTce6evd/XyXhStK+WlTfq5sPn6gPPIzxiU+jEL19XD58R0JkAAJkAAJkAAJkAAJREtAmX2+kkNqHA5HEPtDtLm1wfgxdjGGRLLleH1EGMs97GpS0GwWYrzwc3gcmFCMQ1Gc5KQq2z1chW3yvlvo2kVX98C6RrhXhq5o2iLZ2SK1R036lMElQtHn67UtJl74N5amJojqtuEzsSRKOHYqtI6cPnVcxzl5Qk0UJZ8wrMLppb8MI+mXLvKb/4igl74VDMXYN06T6zD5tyg/KUAZ+nxE7V9kmPL8Ixp3/jILFuM8Pouy7i2tWTgdFrpRjhXnRs/DyThQb5rDwTixzD+mTX7GdP+2DGD+VeMdCZAACZAACZAACZBAGyfQdBFKG2/w2WpezKUpGD/yEGJ7m6dbna2MmU+bIdAcHbn42pHIcCbjitiQpoU2w4MNIQESIAESIAESIAESIAESIAES+GYJcDvYN8ufpZMACZAACZAACZAACZAACZAACZAACZDAOSPgux2sTTqGPmfkmDEJkAAJkAAJkAAJkAAJkAAJkAAJkAAJtFICNAK1UsGx2iRAAiRAAiRAAiRAAiRAAiRAAiRAAiQQDQEagaKhxbgkQAIkQAIkQAIkQAIkQAIkQAIkQAIk0EoJ0AjUSgXHapMACZAACZAACZAACZAACZAACZAACZBANARoBIqGFuOSAAmQAAmQAAmQAAmQAAmQAAmQAAmQQCslQCNQKxUcq00CJEACJEACJEACJEACJEACJEACJEAC0RCgESgaWoxLAiRAAiRAAiRAAiRAAiRAAiRAAiRAAq2UAI1ArVRwrDYJkAAJkAAJkAAJkAAJkAAJkAAJkAAJREOARqBoaDEuCZAACZAACZAACZAACZAACZAACZAACbRSAjQCtVLBsdokQAIkQAIkQAIkQAIkQAIkQAIkQAIkEA0BGoGiocW4JEACJEACJEACJEACJEACJEACJEACJNBKCdAI1EoFx2qTAAmQAAmQAAmQAAmQAAmQAAmQAAmQQDQEaASKhhbjkgAJkAAJkAAJkAAJkAAJkAAJkAAJkEArJUAjUCsVHKtNAiRAAiRAAiRAAiRAAiRAAiRAAiRAAtEQoBEoGlqMSwIkQAIkQAIkQAIkQAIkQAIkQAIkQAKtlACNQK1UcKw2CZAACZAACZAACZAACZAACZAACZAACURDgEagaGgxLgmQAAmQAAmQAAmQAAmQAAmQAAmQAAm0UgI0ArVSwbHaJEACJEACJEACJEACJEACJEACJEACJBANARqBoqHFuCRAAiRAAiRAAiRAAiRAAiRAAiRAAiTQSgnQCNRKBcdqkwAJkAAJkAAJkAAJkAAJkAAJkAAJkEA0BGgEioYW45IACZAACZAACZAACZAACZAACZAACZBAKyVAI1ArFRyrTQIkQAIkQAIkQAIkQAIkQAIkQAIkQALREKARKBpajEsCJEACJEACJEACJEACJEACJEACJEACrZQAjUCtVHCsNgmQAAmQAAmQAAmQAAmQAAmQAAmQAAlEQ+CMjEDf+c538J///Cea8hiXBEiABEiABEiABEiABEiABEiABEiABEjgPBFQdhtlv1HhjIxAHTt2xMmTJ89TtVkMCZAACZAACZAACZAACZAACZAACZAACZBANAROnToFZb9R4YyMQHFxcXC73Thx4gRXBEUjAcYlARIgARIgARIgARIgARIgARIgARIggXNIQK0Asmw2yn6jQjt5eEb7uf7973/j+PHj+v/p06fPYfWZNQmQAAmQAAmQAAmQAAmQAAmQAAmQAAmQQHMItG/fHp07d9b/v/vd7+okZ2wEak7BjEMCJEACJEACJEACJEACJEACJEACJEACJPDNEvj/dtZzBBjsCyoAAAAASUVORK5CYII="/>
          <p:cNvSpPr>
            <a:spLocks noChangeAspect="1" noChangeArrowheads="1"/>
          </p:cNvSpPr>
          <p:nvPr/>
        </p:nvSpPr>
        <p:spPr bwMode="auto">
          <a:xfrm>
            <a:off x="16613188" y="38733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297782" y="239150"/>
            <a:ext cx="10917412" cy="67403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State-of-the-art methods to do next word prediction are based on n-grams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(an ordered sequence of n words or terms)[1].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These methods base the next word prediction on the previous n words typed.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NWP employs a modified version of the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Lato"/>
              </a:rPr>
              <a:t>Kneser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-Ney smoothing, </a:t>
            </a: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as discussed by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Lato"/>
              </a:rPr>
              <a:t>Körner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Lato"/>
              </a:rPr>
              <a:t>[2]</a:t>
            </a:r>
          </a:p>
          <a:p>
            <a:endParaRPr lang="it-IT" sz="2400" dirty="0">
              <a:solidFill>
                <a:srgbClr val="000000"/>
              </a:solidFill>
              <a:latin typeface="Lato"/>
            </a:endParaRPr>
          </a:p>
          <a:p>
            <a:pPr fontAlgn="base"/>
            <a:r>
              <a:rPr lang="en-US" sz="2400" b="1" i="0" dirty="0" smtClean="0">
                <a:solidFill>
                  <a:srgbClr val="000000"/>
                </a:solidFill>
                <a:effectLst/>
                <a:latin typeface="News Cycle"/>
              </a:rPr>
              <a:t>References</a:t>
            </a:r>
          </a:p>
          <a:p>
            <a:pPr fontAlgn="base">
              <a:buFont typeface="+mj-lt"/>
              <a:buAutoNum type="arabicPeriod"/>
            </a:pP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inherit"/>
              </a:rPr>
              <a:t>Feinerer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, I.,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inherit"/>
              </a:rPr>
              <a:t>Hornik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, K. and Meyer, D., “Text Mining Infrastructure in R”, 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Journal of Statistical Software,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 March 2008, 25, 5,</a:t>
            </a:r>
            <a:r>
              <a:rPr lang="en-US" sz="2400" b="0" i="0" u="none" strike="noStrike" dirty="0" smtClean="0">
                <a:solidFill>
                  <a:srgbClr val="00008B"/>
                </a:solidFill>
                <a:effectLst/>
                <a:latin typeface="inherit"/>
                <a:hlinkClick r:id="rId2"/>
              </a:rPr>
              <a:t>http://www.jstatsoft.org/v25/i05/paper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, 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Retrieved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inherit"/>
              </a:rPr>
              <a:t>Novembrer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 12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, 2015.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2.Körner, M. C., Implementation of Modified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inherit"/>
              </a:rPr>
              <a:t>Kneser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-Ney Smoothing 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on Top of Generalized Language Models for Next Word Prediction, 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Univ. of Koblenz-Landau, Sept. 2013,</a:t>
            </a: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 Thesis,</a:t>
            </a:r>
          </a:p>
          <a:p>
            <a:pPr fontAlgn="base"/>
            <a:r>
              <a:rPr lang="en-US" sz="2400" b="0" i="0" u="none" strike="noStrike" dirty="0" smtClean="0">
                <a:solidFill>
                  <a:srgbClr val="0000F1"/>
                </a:solidFill>
                <a:effectLst/>
                <a:latin typeface="inherit"/>
                <a:hlinkClick r:id="rId3"/>
              </a:rPr>
              <a:t>https://west.uni-koblenz.de/sites/default/files/BachelorArbeit_MartinKoerner.pdf</a:t>
            </a:r>
            <a:endParaRPr lang="en-US" sz="2400" b="0" i="0" u="none" strike="noStrike" dirty="0" smtClean="0">
              <a:solidFill>
                <a:srgbClr val="0000F1"/>
              </a:solidFill>
              <a:effectLst/>
              <a:latin typeface="inherit"/>
            </a:endParaRPr>
          </a:p>
          <a:p>
            <a:pPr fontAlgn="base"/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Retrieved </a:t>
            </a:r>
            <a:r>
              <a:rPr lang="en-US" sz="2400" b="0" i="0" dirty="0" err="1" smtClean="0">
                <a:solidFill>
                  <a:srgbClr val="000000"/>
                </a:solidFill>
                <a:effectLst/>
                <a:latin typeface="inherit"/>
              </a:rPr>
              <a:t>Novembrer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 21, 2015.</a:t>
            </a:r>
          </a:p>
          <a:p>
            <a:endParaRPr lang="en-US" sz="2400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7483647" y="2147483647"/>
            <a:ext cx="85677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State-of-the-art methods to do next word prediction are based on n-grams (an ordered sequence of n words or terms)[1]. These methods base the next word prediction on the previous n words typed. NWP employs a modified version of the Kneser-Ney smoothing, as discussed by Körner[2]</a:t>
            </a:r>
            <a:endParaRPr kumimoji="0" lang="en-US" altLang="en-US" sz="520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Feinerer, I., Hornik, K. and Meyer, D., “Text Mining Infrastructure in R”, Journal of Statistical Software, March 2008, 25, 5,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inherit"/>
                <a:hlinkClick r:id="rId2"/>
              </a:rPr>
              <a:t>http://www.jstatsoft.org/v25/i05/paper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, Retrieved July 8,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Körner, M. C., Implementation of Modified Kneser-Ney Smoothing on Top of Generalized Language Models for Next Word Prediction, Univ. of Koblenz-Landau, Sept. 2013, Thesis,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8B"/>
                </a:solidFill>
                <a:effectLst/>
                <a:latin typeface="inherit"/>
                <a:hlinkClick r:id="rId3"/>
              </a:rPr>
              <a:t>https://west.uni-koblenz.de/sites/default/files/BachelorArbeit_MartinKoerner.pdf</a:t>
            </a: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Retrieved July 21,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NWP Interface and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Simple interface. Enter your text in the “User Text:” area and hit the “Predict!” button. That's all there is to it!   </a:t>
            </a:r>
            <a:endParaRPr kumimoji="0" lang="en-US" altLang="en-US" sz="1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News Cycl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News Cycle"/>
              </a:rPr>
              <a:t>Algorithm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Training, Held-out and Test data subsets were taken from a corpus of 200 MB of blog data, 196 MB of news data and 159 MB of twitter data. Training was done with several sizes of training set and a 24 MB training set was selected, to maximize precision and performance, drawing randomly from the blog, news and twitter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Model Performance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/>
            </a:r>
            <a:b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</a:br>
            <a:endParaRPr kumimoji="0" lang="en-US" altLang="en-US" sz="27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3" name="AutoShape 6" descr="data:image/png;base64,iVBORw0KGgoAAAANSUhEUgAABIEAAAKeCAYAAAAyZgu1AAAKoWlDQ1BJQ0MgUHJvZmlsZQAASImVlgdUE+kWx7+Z9EZLQDqhd6RXKaGH3puohIQSSgiB0OzI4gqsKCIioCzoIoiCq1LEhliwLYqKvYAsAsq6WLChsgM8wnvnPM877z/nJr+5586dO9/Md84fAPJ9Fp+fAksAkMrLFAR5ONMjIqPouGcAAuIAABjQWewMPiMgwAf8UB/uItWIbhvO9vpx3X+VJCcugw0AFIBwLCeDnYrwcSS62XxBJgAoJIB6diZ/lisRpgmQARE+NMsJ89w9y7HzfGeuJiTIBeExAPBkFkuQAADpPZKnZ7ETkD5kGsLGPA6Xh7Arwg7sRBYH4QKEDVJT02b5CMI6sf/WJ+E/esaKerJYCSKef5Y54V25GfwUVu7/uRz/W6kpwoV7qCFBThR4BiH/ssiaNSaneYuYF+vnv8Bczlz9HCcKPUMXmJ3hErXAHJar9wILk0MZC8wSLF7LzWSGLLAgLUjUPy7DLVjUP47pI5ohxU/E8Vx35gLnJYaEL3AWN8xvgTOSg70Xa1xEeYEwSDRzvMBd9IypGYuzsVmLM2QmhnguzhYhmoET5+omyvNCRfX8TGdRT35KgKg+LsVDlM/IChZdm4l8YAucxPIKWOwTIFof4AeCgSHwAWbAFDkCETYBxoCRGZcz+00DlzR+roCbkJhJZyC7Jo7O5LGNDOimxiYWAMzuwflX/N5ybm9BSQqLOUEEABZvkM2pt5hb6QFAayQA0o6LOS0rAOTbADh5ni0UZM3n0LM/GEBEdjcNyAFloA50kMlMgSWwA07ADXgBfxACIsFKwAaJIBUIQDZYAzaCQlAMtoGdoArUgn2gERwGR0EHOAXOgUvgGrgJBsAjMAhGwCswCT6AaQiCcBAFokJykAqkCelDppA15AC5QT5QEBQJxUAJEA8SQmugTVAxVAZVQXVQE/Q7dAI6B12B+qEH0BA0Dr2FvsAomAzTYCVYC14KW8MM2BsOgVfACXA6nAcXwFvhSrgePgS3w+fga/AAPAi/gqdQAEVCyaBUUYYoa5QLyh8VhYpHCVDrUEWoClQ9qgXVhepF3UYNoiZQn9FYNBVNRxui7dCe6FA0G52OXocuQVehG9Ht6Avo2+gh9CT6O4aCUcToY2wxTEwEJgGTjSnEVGAaMG2Yi5gBzAjmAxaLlcFqY62wnthIbBJ2NbYEuwfbiu3G9mOHsVM4HE4Op4+zx/njWLhMXCFuN+4Q7izuFm4E9wlPwqvgTfHu+Cg8D5+Pr8AfxJ/B38KP4qcJEgRNgi3Bn8Ah5BJKCfsJXYQbhBHCNFGSqE20J4YQk4gbiZXEFuJF4mPiOxKJpEayIQWSuKQNpErSEdJl0hDpM1mKrEd2IUeTheSt5APkbvID8jsKhaJFcaJEUTIpWylNlPOUp5RPYlQxIzGmGEdsvVi1WLvYLbHX4gRxTXGG+ErxPPEK8WPiN8QnJAgSWhIuEiyJdRLVEick7klMSVIlTST9JVMlSyQPSl6RHJPCSWlJuUlxpAqk9kmdlxqmoqjqVBcqm7qJup96kTpCw9K0aUxaEq2YdpjWR5uUlpI2lw6TzpGulj4tPSiDktGSYcqkyJTKHJW5K/NlidISxpK4JVuWtCy5teSjrIKsk2ycbJFsq+yA7Bc5upybXLLcdrkOuSfyaHk9+UD5bPm98hflJxRoCnYKbIUihaMKDxVhRT3FIMXVivsUrytOKSkreSjxlXYrnVeaUJZRdlJOUi5XPqM8rkJVcVDhqpSrnFV5SZemM+gp9Er6BfqkqqKqp6pQtU61T3VaTVstVC1frVXtiTpR3Vo9Xr1cvUd9UkNFw1djjUazxkNNgqa1ZqLmLs1ezY9a2lrhWpu1OrTGtGW1mdp52s3aj3UoOo466Tr1Ond0sbrWusm6e3Rv6sF6FnqJetV6N/RhfUt9rv4e/X4DjIGNAc+g3uCeIdmQYZhl2Gw4ZCRj5GOUb9Rh9HqpxtKopduX9i79bmxhnGK83/iRiZSJl0m+SZfJW1M9U7ZptekdM4qZu9l6s06zN+b65nHme83vW1AtfC02W/RYfLO0shRYtliOW2lYxVjVWN2zplkHWJdYX7bB2DjbrLc5ZfPZ1tI20/ao7d92hnbJdgftxpZpL4tbtn/ZsL2aPcu+zn7Qge4Q4/Crw6CjqiPLsd7xuZO6E8epwWmUoctIYhxivHY2dhY4tzl/dLF1WevS7Ypy9XAtcu1zk3ILdatye+qu5p7g3uw+6WHhsdqj2xPj6e253fMeU4nJZjYxJ72svNZ6XfAmewd7V3k/99HzEfh0+cK+Xr47fB/7afrx/Dr8gT/Tf4f/kwDtgPSAk4HYwIDA6sAXQSZBa4J6g6nBq4IPBn8IcQ4pDXkUqhMqDO0JEw+LDmsK+xjuGl4WPhixNGJtxLVI+UhuZGcULiosqiFqarnb8p3LR6Itoguj767QXpGz4spK+ZUpK0+vEl/FWnUsBhMTHnMw5ivLn1XPmoplxtbETrJd2LvYrzhOnHLOeJx9XFncaLx9fFn8WIJ9wo6E8UTHxIrECa4Lt4r7JskzqTbpY7J/8oHkmZTwlNZUfGpM6gmeFC+ZdyFNOS0nrZ+vzy/kD6bbpu9MnxR4CxoyoIwVGZ2ZNMTsXBfqCH8SDmU5ZFVnfcoOyz6WI5nDy7meq5e7JXc0zz3vt9Xo1ezVPWtU12xcM7SWsbZuHbQudl3PevX1BetHNnhsaNxI3Ji88Y984/yy/Pebwjd1FSgVbCgY/snjp+ZCsUJB4b3Ndptrf0b/zP25b4vZlt1bvhdxiq4WGxdXFH8tYZdc/cXkl8pfZrbGb+0rtSzduw27jbft7nbH7Y1lkmV5ZcM7fHe0l9PLi8rf71y180qFeUXtLuIu4a7BSp/Kzt0au7ft/lqVWDVQ7VzdWqNYs6Xm4x7Onlt7nfa21CrVFtd++ZX76/06j7r2eq36in3YfVn7XuwP29/7m/VvTQ3yDcUN3w7wDgw2BjVeaLJqajqoeLC0GW4WNo8fij5087Dr4c4Ww5a6VpnW4iPgiPDIy99jfr971PtozzHrYy3HNY/XtFHbitqh9tz2yY7EjsHOyM7+E14nerrsutpOGp08cEr1VPVp6dOlZ4hnCs7MnM07O9XN7544l3BuuGdVz6PzEefvXAi80HfR++LlS+6Xzvcyes9etr986ortlRNXra92XLO81n7d4nrbHxZ/tPVZ9rXfsLrRedPmZlf/sv4ztxxvnbvtevvSHeadawN+A/13Q+/evxd9b/A+5/7Yg5QHbx5mPZx+tOEx5nHRE4knFU8Vn9Y/033WOmg5eHrIdej68+Dnj4bZw6/+zPjz60jBC8qLilGV0aYx07FT4+7jN18ufznyiv9qeqLwL8m/al7rvD7+t9Pf1ycjJkfeCN7MvC15J/fuwHvz9z1TAVNPP6R+mP5Y9EnuU+Nn68+9X8K/jE5nf8V9rfym+63ru/f3xzOpMzN8loA1ZwVQSMDx8QC8PQAABfEO1JsAEMXmPfKcoHlfP0fgRzzvo+dkCUDjBgACnACYtXrVSGgg5zQkPJFAbBVsZiaKfykj3sx0vpfsN+T+z2ZmxhFfJqYLwLfsmZlPjjMz088BwCJ+f8fyeW8+Kzwyrykd/ED/APLg/sFiYjJiAAABnmlUWHRYTUw6Y29tLmFkb2JlLnhtcAAAAAAAPHg6eG1wbWV0YSB4bWxuczp4PSJhZG9iZTpuczptZXRhLyIgeDp4bXB0az0iWE1QIENvcmUgNS40LjAiPgogICA8cmRmOlJERiB4bWxuczpyZGY9Imh0dHA6Ly93d3cudzMub3JnLzE5OTkvMDIvMjItcmRmLXN5bnRheC1ucyMiPgogICAgICA8cmRmOkRlc2NyaXB0aW9uIHJkZjphYm91dD0iIgogICAgICAgICAgICB4bWxuczpleGlmPSJodHRwOi8vbnMuYWRvYmUuY29tL2V4aWYvMS4wLyI+CiAgICAgICAgIDxleGlmOlBpeGVsWERpbWVuc2lvbj4xMTUzPC9leGlmOlBpeGVsWERpbWVuc2lvbj4KICAgICAgICAgPGV4aWY6UGl4ZWxZRGltZW5zaW9uPjY3MDwvZXhpZjpQaXhlbFlEaW1lbnNpb24+CiAgICAgIDwvcmRmOkRlc2NyaXB0aW9uPgogICA8L3JkZjpSREY+CjwveDp4bXBtZXRhPgpxyBM3AABAAElEQVR4AezdCXgU5f0H8C82YJAAUVBQVw0qxqhEEEsKohLqARSJoAJyaQsJKijQvyjiAfHgtCVUEASpioAgCgI2IJTEIuVQIRisMQIl6GITDBAgmkC2nf/7zl5z7WZ3s5uL7zxPYGfmnXfe+cw7k51f3nnfBgAU8cOJAhSgAAUoQAEKUIACFKAABShAAQpQoB4LnFOPj42HRgEKUIACFKAABShAAQpQgAIUoAAFKOASYBCIVYECFKAABShAAQpQgAIUoAAFKEABCpwFAgwCnQUnmYdIAQpQgAIUoAAFKEABClCAAhSgAAUYBGIdoAAFKEABClCAAhSgAAUoQAEKUIACZ4EAg0BnwUnmIVKAAhSgAAUoQAEKUIACFKAABShAAQaBWAcoQAEKUIACFKAABShAAQpQgAIUoMBZIBB1FhwjD5ECFKAABShAAQpQgAIUoAAFKECBWijQrFkzdOjQAW3btsWFF16Ixo0bo6ysDEeOHMG+ffuwZ88enDx5shaWvG4WiUGgunneWGoKUIACFKAABShAAQpQgAIUoECdFLjgggswZMgQ9O/fH0lJSYiK8h2acDgc2LFjB95//30sWbIEx48fr5PHXFsK3UAURKkthWE5KEABClCAAhSgAAUoQAEKUIACFKifAs2bN8fEiRPx2GOPISYmJuiDLC0txZw5czBt2jScOHEi6O25AcAgEGsBBShAAQpQgAIUoAAFKEABClCAAhEV6NOnD+bPn4+LL764yvv58ccfkZaWhr/97W9Vzutsy+BX4oAnn20HzeOlAAUoQAEKUIACFKAABShAAQpQIPIC55xzDl5++WXMnTsXTZs2DcsOZT4PPvggfvWrX+HTTz8NS55nSyZsCXS2nGkeJwUoQAEKUIACFKAABShAAQpQoBoFZJBGtv4ZMWJExPb6xhtvqK+X/e9//4vYPupTxmwJVJ/OJo+FAhSgAAUoQAEKUIACFKAABShQCwQaNGig9t3z+OOPR7Q0N998M84991xs3rw5ovupL5mzJVB9OZM8DgpQgAIUoAAFKEABClCAAhSgQC0RGDBgAJYvX14tpVEURR1p7IMPPqiW/dXlnTAIVJfPHstOAQpQgAIUoAAFKEABClCAAhSoZQKtWrXCN998AzkUfHVNxcXFuO666/DTTz9V1y7Dsh9pJF+bO378OBwOR1jy9JdJlL+VXEcBClCAAhSgAAUoQAEKUIACFKAABQIVkK+BvfTSS34DQLLljuwsetOmTepoYTL4UVhYCLvdrgZDGjVqhGuvvRayNdHIkSMh5yubWrZsifT0dLV/IF9pY2Nj0bNnT7Rt21YNvPzwww/47LPPkJ+f72uTiC6XVlu2bFGDV9dffz3y8vLU/TVu3Bi33HILtm3bhl9++SWgMsi82rVrh4KCApw8edLvNopYG8afFGXz4ZOKUnFYmZ1Seb5v7T6sVChlyo6MlDCWofL9hveYq2l/aW8ph8uE1pEtSkpYz1k1lZ9lZh1nHWAdYB1gHWAdYB1gHWAdYB1gHWAdqNd1IC4uTjlz5oyI8/ifRIBDef755xUR7FA9+vfvrzz77LPKtGnTlBdeeEG59dZb1eW33367Ul5e7j8z11qZzmazWfqKIeUVERwx5SM6lFZuu+02y20iHTcQgRvl66+/VmQZEhIS1DLIZW+//bZazkWLFgVcLuk0evRoZeDAgX63iUhLoNhmYtg3kXMzv7EnuXIIOiZcIpPivHPDM1RcpbuswwlSOnTEJdFSqwmoVYdPJItOAQpQgAIUoAAFKEABClCgHgrI1ihyJLCGDRtWenSdO3eG/JGvjskWL5MmTVJbxLg3nDx5Ml588UW1dY8cAeyJJ55wr/L5v2wxJPcvt9VO9913H2Qe8pWx8ePH4x//+AdkWWXrm759+2Lnzp3a5Lj66qvxu9/9Dq+//joqKip066pj5vTp0+puRFAr4N3J45EjpMlOsv1NMqIQ9slN5Cy2v+xP4fCR44gTrwn+dOKUv4RcJwROnvgJx0uF07ESUItVggIUoAAFKEABClCAAhSgQBgE2g3B/Kd74tzTZzyZnT4ln2aLsGLsJGR7ltaVD4lInzcO2DoLk5bmGgot1z2NVofexyPT1hjWVX1WBiLkK1zhmGReTz75JKZMmaK+MhVIEEhuI1rC6IJActlTTz0F0bQGv//97/Hxxx97iidfvzJ2Jn3OOedgz549ajBFDm9f3ZMs56hRo/Daa695Xg8LpAwysHXixAkcPHjQb/LQgkDtkpGSeClQehgH12TDWK08ezzh/JSckoJLY5ricO4SZO/1rBUf1qDnFSIC5GdKTBmC37QCfik6jCViX1WeXGVvKoIph08cRPanPkuv7ipZ7P/SGODU4VysqSSt3CDg9IEaag44e8JvccEEzQLDx8RuKUi8VLYROoXcpWt8nxfDdpylAAUoQAEKUIACFKAABShw1gpc+Vs8NHgQoi0ARo4ajBl3Xo2nP7VYWWsXtUHfRx5Gu26nRRDoEUMp5bpBaPftmYgEga666iq1FY1hpyHPRkdHq62KZAuXQKdrrrkGbdq00QVD4uPj1c137NgRaDYRSSf7+omLi4Ns4XPo0CE1MGW1I9lHknhNzGqVZ9nFF1+MFi1a4OjRo/jPf/6j5pWTk+NZ7++D3/fFxIae9YmiT5r9x8pM79Ad279FGdvOnS5F2XFKJjmmrF+0Rik4VaFLf/LwDk3aZGX9IZlfmbJ+QrK6n+RpW0QfQYpyeOdbylufFei2VZSTyo5FY9V00z877Fx3Kk8Zqymjs7wpypYjMt8KJXdJmpo+MW2+kqcu02dZcWq/8lZaousY5XZi7xUnlV1ZO0T/O/q0ZcdE2jHOcnr3E0x6KIEZui31/ydOWC+khNahNUqi5piTJyy1OC9lyv7P3lKSNem055Kf9bb0oAfrAOsA6wDrAOsA6wDrAOsA68BZWge6zRdPmuI5K2+pktwuWUlJkT9p4nl0v/pAeHL3bNfzYl3xSVZ2iAfHsr3zLcqdouyS6yJ0TIMHD9Y/RAcwN2fOHEW01lH+9a9/mVL/7W9/U9dNnTrVtM7XAtm/jrZfHJn3vn371H53ZL9Dvq5zmW7JkiW6foNkH0LyZ+/evep2Ms3hw4cV0eJGOf/883V5yXWyLx+57v7779etO++885RZs2YppaWlnmLLMvXo0cPUJ5As38SJE9X9yj6TjOUVLa3UbTwZiQ+yfOK1NlNa47au+QArcrfZSpF2LxUyVKOZDq93BSbcQSDNOhGM0aau2L/UVThRAdWAkaLkzhuiLkvJ2KXdUP0s3sHTLKtQVqaJYMqY9Z48d0wzdCo9eKkaLJEbbZ4sgjYp80VISjOJ/LQ5KhW5SpoaLPGWR5Na0e1e5LxmjDdo5C5/QOkDNrQ+JynzXDZlucoQV3AnRQTNdJO+sCKatpmdSDMQFujNgOlYV1gHWAdYB1gHWAdYB1gHWAfOvjrgCgKdNAVNpqvPkZ5gyuDpyq7DxzzPkieP5Cnz1QYFycqa/SJYcGi954/w6Z/sVyrKipSl7gYH3aYrBWKQn/2fpKu+afM2K0ViXp0qjim73ncuTxyzRjkmGypME3/ol8/Kp3aJ57lkZenO/Yo7ubNxgvuZVD4bi8YaR9wdHpcpeVnrlbxKgkCKaOCQJwd0Uqcy5fDeNepzo7Pc+5Xp3bzPpMmT1ysnK8qULcbnbotrRYzO5coz8P+sgkCiZYvyl7/8RWnevLly5ZVXKmL49IAzlEEgY/Dk6aefVreXAZ3hw4crUVFRlvU8NTVVEf0AqR1by3zE62DqvOibSE0vAz0yyCPXiaHddXnIdcuXL1fXaYNQon8k5e9//7u6/4MHDyrPPfec8vjjjyvr14tGHmVl6rHJ/NwdQ8tAjdtRjLKm24fsMFtORUVFaifacj/idTlPcGnsWGejGR/BH3de3pPrL2HKvFx1Z7KFz8oJ7qBLiqiM7tBQmfKWOhqYNghUoexaku4KDomKu9ud9rCSrrYc8qa1CgJVHNmlPJPirNzJY5Z6glBFWfICEdu6IjveoJLzWJ75xNVKqGyXGixJz3Lvt0hZOdkZbAISleniwnROJy3K7myN5B6FKy1jsyewpBzb4rq4veWX+cjWS/7SB25ofU48ATJxXM79pCl5nmjWMWXNNGerJ7RLU9bkecNe+12tofydX66zNqcLXVgHWAdYB1gHWAdYB1gHWAdYB+p5HXAHgQytY+SbGPJxSw0CtUtX3O+pFOXtUnbsdT1ziqdUGTB5S0ZdxLPybDV4kqxsPiKfEBWl4CPnQ7n7D/qbJyQq8u0XdSo7rOzaucvzBop8JnancyaoUIry1ijv7XUGa04eylV27BbBJXWlc79oN931nCwCTDs3K1t2u0sp3qMxBbXkedQ8w1YUKTuyNiu5rldgZEuoIa7n/rxFrmdLEZCYv9d5bNrAkNU1IYMgMmgS7CSDQDI/GfC58MIL1f9lXvKnV69eyvfffx9slsrcuXPdAQ/1fxn0efPNNz35iGHU1dY2xkCOLIfoE0gNqsjGKKKTZV0+skzBBoFkwEdOsrWOGKLek5/MS46EJqdAgkBdunRR0/3000+KeKXMk48ss+hgWw1cyVHZ2rZtq1tnca4Cu6C9AQwxnLsnsCO3TVO25O1X9u9e42qd4q1URZ9N1+885S21mZ18rcsYMDIHgUSl9rxi5izjfHfld1XmtCV5KpiIg2nSelvzHP7kGXX/Y5fsUgM4h/2UZ74hgFVxeI2+7AJ2iGd/ZcrSwbJM3mMNJH3ghtbnxBgESs7Y4Tp+RdmRIVo8iTJ6f5KVLe440KkdnuCUd702LT/ThXWAdYB1gHWAdYB1gHWAdYB1gHXgLK0DIgjkfHQSLWIOFYjXfcTPEffDlHjWEi1g3A0N8t73trQYssj5poZ87k2e5nw226U+l6Ur7hBRxaGV6jOaM5CyX3RlIgJEMusK+dntnabkyjjLqS3KCPebMcd2ON9W8QSoNK92ieCUnA5/9IySnuXcU+4id2MHKO7nZP9BoCJXwEqWIVHZrGYjg1hjFbWphOdNH+e8seGF1bUigxruoc3VAgb4jzsIJF+Bkq1/ZGsXmdfQoUMDzMGcTAZ8rMooRvxS5ND07kn0p6N7dUxuE84gkDwOGfyRQR4Z0DKWqUmTJsqpU6cqDQLJfJYtW6amk07GfOT8u+++qx6WfHXOar172TniQ0DTmq174RycLBpJg1/AV0oZig7lYctHnbHk0atx9U0pWGLI6eA/N+iXnDgNh2tJpSOHHc/HBl0n0sDpCvfWzkwWTH8fP6ofL0KfseIFKTmlDUGi6MgZOI51r0+VH5AxpCMaix7Bh8z/D+YvWYnNO3NRcPgYKj562OdQ63lr/6puq/1nyZsbRa5yika7rq79uRIEkj4UQ1f2lv81O9c17F75XswZm21Ik40/rXADVj48n2FjzlKAAhSgAAUoQAEKUIACFDhrBNQRk8TjZtMLLkDTZuKnaRRO/XQIG2aPxG8mrEHrWDkAzyEs7p/hMVky/F2xBGgW2xzZIo18Nm17Ww/xTNoJl4jBenZ+/iOiLu+ANKTg19dGw/H1Z8hAM8Sqj2eX4oVjJ3Hy1EkcOzYN7WSv1NEX4mJX7ntXTMUC8Tnl3l+rz6wN2/bHMZH25KljOPbsHWqqC+KvQSu1XEewPsP7NL5g+lr1udXXU2BDcbCObzMx5lPXzsSQQn/Z8K2YOR9JPQ7iw8/FU+8lt+CxbmLR5H64Svy3fcmb4t/KJ9ESpfJEFilEkAOiPyGIVjPqyF7itSyIoAfEa1QWqStf5Kscoo8hiBY1SExMxMqVKyFaAkH0A4R77rmn8kxDSCFaN6nD0MvyZGVlmXL45ZdfIFo6mZZbLbjlllvUxeI1MqvV2LDBGX9JSkqyXO9eGHAQCKLpy8D0D3CoVFwZ6hSNiy6/FremPIw3shWc3L9eVG3tdAp7thsDE9r1/j+fKsipfCi+vZOw7utTakbX9his/p8+9DbIC9jx/Wd4xD3iXcp05J2qQNaSWRg5+H5079QOV1xyvprOVykaNpIXuWH69F8och++YVVA6YM2NOzEMHtTfGvnEkeF9ZDxpyuc62Ns6NLNsDFnKUABClCAAhSgAAUoQAEKUMAjcGrvAjRr2sz501j8f1Eceo6VoRi4GkSU4agntfxwEEfL4XqunIpPDzjQtO3tmH9fgngg/QZ/XbRNpLkCv8sYgrbiIXXX3z7ybl0ugz9HcKToiPj/GL79ei++3X8CFzaWScqxa6vrYfZc5ybR0RUoEmmPFIkgUNF+7P36W3y19zs4G1eUocT99381eTnKnJv5/NfhMDTLOON8djyveVM8vWizaLzRFHcMTcP0nu1FHt9iyeTAnu3Fq0o+9xnoChkQmjFjBmw2G0aMGKEOex7otjKdaA6DysohWueoQ9lPnz4dv/rVryBaHwWzi4DTyiCTPB7Rp5E6IpjVhrK8lU0yj5YtW6rJCgsLLZO7l4tXzizXuxcGHgQSW6yZ/ADimjbEjfeOxIy/foDPvj7gCT40vaoHFmSlu/Ot+v8NXbW9kpweefOfztZFlyRhdrchuLv9ReoWuavdLXmSsfmtp3BtjBoawoHP1+KN6S9i3JDuaHDvG66WPeadVJxxBpd0a7pdj1YyG4sp0PThNNx30HUL8lEmTzFL7dj2qWeOHyhAAQpQgAIUoAAFKEABClDAINDQ7zOobA1wLYZMFuMvu6cxjyBRtOApq3AGVN7flAfEJGH4XVeg/Ns9WLDgn6KlUBT6jLxfhFR+xCdLnYEdNdxSkY9+V4s3alw/7//YEA1P5mGnK3pzutS5kzUbctUA1I9ZU5HgSf8KSpo1xs8//oDyn+UGV6DnNG+5Eu9LFi2RAFeTAHdpPf/LF2yir70DYz1LgJ5JcWJOBJ82LAEWvI4tojHQVf1fQmqnpji+da3aKkmT3PKjDGYcOHDAcl2wC2ULmgULFqitZMaNGxfs5gGVQ5b3z3/+s5r39ddfrwaDgtmRDB4ZJxms0U6i42d1tmnTphD9EmlXeT4bt/Gs0HyQZRUji6lL5LDwVpPoT0ldLIOK/qaAg0Bpi3bgZEUFRL86yF2zAE8PfwC3tbsazRoMxU7nO1JofGErf/uKzLrZ87FLtTgf98+bjBvlq2COA3h3rLsZ0G9wlatRz5E1o3B1UgoemTAJGUtFJLPVxT5fB0u4c4ipvMn3JokGcnJy4OC3ubr1gaQPt+Ep0bpJnaIT8cQEMWi8bkrEIw+4llnXNV1qzlCAAhSgAAUoQAEKUIACFDgrBZo7j9pX0ESufXrKGrUBxK2T1mDL+/NFNyObcSyjhwjxlOOT+WPUDNasWI8j4pN8/Nq3dav4NwNffC8jLvIRdRsmqa111mD5+kPizatbsfPQDsyenI63PsnDC3ddiyuaAa7Yj5qf+s+axfhCPG9fctcs5GW9hWcmzMaWQ6/j1suvQJPyw3h6fqYaJLr16eVYP2860uetx6ZJt3q39/Up6irMPLwD8137H9lBPDQf/wIfqY/R2XhrtShszEXi+bcc6+c/7SsX0/IvvvjCtCzUBXfeeSfS0tIg+hnC2rVrg8rmyy+/DCi9uxXO6dOn1RZEgWwk+vBRk11++eWm5Jdddplu2ZEjR0QLriKIIeLRqVMn3To5I5db5WNKKBbk5OSoi++44w6r1ZBecvr8888t12sXyrZHlf6kf+YeYUuMQuUZYUsMRzd4tlLgGqHK2fGUu7Pkk4qzs2VN3p4Ot9zr3GnNQ8RbdWI1e7ezcy7jurT33aN8iVMopmM7NR1Si17cPZ1yid7O3ceanDZb2S8731Inc3nk4oKs2a6RzaAki2H33AKKa9QxbcfQgaQP3FB05iU6GTt26phyUgzdN7ub09DYMTTwjLPTLrnzisPK0jHuUduSlbc8o7Z5e6R3Hzv/19TJAOo+vejFOsA6wDrAOsA6wDrAOsA6wDpQj+uAGL5dPuud3K3pfNniOSFl2nrlmOvZVz6CydHANmd4R9GSHSyvOSQTuAdCgjLW9ayq7bhZpntrp/spVc1IKTu8Q3lGPPc5n/ncz6cu827pSu4Rz8OrusH+rPmeZ9UhYiRr92DvcmXZkQK1nMbnZmcddj2DnyoSQ9Q79y3/rTiWp0xXB0tyn2fXc/SRzZ5h7wO5BkTrGNGxtv7YvHvRf5KdJf/3v/9V3EPEf/311+q8XO6e5EhccWIkrIsvvlgRARV1vXudr//laGKyc2dteePj43Xzcp1ogaO88sorajarVq3yrJfLxatVaifMbdq08Sx3b7Nu3Tp1G9GKSLeud+/e6jay/KJ/I3WdzGvWrFlq+uzsbKVRo0aebeQ6Oby7nOQ2ojWSZ53VEPH9+/dX09rtdqVVq1aetLJcHTt2VEQgS/0J2+hg8Izspe5X1JIyMaa97gpQ1k+QI1S5AzuGiisvopT5AY8OZlVhZ+92DY1nHOpODIvnrWZlyso0d8WV/4uezl3D86klF+U+aSi384gOi6H93GV3HaP8T6Y/pbk6xKIdGe5gS5DpAzaUw/C5L2PvDcQcBBIjls1z9kjvLnFF2UnXkIGuJaJXedGmSVdBtBcDP9OGdYB1gHWAdYB1gHWAdYB1gHWAdYB1IPA6kJySoqSIH/HeRdWes9olK8ndkkVeiQHlkyieV4cMHqIkG0bRdp67RCVFrEtJkc/kgZfLuX+LbcasUZ8r9y/RBrkqz1cGNmbPnu1+PPX5vwx6yFGuGjdurDRs2FAtsxyOXc6PHDlSt92mTZvUoI4MoMj1X331lW69ceZPf/qTzkAOyy5ey1K2b9+uyODK8OHDlSeeeEL55JNP1E1Ffz1KQkKCZxt5DO5AjwzcyPR9+vTxrJef5SSP4Y033lDXv/baa0p5ebny2WefqcuHDRvmSS+HvT906JC6jWgppR6fHPnsww8/VH7++Wdl8+bN6jbt27f3bGMVBJKBLdGZtZrP/v37lYceekiRw8b/8Y9/VOQxyGnsWO/odX7qQeUn0r1x8oSlSsEpfeBH3VNZkSYC6g6MHDO3BPIEa0TARa247rSKsmuec0g7d6DDKgrrHv7ucFa6B8ddtvXuEfyObTFHKkVrpf2mcpcpuZ8sVXYccR9PmRi23lueor27zMcqjnN9hnfoPW/ASwxSH1B60aIoIEMo7lZPImcRnHKeI7eNcmqXbsj3IdPWKIctAluH965hACiIG6C7LvH/wO8JtKIV6wDrAOsA6wDrAOsA6wDrAOtAfaoDacqa3XmuVkIFyjMhPE/dcMMNAbXY2bJliyJb0xh/3MEZNdbg+ue9997zpJMtgnxNDodDF9CRdVO2Ivroo4/UII12O9kKaePGjboWOO66fOONN6qtgdzpZTr3Ovn/s88+q7a6ca+XQRgxopkaEJLBoUceeUSX/sorr1QDRO708v9///vfSnJyspKRkaEGgWRAx70PqyCQXCcDZi+99JI6rLw2LxkUeuCBBzzbu/Ox+l/2WiQTBjWJCCQSr2mF8/ALir7LxZpP9f3jBJVZWBKnIa/sDYhR9/Dt0pFIGOLswd2YtYjYom2rNmJxMXYsWCIGwpNTItLGdBeLDmLBUmDHqY+QJPoV2j27OzqKYdeTB4ue3GUv3Op6dz9D6obin5Qg07u3E3uNgGFyiihrnChrWTH2bV+CbPWdU+8++YkCFKAABShAAQpQgAIUoAAFKOBToNtsHN70BC5yHMHfZ6eh5wTjM7DPLT0rREsafPDBB+jXr59nWXV9WLFiBQYOHGi5uyZNmqjDtV900UUQLXDwzTffqP31WCYWC2V6Ody67NBZvKqGH3/8UZdU5tOhQwd11C/ZB5HMUwRpIForqcushqkXr6WpnYHLvoJkHz8iaIXo6GiIVk6Qw8XLeTmJVlHqj+yrSP4YJ1k2uW/ZgbZoZaQeiwg+GZP5nA8oWiS2rpXpZBO8se/nuYJgh5V0y6ZxgZbd2xIo19Uyyf9xB5s+0HIwnX93+tCHdYB1gHWAdYB1gHWAdYB1gHWAdYB1oLbWAdkvjQhqaBurRPyzGD1LkS1uaqtJbSlXwKODiQLXukl0tAzxNiBmPXCtWrbjW5e4elwPvagNgxxJK9j0oZeMW1KAAhSgAAUoQAEKUIACFKAABWq/wL59+yBemaq2gooIE5555hmIV6yqbZ91dUd1OggU26Sxx/3U91n4/a2BD13n2VD34SD+fdg53FvFaef/utWmmWDTmzLgAgpQgAIUoAAFKEABClCAAhSgQL0TEB1E4/3336+W41q+fDnEKGPVsq+6vpOQ+gSqPQediJQU0cfPiYO1oF+i2qPCklCAAhSgAAUoQAEKUIACFKAABWpaQPaPIzplxl133RWxomzYsAH33nuvZd85EdtpHc64jgeB6rA8i04BClCAAhSgAAUoQAEKUIACFKjnAjIQ9Pbbb6N///5hP1Ixahh+//vfMwAUhGydfh0siONkUgpQgAIUoAAFKEABClCAAhSgAAWqWaCsrEwdseuPf/wj5OdwTHIkrTFjxmDw4MEMAAUJypZAQYIxOQUoQAEKUIACFKAABShAAQpQgALBC4hRwzBt2jT07dsXcij5YCfZAbQcfl52An3gwIFgN2d6IcAgEKsBBShAAQpQgAIUoAAFKEABClCAAtUmcMMNNyAtLQ0PPPAAWrduXel+//Of/6jBn/nz5+Obb76pND0T+BZgEMi3DddQgAIUoAAFKEABClCAAhSgAAUoECGBc845B+3atcPNN9+Ma665BhdeeCHOPfdc9RWvI0eOQA41/8UXX+Drr7/G//73vwiV4uzKlkGgs+t882gpQAEKUIACFKAABShAAQpQgAIUOEsF2DH0WXriedgUoAAFKEABClCAAhSgAAUoQAEKnF0CDAKdXeebR0sBClCAAhSgAAUoQAEKUIACFKDAWSrAINBZeuJ52BSgAAUoQAEKUIACFKAABShAAQqcXQIMAp1d55tHSwEKUIACFKAABShAAQpQgAIUoMBZKsAg0Fl64nnYFKAABShAAQpQgAIUoAAFKEABCpxdAgwCnV3nm0dLAQpQgAIUoAAFKEABClCAAhSgwFkqwCDQWXriedgUoAAFKEABClCAAhSgAAUoQAEKnF0CUYqiVOmI//vf/+KXX35RfyoqKqqUFzemAAUoQAEKUIACFKAABShAAQpQgAIUqLpAw4YNcd5556k/v/rVr9QMG4ggUMhRIIfDgaKiIkRFReGcc85BgwYNql5K5kABClCAAhSgAAUoQAEKUIACFKAABShQJQEZ7pENd+RPq1at1NhNlYJAR48ehQwENWrUCDKqxEBQlc4PN6YABShAAQpQgAIUoAAFKEABClCAAlUWkAGg//3vf2rM5syZM5Ctglq0aIGoquR8+vRptVmRzIytgKoiyW0pQAEKUIACFKAABShAAQpQgAIUoEB4BGSMRjbUcTfYkd34yKlKHUPLqJJ8FYwBoPCcJOZCAQpQgAIUoAAFKEABClCAAhSgAAXCJSDjNTJuI+M3cqpSEEhmwACQVOBEAQpQgAIUoAAFKEABClCAAhSgAAVqn4A2blPlIFDtOzyWiAIUoAAFKEABClCAAhSgAAUoQAEKUMAowCCQUYTzFKAABShAAQpQgAIUoAAFKEABClCgHgowCFQPTyoPiQIUoAAFKEABClCAAhSgAAUoQAEKGAUYBDKKcJ4CFKAABShAAQpQgAIUoAAFKEABCtRDAQaB6uFJ5SFRgAIUoAAFKEABClCAAhSgAAUoQAGjAINARhHOU4ACFKAABShAAQpQgAIUoAAFKECBeijAIFA9PKk8JApQgAIUoAAFKEABClCAAhSgAAUoYBRgEMgownkKUIACFKAABShAAQpQgAIUoAAFKFAPBRgEqocnlYdEAQpQgAIUoAAFKEABClCAAhSgAAWMAgwCGUU4TwEKUIACFKAABShAAQpQgAIUoAAF6qEAg0D18KTykChAAQpQgAIUoAAFKEABClCAAhSggFGAQSCjCOcpQAEKUIACFKAABShAAQpQgAIUoEA9FGAQqB6eVB4SBShAAQpQgAIUoAAFKEABClCAAhQwCjAIZBThPAUoQAEKUIACFKAABShAAQpQgAIUqIcCDALVw5PKQ6IABShAAQpQgAIUoAAFKEABClCAAkYBBoGMIpynAAUoQAEKUIACFKAABShAAQpQgAL1UIBBoHp4UnlIFKAABShAAQpQgAIUoAAFKEABClDAKMAgkFGE8xSgAAUoQAEKUIACFKAABShAAQpQoB4KMAhUD08qD4kCFKAABShAAQpQgAIUoAAFKEABChgFGAQyinCeAhSgAAUoQAEKUIACFKAABShAAQrUQwEGgerhSeUhUYACFKAABShAAQpQgAIUoAAFKEABowCDQEYRzlOAAhSgAAUoQAEKUIACFKAABShAgXoowCBQPTypPCQKUIACFKAABShAAQpQgAIUoAAFKGAUYBDIKMJ5ClCAAhSgAAUoQAEKUIACFKAABShQDwUYBKqHJ5WHRAEKUIACFKAABShAAQpQgAIUoAAFjAIMAhlFOE8BClCAAhSgAAUoQAEKUIACFKAABeqhAINA9fCk8pAoQAEKUIACFKAABShAAQpQgAIUoIBRgEEgowjnKUABClCAAhSgAAUoQAEKUIACFKBAPRRgEKgenlQeEgUoQAEKUIACFKAABShAAQpQgAIUMAowCGQU4TwFKEABClCAAhSgAAUoQAEKUIACFKiHAgwC1cOTykOiAAUoQAEKUIACFKAABShAAQpQgAJGAQaBjCKcpwAFKEABClCAAhSgAAUoQAEKUIAC9VCAQaB6eFJ5SBSgAAUoQAEKUIACFKAABShAAQpQwCjAIJBRhPMUoAAFKEABClCAAhSgAAUoQAEKUKAeCjAIVA9PKg+JAhSgAAUoQAEKUIACFKAABShAAQoYBRgEMopwngIUoAAFKEABClCAAhSgAAUoQAEK1EMBBoHq4UnlIVGAAhSgAAUoQAEKUIACFKAABShAAaMAg0BGEc5TgAIUoAAFKEABClCAAhSgAAUoQIF6KMAgUD08qTwkClCAAhSgAAUoQAEKUIACFKAABShgFGAQyCjCeQpQgAIUoAAFKEABClCAAhSgAAUoUA8FourhMYV8SOVH7Sg85dBtH9W0NWwtonXLfM+Uw15QCG8OUWhpsyEmqlQsL9YslzlEo3Vca/Gv/6n8RCEKj5frEkWf3xqtm1e6JQpFWbRbao/F6lh1O9HOyFoiDyoqGjFNY9Gy0n1rN66ez6Xi3BUbz13jlrC1igl7AfzZxbaOQ2xlp8ZYIkcJ7PYSQ/1wJtKeM+NmNT1vdIhqKrxbhN+7po+zKvs3Gsm8gjunvu4pVSlVXd629t1L66qmsW5W5fo15uXXpA78PvFb/gBXGk3MvsZrO9h7Q4AFqVKyulDGKh1gUBtX5/eMoArGxBSgAAUoQIEgBRooYgpyG09yu92O888/Hw0aNPAsq8sfchcOwuh37YZD6IA5G2cjMZAH+9JdGNRrHLQ52IbPwbLBjTGm+3DkGHIeu3gj+sX5y7gcq1LvQka+YcP4sdi4sJ/fAJKjYBW6D8swbNgLy7ZMgE0stT5WQ3Jfs81t6NVnEO7r1wNtW8hv9DU9FWLabf2RaSpGd3G8k9XjNa2qwgJ/dvGPvoGFDyYElXvhp5PR/4Usy21iB8zC2lEdLdfV9EKTQ/NhWLtuBGJrumC1aP8mI7VsYbinPJRYi46yGovi2Ffr7qXVePRh3ZWpblbh+jXlFUxJa93vk2AK7zutycToa/F9odbd7+tCGX2fgjCvqd7vGWEuPLOjAAUoQAEKQIZ9jh8/DptopMLXwTQVomGjCzVz7o85eG5WtnvG//9RDWHMockZsUlUG9ybbH40zv222H9+5QfxuTEAJLfI/xw/eJsbWeZRuDfXtDw2OQmtXUutj9W0ifWCE3ZkvjsDw/t2x+ufFlinqcalpXmbLAJAsgBZ2LC7JOwl8WeXvywblZxVQ3nKsW2VdQBIJmzVqKEhfe2ZNTm0Phe1ISRYe4QAk5FauDDcU2rTQVZallJ88ucJGPP0BExQf8ZgzNRPUFrpdhYJauG91KKUdWKRqW5W4fo15RWMQC37fRJM0f2lNZkYfS2+L1TP/T6I67HGyuhPtmbWVff3jJo5Su6VAhSgAAXOFgEGgQI40yXrJ2FFXkiPLK7co5CQ3MW0p93b91m+AuROWG7PxTb3jO7/bdhboH3RS7dSzDjwry93Gxeiy10JYX9IX/7CMEzbUGDaV/UtcOCL5St97m7xip1+jX1uGOqKE8uxxe+5MWR84it8sMewrK7O/lxXC1795a76PaX6y1yVPR7J24ac7duwTf3JQc7eIyFel/X3XloV37BsWwuu35r/fRIWSetMaoGvu2Dhux7dOdb3/2vZ94z6zs3jowAFKECBiAswCBQg8dynFqIwwLRWyVonJJlekynJ3uk3z4NfWIeAZP7/+OIHq904lzns2J5tbAFjQ9dr3e2AfG8a21y2WNL/xDb3nV6uyZwyETtP+E8TsbWlX2GZ6Vg1e9v+DnZVc9nWb/pOUwD/H+3b1+teH/Sfmmvrk0BV7yl1yaKRRWFDbTVWV+6lFod81i2qc79PqvUMNcQvhv0VnakwLInMbODXY82VMTJHHmKutfB7RohHws0oQAEKUIACqkCo38PPPr4TqzH1vR6YHWR/Lx6oVglIFsGU1bqAxDbsK3KIzoutTkMpvswy9iLkyU38VX0vyh9sa9kvkKMwH6Z2QLbuuLaFd3urT/FD52Bhqo++RhwOlIpm+58un4UZK4zlsmNZZh6SQrWxKkyAy+xb18HqjTnv5nas/nsBku6L8y6K8Kf8dzNhF46y7yX/Uyn++aHvV8H8b8u1dV6gqveUOg8Q4gHUgXtpiEdWrzari79PqvUERCdgXuZalJz2vtsdda78A0wtmupCGauBqzZ+z6iGw+YuKEABClCgHguwJVAQJzdn3kvYejSIDXRJW6NLsjEsUII9+330IFOajy266Ibhy+Gef+CgjzfCCr/OQYlu30B8cie0NCwLajYqCjEt4tB71GzMvNd4HEDOui9D6+MjqEIYE5dgw+LKgyjb3s4Msp8e436Cnc9EdiCvDx7dg6W6cxzsfpi+rgtU7Z5Sh4++SVXKXsfvpVU59Pqyba38fVL9uFExYrTNFi09P7ExVn8QqoZy+bkea00Zq4HBehe19XuGdWm5lAIUoAAFKBCIQA194wikaLUxjR0T01dh41/8j8zlq+RXde0KfLRct/qLnYeAW8yvaZUczNG0cJEBIGNYJwe5B0uRkGAcktuBfaLfDeN0W9crjYtCnk9K+z/EfzROUz6Rlf1L/FA+FAn+BjsLeY/WGzrsW7HYrl/XZfwbeKh0PkbO07RWEv30bN7/Bwy4uvoKt3L9HgxNEOfbz1Sw7WPTWfWT3M+qchTu/w5fffUVDhQW4/TJ08C556Jpi0twVUIiEq5ri9ZBPVw4UFzwDXbtEvkdKsZJsedmYvj31pe1QbsbbkBbmyEg6adkplWOUhTk7cHu3d/i0NFTOC2L2qwprrjqWtz06/aIq2SI+fITxSh1eHONbtISMeppdcC+dweyt+Ti8Em1xOg69A/oaotGZdv8c0cufiw+CVEUUZaWaNu+E7omJSK2Wu6OVbuneCUMn0J2dqDkaImhv54oxLaI9dmfmKO0WLRmMOz/3BjxUmm52sohKqoUR439ofx8CsUnSlAuWhjKyXseDfn4mK3d99KqX4+V1Vmreu6liuD1691J2D4F8vukah6iqCFfD1aHGT5fR2mJoSWQuG6cNzSrHTuXOUqwL/dr7N2ruYeK+33Liy/HNeL+HJ8QZ3nvcu8r2OvRvZ27QFHy2vZbxqrXf7mvys55dd23w/09w+jpufep5zUHu3fl4cdTp9Xfjc1atsTlba9D+w7Xw9bc//eXSOXrPu/8nwIUoAAF6pdAtTzm1CuyPRmY9/ltGNcp+HY1LeM7ileEluv6gLFn70LxH5NMrXQObNmpYRMBIDGMbqx4HUsbCtr2+Q8YkGAcjrwQO0195HTAzW2MwSJN9kF/tBqx6hf84nk4d2DXO69i8a7/oHHjxs7cy8pQdvGdeOWZ3ghXSb5as8xQ8lgkd0lAQtntgDYIJFItXfslBvzRf1DGkFkQs7FiqD0RB7N7z07JRx9j3xNd0dbnFVaCz94zBOsszrH/QjiQu2EBpk3R1ymrbeJ7puKpx4airXgl0d9UWrAVr06ciCxDcE27TWx8X7w863E0C+pEirKuW4DnZi7X1WFtvvKzrfMwTHjqYSS2sIArz8Xj94zWBR+HvbERIy77DtPSRiPTUOaWvQeha8vvLLd5uOl2PPfoJGzTvZ7pKs2KxZghQhgDJ/4Jj/Voayxi+OercE8xF6ZqziV730afUYtN2fad+j7GWQSrcWIXHr3HEBAWW8enPgssfEV3rnSZ2pdj2D3LPYsGZqzFYzcFHlysnffSMF2PodRzEeyUU+SuX8+pisCHSn6fVMFDDpJQ5fuO5ojD6lueh0d7jdRdI/6HiC9B9jsZmLSo8tav3YdPwdiHunr7IbTYl+awxC8vH9ejxXa+yxim+i8L5uOc18R9O6zfMyw8U99Yi+SiZRj0gvd+qDs3rpn45FQ8O34o4qx+70YqX6uCcBkFKEABCtQLAb4O5vc0dsHYMX1NKVY/+Sr2+XgVy5RYu6D5VeguggW66cRWHDA9iBYj55/5umRdHv4/jDO8hpWzNdf8ClbRPvOIYu1vRxv/f0TS7avSGfF8fp7fROX45pNM5OzJcY0GJEYFEp9z9h43tDDwm4n/lY59WLnC8NRv64Mk2e+RrQv6GoIdJR+tRF4o58x/KVxrr8NDw3oYUm7DplxvUMiwEijKwUpD8QemDcJ1poQ+FjgK8e4T3TE6gACQzCF//UIMv6cPVuX5LlPh52+i1zD/ASCZV0n+aozuNQyvvK1pbSVX+JyKseLpfhhdSQBIbm7fvhij+/bzWU59vRNBg0N/x4Re5gCQtij6bcQ+suZh2CAfASDPhiVYPmU4xryT61kSng9hvqfoClV159h2Q/BssjkYs/qZ5y06WC/FiufNASARAcLMBy6u5B6hKzgaWcUB9En0c7XtXhrm61FfZwOr55G7fvX0YZ+r9PeJ8fdNYB4QLwGH674jjzn8vhWma8TnEPHl+zBrUJ+AAkCyrFmLJqLPbZPhfSvZvC+ZztfkvR7N21mWMcz1X5ZLfw3U0H077N8zzJ7r/zy+0gCQ9MjPXohhvVKxVfQjaZ4ila95T1xCAQpQgAL1Q4BBIL/nsQwJv0vF2PbGRNvElzFtSx3jel/zLdEhOd6w0o5dB0r0y04cMLXE6NDxRrS7ydBpc/42/Nswcn1h3k5TS4sud95k2YG0fqeBzzmK/4ODpuQtcJ74Mu+eGvnoY0CTxJ00pP+Ld28yBbu6PHiH6y+frdHj/g6GfHOwZkehYVm4Zstw+a/vRHdDdsvX+B6efl/WJ4bz1B13drnKkIOv2WK8Oaw/Fu7xtd7X8hJkjBSBoP2GSiOSO+yfoP+T5hYgvnISX8mRbwpeWqUuxaon+mHudkMdt0rqWSbLOQwfF1QWtSvB4ikzTPXAk42PD1krVuta4/lIpi7OWfQcsi2/dPvbyt+6cN9T3PsKl3M07n7+L6a6LB5BMO75Vbqg874PX8ZcUx2Mx6xXhyLWUYGf3EUL4P8zAaTRJ6lN99LwX4/6Y628nkfu+tWXJBJzgfw+0e+3cg/RJiqs950a9RWjfc56YDhW2/UKlc9lYWTam87+8CJ6PUa6/juPtCbu29XxPcOer/+Dn//zmo+JDzynCe75Th2pfH3vkWsoQAEKUKAuCTAI5Pds/YIK8fJSv2fTvc2qXentK8aLh+nKHlLNmcf/Jsm0MGfX97plxV9vMzykdkGiLQotEzoYypGDr0S/QNpp/3ZjywXxilQHY/Mj7Raaz1bjxmpWqx/FF9LXHn3FEMAQa+I74LJwtjYy7lc3X44tS5brlojmP+jdJc6zrG2PXgYrMZT90n/oHmI9iav8QQz027wtehpaaiE7E99YVpFi/GOd/lWw2J490Va0YioLoCz73nvJ1BeS3Ey+SjXzr8uwNjMTa1cuxpRH+5oMZLqMP8wx1K9SrJ3xilxlmuJ7jsKcxe8jc+NGZK5ejPThxlCXaRPdAvuGV5FhChSIV63GTMHi1WuRKUbHWZzxrLmFnKhhM4ZlwG71R0/dHvQzsbZ4dOncQdSGWJzrsxcb1zZixLz0uYuFlzi2dcuQPrSLPjN1rgTL1n5jsTzUReG/p8iShNU5Kg4TFo81H6B4be3VDc4nUUfBxxg+W1+H5QYDX52KjrIVXvQV+L+p6ZgydQpmvirOr6FlHpp3x7OvzlTXp0+dhf4Jseb9VbKkttxLw389VnLgYrW+np+O2PVbeUn8pKjG3yd6j6jwXg/it0ak7o9+9Dyrct9KN4wq6lzVZehTeGOZuDeL+/2qZW9g7ADjHz5EOvtivLquIKLXY7XX/2q7b1f/94xej07BsnWZ2LgxE+8vnoVU02Ai8txvw9MLtsoPAU+RyjfgAjAhBShAAQrUOgEGgSo7JfIhtFUyXh5u/oKV8cIS51/ZKstDsz6mTScY2wLlf/6VLjjx7c4vNFuIj6Kj2jayCU2r62F8TN2y49+atIX4Ypvxz4VdcL0IIAUy5f94VHTUWo7S0lLTT8nRQuR+ugKp3QdZfyHtcZOmrx8HThk7glULcDo8r4Md/RJvGwML7VPQXr4K5pqiWiWhjzH2lb8U/wxrqw733oAKUU86ikCOfsrB5l3m1kcO+y5TEKdP7xtFc5wKiHCS/0m8+z/H0N+R3KDLo3OwbPoIJF0twh8xouPOVnHo+uA4rFo5xVTfRDgMSz71lqu8YKNFoAbo++JiLHxmABLjWovOl6PV0eGSH5qMtW+MtQwumQruKMCbU4z9V3TAzJWr8Nh9XUUn0LGIEaPjxN10NyYvW4uxnY2BAFHOrcb6bNqLc4GtF2YtE8GvZQsxbfpsLNuyFkPbWXWe4Nq+/SiRdjKS24lOVEUnpzGiP6bk1GlYNMZ4hfnYX1UWh/meggg4R8f1s7TImpKOnfZ9WPD4DJOAbcBMPObuKy2qJTrekoyut3RFUqfbkdDakLx1Am7vlKSuT76lI1oGdovSZVIr7qURuB51B2mcsajnDzT9Z2SuX+O+g5wP3+8TPzu28BiaIFqmhPG+E7H7o5/D8qwSfeMsetfcUmTU3FWYltobCTZxbxb3+5a2BPQTI3euyhjm2dT9YdvanSiN1PVY3fW/Ou/b1fo9w4an/pqJCQ92FR1AxyA6Ogat4zpiaPoyvDHG/IeXko/esXg9133Gtf9HKl/tPviZAhSgAAXqogCDQAGetcSHxqOXMa37r2zG5f7mY67EHaYo0Jea17pEICdb/+DrfZ3Lhq499Q/KMoBU4t7f0f3INryiE3uv+FLhXl/Z/+sn4a7ud6FXr16mnz59+2P0C3N1nVh6s4vHoLvbemdFiOD2tFEYOGAYhg11/wzEwHvaheW1tH0bV3qP2bXXXv1u1wSh5MJY3HGf8YG+BB+EtVWH5pDFg31UQrKpjqxesU2MkaSf9m3O1C8QW/VoJ5pRiTyM/SAYEqLgb+/A2BNPbPKzePlBw6uCrg2jWnXFrLmpxmyQ+adVngDmwX+sN6233TsT47rFmZbLBbEJ/fD6RNPVYEpr//vbMIaAhmWkI6mV1RN/LPqlT4cx1Jq5NNt0rk07at4XyxZPQEebn6CPbiMbZr40wDKQ1fbuB0zXS3625hrT5VO1mXDdUyLl3Pa+5yxehc3H+EHDsdxwn0HzgfjzKHMrR6eQjHoZpp/PVD0gXAvupZG4Hg1S3lkf9TxS1693xyF+CtvvEx/79+ER7uuhJn3tn64y3e/jh87BgHYtLVFa3nQ/Bhpb3YnXxn/Q/RIK3/VYrfVf3Jmr875dnd8zer34Z/S+2vr3V4K4D5v7acvHyr8XWNYB7cJI5avdBz9TgAIUoEDdFGAQKODzZsNoi4fpbTNfwU7jA5HfPGOQ2N34qCte6/rB9VpX0VemQE5Xzetc196WrM89fwsOuDYt/vYL0wNzj67X6tNHYG6YeAUk0fD9pW23AXhs1AiMSHX/PIbHHkwKQxCoEB8vM4ZB4nHnzcamBkBct96mB/38d1ehwOI7cHhYbOg11BDh2/MBvtLVj0Js+EBfftuAO02BB+vyOHDwO/OrSWmpv/X74lNMu3uQaigWTuTgkFpvSpG71fiX5likDvb1QO8sme2O+0yt0vRlLse/tu/WL7KlYoi/EaCiE/CIscVd/np8fVSfjXEudUYqAmzspm4a2/MxJBkflNyZxlh03i76t7IKW7k3Cf3/cNxTIuksXoWdMscUmDMfrw1T3n4M5ivQnDK8S2r6XhqJ69G3kHU9j9T167sckV5j9fvEap/WHuG+HmrStxyfZxvD6F3wuI+Av9NIBNOfHyv++JKK1OHyR/wR5tF7cbH4G0P4p+qt/9V7367O7xndMbCrv7tnFH6bmmY6fds+/9r0ByZ9okjlq98L5yhAAQpQoG4KRObZpm5aVFrqmHYPir/IrMQruiHYxV/Gp3yCrOl3IyrA4EKbX4sWKoZXer7c8wOGiuHe7Tk5hkBOL7TXPOG2vPbXImCg7dg2HznflaCjeLg+YHyNTLwI1DHe+i+GlR5sQAlsGDv3L+jn46+SAWURZKLSvE2m19FikwehoyEIpWbb4jd4uL3oA2ePdidZyMwdG9Rw1NqtK/t8Xc8U4F3tqzJ2rN9uR1IPm7qpo+BLU/nv/931lWXrWl8O+7897b6cy0QLjN9o6od1RrG4tU93LJypfaAoQnGJqLDC7YxxIzHKWrtWxoWG+ai26C36QNr2kb7VmjeVA0d+NJTVvgVrNlyEJhUV3mTaTw0bovAbfYBMdkD9rcinq3h1zHISx98zwerkW6ZWF7a6pJnvlSLc01QEfXST5auNuhQhz1T9nhJh55hE0W9Sqhg2fqHPY+w79c/i/PhcHdEVNXsvjcT16ONXsp96HpnrN6KnzUfmQfw+8ekR7ushKkL3Rx8EusUO/HxMt0D0vXc9rqzkdte6Uz+M6GTYLiKz1Vj/Rfmr875dnd8zbAPuQZyPy9592qJsv8Ew8RVisfbX7Q/H1SCQr/hepPJ1l4n/U4ACFKBA3Rao5FdP3T648Jc+CnePn4QPsg3DIm9/BW/vvgUjEhtW3qeLKFS0LVFtRaHtVjVnex4cDyaI1hPapeLVm+Qk/V/YW1yLrqIVg/Z1jCzRsfSIm4BdhtfIEH8b4n21eAgZJxbxnbvgjp534rddQ+vLI+RdixdIvhBDvRunkt0LMebpj0y9Kjdu3FgMTW9MLexWbEXaTb0j0rrD6sta1ofZeLLHUPV1tW82rdEXSDzM3Bbn62ucPqnlXOumAbWuan11gthcGwQqwQ/HRVOglt/jS0NDoNi2l5laUFntu0WLC8Vi7bdSbapSFBdq5+XnfMydYt0BtTFloPPxfboi6DCn6ak50L1FIl1V7ymRd45tNxSzhm7BOIu+SdD+KTx+i7+/YkfCzJtnrbuXVvV6tFkHO33W8/J/R+j69RpH9lNov098eoje9cJ636lR33KcNgagLzg/Ir+3wnaOI1T/1fJV2327er9nNGnUMAD+aPMfJ8RW/r7ARyrfAArLJBSgAAUoUAcE/P0OqQPFr4EixnTEpPHdMUjXqkL8hWbsQvRY1wMB/UE8ug26dhZjPGzXlH9PLuylnZCja2UkOvxNTjD8om+ptipZvsL78G3PzkNJ/wps1b12JP5o2PXmgB7mPaVITkfm86JgCtj+KAAAQABJREFU5b6aNEUhWnSiW2OVpvQbLFtf4imu58MJO3K2ez08y9UP8qHKsM32ZaJTxd6+XwnSZxDkXEu1L6LF2pGT8lfii6KhSG5ViEzDg3SHQXcGHsRw/AcHDAGb+E43GvpCsi6uw/z3bGfC6Etwc/tY5OzxGrW68vIwnOMoXNJG2GvytS4Zl6JK95TqcHbgZLHxadR13vZsEq879naOCFYTp7Im76WRuB6DNYzY9RtsQSzS18jvkzBfDzXpW3pIdMJudI0NKOhv3Coi87Wh/kfiwGrl94wYJHQV3QjkG1vKVhUgUvlWtVzcngIUoAAFIi1QY8/zkT6wSOZvu2c0hr2XpW+aK17RSn890L1G44auXQBdq5/v8NnWbOgHeBcdQbcz/5X9qs5dgRXLvTuzb0PWlqOmNhl33HKZN00An+KvbIGYKNEqpZLm5gFkFZEk9q2ZPjqm9rc7b3DDm8qO1X/fh6T7tJ1Ze9dW9ZPsi8gmgkDe7+8l+EiMcnVr0udiXC7tFIt77wqiDFEXI0H07ZOlCQTlf56H0tTESk+Z5YXueivrdLHeqOjf34s2V8bgo7bcgX0+asgXtg7o3u58EWQMbHuZqvx4OS5rbFn6wDOpAymrck+JtHPhp69h0npvbdZz5mDckyuQuXBApXVQv1245mrwXhqh6zFYmUhdv8GWw5i+pn6fhPd6cKDGfGMuxXWiJW++5o87sdEVaofqteKOWEvqv7HeVXW+2r9nBNQSqBRfbQ0yABSpfKsKzO0pQAEKUKBWCNSK7xK1QiKoQrTEw1OewuJh2r5fxJe19asDzsXWQQRyoH31y46FUwz9bjTvimstmhbFXpMkevtZrgmI5CBjpvELQhfcFBdkNKfamlsHzKRJWILsxfoQimZl0B+3vb0JxSIIFPSrRIHsqUV7pLQH5u7xJs7ZsBZrCzXRG7kqfjB+bXF+vVsZP4n2PMYGGfkH1XZOlZ3pg59/acjMhmuviBXLSnGuoQ+ckt0H1Dz928gOU411TruLaLQw5IvL7sTkZ3prE/GzRyDUe0qEnY9uxR9fqOS+lj8XL394E6ZFKKjqIfLxoebupZG4Hn0cpM/F0RG6fn3uMPAVNfL7JPzXQ2Tuj4EwxuAS+TcgTRCoZN8BccdO9tvCt3DvJ/jH1z+jYSOx7RkR6b84Eb26JUSgBVFtqP+BOAaTpvq/Z+R/c0D8XaSy81OKU6bXq9UBRX0eXKTy9blDrqAABShAgTolwCBQiKcrKq43Zg1Yg3ErDA/2AeYX1foGdBdptb20GDe19RB97hgXynkxgtFtopPAfF9/nJdpOiejTT06uw77Viw0HW93zFk5FpeLHrl9vcAm35qPKvtaDGs9URM0Ez4nlmPz/j9gwNWi5VPYpxjc3q+XCAJpglb5y5FhqCrd77slyNYTsbjmZnHi7VqITGTvHY2h7fyFgcwjkgFN0PhceeBRaNLYACBsdtjT0Ntfh9NHv8BSw/Hoc4lCwwv0S7B9K/Y5eqOtn3rpOLoPu74VvaG6ukmoEOW79qbq7nvKUO5qmg3tnhJJ52K8+fhETYs23xDbZg/Hxx03ondV+rfynb3fNTV3L43E9ej3UC1WRur6tdhVnVgU7uuhZn0bGu/N9rXIOToCyT7/eFCKTVNfMfyu7ICEjbOREPZfdbWh/oe3UtbI94zta/CvUvFKrZ9f4Q77l7p+INWjvux8/4G9SOUbXnLmRgEKUIACNSTAIeKrAN9x5FOVDJPtJ/MoG25Pli0xfE9dOxvH9XanjcWNd/ta50zTPfn6MPTr4t5fsP87ULB7J7Z+vhM7XT9b/7kT+476DtVUtoev1qwxJbENvQeJrWIR26IlWvr8EevFyBr3W1gvXWlsHWPaRcgLWt/cS7TW8jfF456uIqAT5HTFTYmmLRZOXY5i01LvAvuGt00jkqH9HYhXv3RGo4sIWBmnGa9t8BNYcyB7wSxjT0uGLKJxk3zlUTdtw9L1Bbol+plyrJ0wHOOfGY/xTzp/Jj65Esf1ier1XPD3lMg5577zkuGVV0HffBjWbsnCU53Np2HGsIyAAkbqlk1kM4UwTTV4Lw3/9RisSaSu32DLUVvSh/t6qEnfGNx0u/EeWoKF72z1jX10D1Zq/0YgU7a/E20qCwCFeD3WfP33TRHKmpr5npGPP72z009xy7HhtQWm9d2T2/sPAok/e0UmX1NRuIACFKAABeqgAINAVTlpYpjsJ18dGGIOUUhINn7B02YVj6RrfAeJrux0mzax4XMsbu9g7kvIkCiCs+X4+6TxmOh6kJcP9BPFg/3wx98TTdlDmBwFWGfR4ur+O68PMLMoJKX0MaUtWb8SeUH0T2PKwN+CmOssA0+eTTrfjxv9/OXPk87woXW3ITCFbOyL8YdJH1sGZQp3v4tBUzQtklz5DUu929MKqfVveqGDYT/YPgP/984uy0BQ7nvPiT5iSoxbmObj7nzIlG/WzGF4d7dFu3ax9b51GabWUrH39vXbcsi007q+IIR7SiScS/NWYPQi4+t+sXhq3sPiVZQo9H5+juncQvR49dif/Tygas9Nfh7+E3pMWJuT+Fxz99JIXI+Gg6t0NlLXb6U7rqUJwn091KRv3O8Gma4z+0cTMW3dPrN+eQHeTJ9o+j3QvVdlwQKRVYjXY22o/2aIEJfU4PcM+4rxmPyhvkdI51E4sHPh05ix3fj7NrA/IkUq3xCFuRkFKEABCtQiAT8vZtSiUtbiorTs9AfxV/Hl4pd08IVsnZAkHqgyTV/a1Jzk8O5+ggQxbW5UvxwaH9PUbZv3QLtWNXtqmxr6MnDrhPLcV7I70/zaXJBDq8cm3i5abS3W9cIE5GDNjkIkdItEwMwVeMpe7D503f8D7+sYYkstGx5+sRcyX9AHdkqyZ6DP7k1ITXsA110q3iFwnMTOvy3E8mzjn4VFMeJTMbCdJsAYnYjhQ+Mx2jByWc6icei+tTvGDr4H7eKa4eThvVj3doauY2rdQRlnohPwyPAOGGkIJiwc2x9bkgdi0O+6wnZRY5FvPja9vQCZ+cYvurEYN7ijMdd6Px/0PSXczuX78PLIuSbnDsOne18RjEnE8yIA3u/J5bp0JeIB9fWuq/BYJ/2LrGd0qeRMFoYPO46+t8Tj9Pff44bU59D7aj83PNP2+gU1dy+NwPWoP7TK5yJ1/Va+59qZItzXQ036in1b3UMzZw7Htk19MWrIbxEv7qH2XZvw+uzlFi3xemHEHeYWp+G7HmtB/Q9TLazp7xlZs0cja0MvPPXwnYi/tBmOFezF+gXi963Fr/DYex/y+/qYliRS+Wr3wc8UoAAFKFD3BGo2UlD3vCxKHI3eT03Bsr6B9Z2hy6BVApKbw/yqjkjUQQzv7veRKPpKdGkvwhh7dDmqM7YeSdZ9CZmTVvuS4CtcObZ+qH/QlIXuMCg5uGMULSz63mvDto/036gyl27C6G5D/VuHqBSbeIfo92mxOYAlwlF33qR/SA5mF627jUV6z1zziE0ncrDQ1EG4MecOmPWq+XgTfz8JfdcOMtfF/CxkvOCv5ypj/vr5hIeewbCt/bHY0H9QfvZyTBI//qZeE19Hcg0HM/2VL3Lrgr+nhM+5HJ9M/T9DsFQcqQi6Pv9Qgu6QW3ZKE/Vwg6lV2PInn0FS5kLNQ0oMrmsvHkSNnZjZc7B6hTOM3XJIKOFhTXFq8F4aietRc2QBfYzU9RvQzmthovBdD86Dq0lfX8dSsmc1XhE//qbUuY/A3LVbeK/H2lD//RkEtq6WfM/Iz8SMZ/R/4DGXvwumP9bVvNjfkkjl62+fXEcBClCAArVagK+DVXJ6xNgalU8tuiJ9jL9Xu3xl0Rq/Tjb/lU6m7lLp8O6iv4DO1vvs3vkqXzv0u9w48JTfxJWsNP+lsZINfK0++iWWmVpZiaHVuwcxtLor7xt7ppj3kr8Sn9oj9E5YVBx6DjCf39h7/XeObC6kcUk0kp/5K2YONb3EZUyon2/eC3PWzUZHEXg0TaJflXErF6OvubimpM4FNgwcanoxzSJta4xY+D5Gdda0PLJIZVzUa/wiTOhhLswvxoQBzIeyTQDZhpwkMveU8DjbP83AK9nGFlkQr4GlWQRdo5A87k8W/aLlY9zEFboWjjemPBSyV2Ab1uS9NPzXY9B1NmLXb2D6VqnC+fskaA+E53rwHFckfB1AYMcV2rEMm7pMDBhgfd8N+HoMqIzhr//SPTAbzxmq2oca/J4R27kXupt/1fk4ng6YufLlgDr5jlS+PgrGxRSgAAUoUMcEGATSnjBTX6WXolmATVfa3jcWA61+kZvy1O4QuKFbV/0CdU4M727z2w5ITXXZrztZbNsBnfz0JeTeICrGOOwIkNjWOJyTO3Ww/4sRVayyMg4ZHkC2xQdyzU3c5dDqIbQQiU64BX1NAZASfPm1dR81vooX1chod56vpKID7/tN6wb3aW9a5mtBiwuM+3KnjEZS6mys/esU9JWtLPxNzeMxcPwsZK6bgETT8Ws2jI7DuGWZmDmmL/zmaOuO9MV/RdqdbTQbi48+OxdtjQHTV2HR1FHo4Ddj8aZa8jAx4ttGTLjHKsjXEKZBcSq5vuQwY8Fvoz8sMZBa6JOpfJG8p1TRWfSJ8abhNUN54B0eneN9DcwoEd0Wz81NNS4F9szFurxSz/Io292irqaje7yvChDgjdaTo/lDTd1LnSUJ5/UYYp2N2PVrtjYuiezvkxA9RCAoPPcd19GG2zeqMS41QLaw+L3sTOI6lhcDuIf2TMWidVkYcYuva030ohXo9RhwGcNZ/+URh3rONaBB3Ldr8ntGq+vuw+Rlq/Ds0O6awps/dug5CoszZyMpwO8+kcrXXDIuoQAFKECBuijQQBFTqAW3i6Gqzz//fDRo0CDULLgdBSgQBgFHaTEO/nAI9qKTam5nROOmJhe0gO2Ky2ETI6gF/4hdjuKCgzhwuBAlp5ztuppccDHirroSthaVByj9HVLpUTv+fegwjh4pgcy5UXQTtGhlw+VtbIiNDr6k/vZ1Nq+rtc6OcpT8XA6HQzyMnhuF6KhoRNez8x7+6zHYmhy56zfYktSW9OG9HmrWVz2WAwU4euxn9R5aIZoXxl56Oa69pi1axgR5D43A9Vjz9b+21DpDOcpzMeau0aI3Qu8UP3QOFqa6Rv10lMJe8AOKjh3FSfXcNhLn1Yar2rTxf14jla+3mPxEAQpQgAL1QECGfY4fPw6bzQYGgerBCeUhUIACFKAABShAAQrUYoHKgjWhFj1S+YZaHm5HAQpQgAK1UkAbBOLrYLXyFLFQFKAABShAAQpQgAIUoAAFKEABClAgvAIMAoXXk7lRgAIUoAAFKEABClCAAhSgAAUoQIFaKcAgUK08LSwUBShAAQpQgAIUoAAFKEABClCAAhQIrwCDQOH1ZG4UoAAFKEABClCAAhQwCfxiWPIzRK/eYZgilW8YisYsKEABClCgFgoEOYxELTwCFokCFKAABShAAQpQgAK1WqAhLrXF4ucmrSBHsP+58Gd0v/HSMJQ4UvmGoWjMggIUoAAFaqUARwerlaeFhaIABShAAQpQgAIUoAAFKEABClCAAlUX4OhgVTdkDhSgAAUoQAEKUIACFKAABShAAQpQoE4JsE+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lEhbZZ7dyqePcqzFnzHaKjy1He7HY8OSoZMT6KWvDpm3g7uzigtD6yqIHFxfh47pv48iQQHcTey0uAzo+Oxt1xvjSCyIxJKUABClCAAhSgAAUoQAEKUIACFKiTAvUqCPTjrvXIys53ngjbVRg7yvc5KTu0M+C0vnOp5jWlP2LZikzYQ9itbcgjIWwV5CblBXhz6tsojo4GA09B2jE5BShAAQpQgAIUoAAFKEABClAgwgL1KgjUsNF5Oi7/BxdMWl22NThTEfK+z4S+aeD7dJzEzuwsuMJwqJbAU+ClY0oKUIACFKAABShAAQpQgAIUoMBZLeA/TnJW09TCg4+5HukZU1BU5i1bw8ZA9tiJyHQvat4dzz7fE00qNFEf8bHVFdXwKpioTfrQmrtQ/J8CFKAABShAAQpQgAIUoAAFKECBmhZgEMjnGXCg5GgJSk+VosxRgYbRTdGyZWvEVNIZj6O0GPbC41BDMFFNcbFNbBOgcvlRO344fkqUqCkuu9pm0e9PNNre1BVtDWW+4NEOyJyX41zaOgG3d0qy2Na5uirlM+zWPOsAfjEv5RIKUIACFKAABShAAQpQgAIUoAAFaoFAgOGJWlDSaitCOXZ9OA9/mr3asu+dDvc+hWce643WxmDQiTy8OeUlLN5uN5Q0Fr0efRZjH9QGZsrx8aT+mJEtemwW06i5i3HRllmYtMIVyEEsZmWuRccAG+84zmh2+fMZiFiMeQqifHnvjcFId1BJ5DTs1VUY0amlJ8+CddMwbKan7RG6PPYCol9/EVmeFM4Pi0f1wWL5MT4VmQuHonjDm5gvfGLVPoPKRWfVT7KzaoMZZylAAQpQgAIUoAAFKEABClCAApES4BDxOtlyZP/5DxjnIwAkk+Z8NAP9//A6CjXbOYq2IvWekRYBIJmoRLTSGY+7nl4lPrknB47/6J2bO2qYJgAk07RCQ3fSMPwfbPkSeg1CvGa/i598CbmlzgUO+yd4QhMAgi0VE3qfj+806U0fC0+rgamyop3YJvoMylyfiaztWfjhlGW4yrQ5F1CAAhSgAAUoQAEKUIACFKAABShQdQEGgbSG5d9h2Ufeljyx8d0x9sUpmPLiU+jbPtab0r4cb3/qTleIBSMmejpDhmjF02v4U5g59VkM7KzZZnsGxr+T58mjkfrJu979yWaziTXh7FknhPI1T8LMjGGesorQF0bP/ETMF2PBo69oglnxmDlvqGjZ0wr3Dx2GYQN6iaPXTt2RKpanz7rftTycx6XdDz9TgAIUoAAFKEABClCAAhSgAAUoUJkAXwfTCJXb92uCOTY8O2syklyvZHXtdjNwW3+sdqUvOersnbn481VYfsKdiQ3pyxYj2eZkTbrlbnScm4rxK5zjZeUvegf7BkxDW8+rZCXuDVESPwyLZz2MuEA7EPJs6f9DqOWLvWkEZg7Y6Sk7sl/Bbdn6fQ18dSqSmstlNvRLHQE48rBXDGHvfqlt1F+fw4CrvVWs4oy2xyAbrjo/wPfd9LvlHAUoQAEKUIACFKAABShAAQpQgAIhCLAlkAYtuvXVmteg7Bj/4Bi8u24r9hUVoxytMW7LFmwRP1kbszDtPtk9czl2fLjck0OHR5/3BIDcC5NG/hEd3DPYhh0HXe9VeZbJD13wxmsjwh4Aqmr5kka9hIFqkEdXWHXGNmAmHtP0E6QuFB1oa6dTZfpjTfz9a9i4caPzJ2uZyUq7LT9TgAIUoAAFKEABClCAAhSgAAUoEF4BbzON8OZb87k1CaEIMZfjDtEZTr6z4Q5wIgcLZ4ofV1bxnXvhjuQ78ds7OqKlukz07XPMu5+ceU8jNasVfhaL1N3LD6JtkTs7OXdgfzGQ4NxazsvJNuABJHhaBzmXheffUMvnbqHTGo+9OQU5D2hfd5MFHoa/jEoKvohR0YiuvzUueA9uQQEKUIACFKAABShAAQpQgAIUqEaB+vtI/rOzM2Kfls5OeQyrYzFg3jLgpXTMzdaGbpzJ8rdnQv7MnRIvXvt6TbRkAfTZlIgAkvcVL0Pm6uzu74+K//VBoMsvb2GVNCzLQitfnHffra5GB3Gc+XbvIjRp6nMIek0qfqQABShAAQpQgAIUoAAFKEABClCgFgnUqyCQrs8Z+058Xz5CdFpspe1A4bcHvSu0rYaibBiQvhADni9BXm4OcnftwbbPs5GjC+7kY9JTK/HrZX2hHZ0dnVOR3tOGM+W6pWjUtIlztK+KCjSOu8q7X9en66/WB4VMCaqwQFeSEMq3a+7zWK4NAMmy5M/Fs+8lYvaDCVUoGTelAAUoQAEKUIACFKAABShAAQpQoDoF6lUQ6KK2MsDibsGTj827ipF4i0WApXwfPsnWtNgRr23JwcrLi3ZhTdZ+NBTNZyqaJGBAj2Qk3JSMAanj4Ci1Y+1r6chY78rfvgX5pX11LYHir74Ryd0STeevYPdOFMkdNG6F6+Pk+FmlujSnHXJlZCZtS6DAy+csS8nedzHO1am1sXQ580ZiVeeN6BdnGWUzJuc8BShAAQpQgAIUoAAFKEABClCAAjUsUK86hm4Zd4OOc/UzT+DjvYW6ZY4T+/Dm4yNFF83eqcM9v1GHMC8/tBNz581Fxuy54pWvadilidVExdjQq7e3i2e5dUPE4JY+3T0Z5b87Ddl2fUBHBlKGjR2P8U+Kn7HDsV2NBnk2ifCHKpSvPBeTRrl7QxLFtKXi/dUzNR1nAxnDMlCgPVzxWTv+F6CPMe5bNw2DUlMx5okxSB2UilX7NcARlmD2FKAABShAAQpQgAIUoAAFKECBs11A/5RexzWi4nqI17EWYNJ6dysfO2aM6o8ZzePR5aZLUfbjd+K1LuO7TV3wSF850hcQc1FrjYAd4x5MxbCHB6HdZQ3xU94XWLbIPUC8SNY8CZeL/pNj7xyADjOzXMOi2zFpUD/sHJ6G5HYX4vCu9ch4N8ubZ/ux+HWr6iW3hVS+cqyaNNoz1Ls4Sjw140G0bhGFSS/2wqAXMl3HlIknZiZh1TPJznBPzCVIsnn7D1o88Vmc6ROHk2faY/SoZDiOHYBd9LrtPgNJZdoIkpeJnyhAAQpQgAIUoAAFKEABClCAAhQIv0D1RiTCX35DjlFIHv8X7Nk7DKvdkQaZ4kQ+tll09CyDG2PfmOAZmSsqrh9mDvgA41e4NhbbLZ49ybAP5+yoKferrYcQnYD0uaPQZ9RcV7oSZC6aAXeYxLtxF8x5qZ9oO+ScdH31eBOF5ZMutBJC+QpEi52M7d6ixA9/Gb1tzqpi6zYWT3XOxAzX+pL1k/DabQkYd4sMoMXgAvn2ndtejK62/N0c0YqoJR4ZJfM7T/7DiQIUoAAFKEABClCAAhSgAAUoQIEaEKhXr4OpflFxGLdsLaY82ssZpPGBGp88DG+sXoV+CbKPHu+UNGox5owfCNGgxXKyte+LmYszMaCdd7vYdgOwcdlM9Ir3LtNuHN9zFBZnTkNic+/SJo29n8+NcgZYvEuC+xQVo8nssiamkbuCKp9jH+aLlk2eSQwH/9JD2n6OotH7+TnQvhi3etp7cL50F40+k2aZHUTH2/IIoxppyimELzvfHRLz7I0fKEABClCAAhSgAAUoQAEKUIACFIiQQANFTKHmbbfbcf7556NBgwahZhHh7cpRXFSIn44cxS8VclcN0eyCC3Bh69Zi1LDKAi8OlBwtRMnxMpSJbRs3bozYlmK7GP/blZ8oRuFPx8U2DkQ1bhrgviLMoMm+usrnKC9HuezwWgS4oqOjDb0DaQrEjxSgAAUoQAEKUIACFKAABShAAQpETECGfY4fPw6bzYZ6HgSKmCEzpgAFKEABClCAAhSgAAUoQAEKUIACtV5AGwSqf6+D1Xp+FpACFKAABShAAQpQgAIUoAAFKEABClS/AINA1W/OPVKAAhSgAAUoQAEKUIACFKAABShAgWoXYBCo2sm5QwpQgAIUoAAFKEABClCAAhSgAAUoUP0CDAJVvzn3SAEKUIACFKAABShAAQpQgAIUoAAFql2AQaBqJ+cOKUABClCAAhSgAAUoQAEKUIACFKBA9QswCFT95twjBSjw/+zdC3wU5aH+8UdPAkECCRAlf11rRG2KCoKglJhSQ70UjlDAIpiWtAVSL1EgVahCK9AWjOARUIPaSI+GHgRtgaInKPUk1mIoCgawmkZQo6wtKJcEgiyy0v87s/dkAyGEzWV/00+S2bm8l+8M/XSfvvMO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Il8laevxqNHj+rAgQOqrq7WkSNHTl9FlIwAAggggAACCCCAAAIIINBogfbt2yshIUGdO3dWbGxso8vhRAQQODmBNhMCWQHQhx9+qK5du+rcc8/VGWeccXISHI0AAggggAACCCCAAAIIIBARgX//+986ePCg/R2uR48eBEERUacSBKQ2EwLt3r1b3bp1s0Ogdu3aKSamzXSN+xQBBBBAAAEEEEAAAQQQaFMCbrdb1vc26/+8t77LORyONtU/OoNASxVoM0nJoUOH7P/iiIuLs/+LhJFALfWWo10IIIAAAggggAACCCAQ7QLWI2DW/3FvfW97//33o52D/iMQMYE2EwIdO3ZMVgB05pnMdR2xu4eKEEAAAQQQQAABBBBAAIFGCFjhj/VjfYezvsuxIIBAZARITCLjTC0IIIAAAggggAACCCCAAAK1BHiCoxYIHxE4zQKEQKcZmOIRQAABBBBAAAEEEEAAAQQQQACBliBACNQSrgJtQAABBBBAAAEEEEAAAQQQQAABBE6zACHQaQameAQQQAABBBBAAAEEEEAAAQQQQKAlCBACtYSrQBsQQAABBBBAAAEEEEAAAQQQQACB0yxACHSagSkeAQQQQAABBBBAAAEEEEAAAQQQaAkChEAt4SrQBgQQQAABBBBAAAEEEEAAAQQQQOA0CxACnWZgikcAAQQQQAABBBBAAAEEEEAAAQRaggAhUEu4CrQBAQQQQAABBBBAAAEEEEAAAQQQOM0ChECnGZjiEUAAAQQQQAABBBBAAAEEEEAAgZYgQAjUEq4CbUAAAQQQQAABBBBAAAEEEEAAAQROswAh0GkGpngEEEAAAQQQQAABBBBAAAEEEECgJQgQArWEq0AbEEAAAQQQQAABBBBAAAEEEEAAgdMsQAh0moEpHgEEEEAAAQQQQAABBBBAAAEEEGgJAoRALeEq0AYEEEAAAQQQQAABBBBAAAEEEEDgNAsQAp1mYIpHAAEEEEAAAQQQQAABBBBAAAEEWoIAIVBLuAq0AQEEEEAAAQQQQAABBBBAAAEEEDjNAoRApxmY4hFAAAEEEEAAAQQQQAABBBBAAIGWIEAI1BKuAm1AAAEEEEAAAQQQQAABBBBAAAEETrMAIdBpBqZ4BBBAAAEEEEAAAQQQQAABBBBAoCUIEAK1hKtAGxBAAAEEEEAAAQQQQAABBBBAAIHTLEAIdJqBKR4BBBBAAAEEEEAAAQQQQAABBBBoCQKEQC3hKtAGBBBAAAEEEEAAAQQQQAABBBBA4DQLEAKdZmCKRwABBBBAAAEEEEAAAQQQQAABBFqCACFQS7gKtAEBBBBAAAEEEEAAAQQQQAABBBA4zQJtJgQ688wzdezYsdPMRfEIIIAAAggggAACCCCAAAJNJfDVV1/J+i7HggACkRFoM//aOnbsqH379kVGjVoQQAABBBBAAAEEEEAAAQROWWD//v2yvsuxIIBAZATaTAjUvXt3ffrpp/rss8/kdrsjo0ctCCCAAAIIIIAAAggggAACJy1gfWezvrtZ3+Gs73IsCCAQGYGYyFRz+muJjY1Vjx49dODAAf3jH//QkSNHTn+l1IAAAggggAACCCCAAAIIIHDSAu3bt1dCQoL9Hc76LseCAAKREWgzIZDFZf2XR7du3eyfyPBRCwIIIIAAAggggAACCCCAAAIIINA6BNrM42Ctg5tWIo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IAQKKLcVIYAAggggAACCCCAAAIIIIAAAgg0jwAhUPO4UysCCCCAAAIIIIAAAggggAACCCAQUQFCoIhyUxkCCCCAAAIIIIAAAggggAACCCDQPAKEQM3jTq0IIIAAAggggAACCCCAAAIIIIBARAUIgSLKTWUIIIAAAggggAACCCCAAAIIIIBA8wgQAjWPO7UigAACCCCAAAIIIIAAAggggAACERUgBIooN5UhgAACCCCAAAIIIIAAAggggAACzSNACNQ87tSKAAIIIIAAAggggAACCCCAAAIIRFSAECii3FSGAAIIIIAAAggggAACCCCAAAIINI8AIVDzuFMrAggggAACCCCAAAIIIIAAAgggEFEBQqCIclMZAggggAACCCCAAAIIIIAAAggg0DwChEDN406tCCCAAAIIIIAAAggggAACCCCAQEQFCIEiyk1lCCCAAAIIIIAAAggggAACCCCAQPMIEAI1jzu1IoAAAggggAACCCCAAAIIIIAAAhEVIASKKDeVIY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CAmorWd5sqOHj2qAwcOqLq6WkeOHDnNtbWO4tu3b6+EhAR17txZsbGxraPRtBIBBBBAAAEEEEAAAQQQQAABBJpcoM2EQFYA9OGHH8rhcOjcc8/Vf/zHfzQ5Vmss8KuvvtK+fftsmx49ehAEtcaLSJsRQAABBBBAAAEEEEAAAQQQaAKBNhMC7d692w6Azj777CZgaTtFWGGYz8Rn1HZ6R08QQAABBBBAAAEEEEAAAQQQQKChAm1mTqBDhw6pW7duDe131B3XtWtXWUYsCCCAAAIIIIAAAggggAACCCAQnQJtJgQ6duyYzjyzzXSnye9Ga0SQZcSCAAIIIIAAAggggAACCCCAAALRKUBqEp3XnV4jgAACCCCAAAIIIIAAAggggECUCRACRdkFp7sIIIAAAggggAACCCCAAAIIIBCdAoRA0Xnd6TUCCCCAAAIIIIAAAggggAACCESZACFQlF1wuosAAggggAACCCCAAAIIIIAAAtEpQAgUndedXiOAAAIIIIAAAggggAACCCCAQJQJEAJF2QWnuwgggAACCCCAAAIIIIAAAgggEJ0CMdHZbW+v3VXa8tZ7Ohob62eIPcta76xvXNpDcf6tp7ri1odby6QL+qpHfI2ps1LnXdVHZzdCv+qjLXrvQGddfUUPNeL0U+0I5yOAAAIIIIAAAggggAACCCCAQCsViO4cwbVdv757kj4Od/ESb9Gyl6bp602SBLm0bsIdevqHT2vTxKOaePcduuXJVzWtf2K4mgPb3J9o0U9+oXN/uVijvx5vb698+V5NWjJMr26arBOcHSiHNQQQQAABBBBAAAEEEEAAAQQQiHqB6H4cLCZWHc0tcMEPH9X6v63Xa69ZP2v1xNRbpKrn9Zv/ebeJbpAYdfqaqae9KS7uEj392BP6/sWeUOf4FRzU6+Xvaa87kNXFtkuQEjszCuj4cOxFAAEEEEAAAQQQQAABBBBAAIFaAtEdAnkxOrY/S3ExcYqPt37O1lVjRqi/2Xfoy6Ny/+tV3T5unt56v1TzxvVX/3H/rRq5VLp0nm6+znzu318332b2/8vtp3X/6y3Ny82y9/Xvf7MWrSrWHt9e92dat3iZPjzoO75Gf1nyq0BZ43K1euvncr2/Wlnf/JE9SunpSTcpa/oLpl4WBBBAAAEEEEAAAQQQQAABBBBAoHECgSEmjTu/bZzVLjAnkNUh984d2mH+mjE3cn22U5vKn9emzOfNp0R964fna/MTP9U9S97TpcMnKve8A/rvJ57XHcP+pWXrF+jrMe9r6rA79Fdz7C2Tf6ELv9ymh+Y8YM6VLrV/f6GN5X9V+30uXXd+nEof+pHueeFjXXDDRP3qqk76c/4C/WbCEB19JE8X39Bf/1y3SQkXXa20qy5pwjmK7IbwCwEEEEAAAQQQQAABBBBAAAEEokgg6kOgs8zF3vTEA5r+6RUm8TEfDv9T6/66yb4FfvKdi00iZCZ0tpZ+uVr71A90tmuLstJNAHTH0yqc0Mfe9YMbLlf/kQ/omTc+0cQDz5gASJr45B90uz3nzwhde2mChty91D7W98t6MkymrCdNAJQ4PE9/fOA6e9fQDIcZFXSPyo9epgfmfk1Z6zKVMfkB/eRSz+RER7/0lcBfBBBAAAEEEEAAAQQQQAABBBBAoOECUR8CfWFZmRmWndutsT9mOWRG7HxruMZm36GhZjLmmvc8myfe+T2dbVZrPiyTtemC157U7a99oS90lvmP59yKd3brQCen2fstDe4TmLb57KuGmMfLlupzT1H+376yJn7vm/5tSvy2/rjJE0LJtdtqjo4ctdIpTwh0Xp8B0h8Dh7OGAAIIIIAAAggggAACCCCAAAIINEQg6kMgC+nSW39lRvVcdhyvC9TvAu9Ezkc9h338rw4adH0PHbE/9lSfNKnTZd0Vu93a0MXMMeQ5zvM7Rl3NSu0QSN6y2oc+jSa3yyW3mfo53IvJOphjEwelytua4EpYRwABBBBAAAEEEEAAAQQQQAABBOoVYGJoQ2NNAH2iJdYb6sRfdLkuMAffkDtNk38+TdPsnx+p2+fV6pjUWbHx3czeNdr4vjV6x7O4d27WOrNqvYkseIk/53z7Ne8bNwe9pN71lsakp+unL3zoP7R9bCAOiksZoYfHXuLfxwoCCCCAAAIIIIAAAggggAACCCDQEIHoDoG8L+iqHc4cFy6+l8b2k9bNHGbe+vWWPtn5rl741SQ9tGaNDpk3jH39xkw7JHoo834VbX1fH24t0tTRD4Uv8v/11w96mjmJFv1Ii/7XlPWRmSNo8v32G8Gyruth5iPyhFMlL/5Rf9nwvhkdVKMVM+7UxMxfaguvCgtvylYEEEAAAQQQQAABBBBAAAEEEAgrEPLQUtgj2vLGmLNkjdvZ2+5EnQyOieI0etHz2nv/VD095w4z049nuWXG0xrzdWvEzlVaUvgLTcr6jR6YYE0RbeYPMnMM9X9njZk/yLMESkvUTx57Vp/fPVlLZ/rKStTEh5bpuv9nXZpLNPaGC/TQCwt0z8ZcvbbyZnU8q8ouxDcyyVskfxBAAAEEEEAAAQQQQAABBBBAAIHjCpzxb7Mc94jj7HQ6nerSpYvOOOOM4xwVmV3l5eXq188M0Yng4nbVqMblVlx8Yq05gKxGmHE7VWa4jhkdFB8feJyrvua5amrkctdXVn1nndz2zZs3q2dPM/SIBQEEEEAAAQQQQAABBBBAAAEEokLAin32798vh8NhZh9mabRATFy8EuvNd2IUnxh4Q9iJKomLjw87EfSJzmM/AggggAACCCCAAAIIIIAAAggg0BCB6J4TqCFCHIMAAggggAACCCCAAAIIIIAAAgi0AQFCoDZwEekCAggggAACCCCAAAIIIIAAAgggcCIBQqATCbEfAQQQQAABBBBAAAEEEEAAAQQQaAMChEBt4CLSBQQQQAABBBBAAAEEEEAAAQQQQOBEAoRAJxJiPwIIIIAAAggggAACCCCAAAIIINAGBAiB2sBFpAsIIIAAAggggAACCCCAAAIIIIDAiQTaTAh05pln6tixYyfqb9Tu/+qrr2QZsSCAAAIIIIAAAggggAACCCCAQHQKtJlUoGPHjtq7d290XsUG9Hrfvn2yjFgQQAABBBBAAAEEEEAAAQQQQCA6BdpMCNS9e3c5nU59/vnnska9sHgELAvLxLKxjFgQQAABBBBAAAEEEEAAAQQQQCA6BWLaSrdjY2PVo0cPHThwQOXl5Tpy5Ehb6dop9aN9+/ZKSEiwbSwjFgQQQAABBBBAAAEEEEAAAQQQiE6BNhMCWZfPCjm6detm/0Tn5aTXCCCAAAIIIIAAAggggAACCCCAQHiBNvM4WPjusRUBBBBAAAEEEEAAAQQQQAABBBBAwBIgBOI+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CIG4BxBAAAEEEEAAAQQQQAABBBBAAIEoECAEioKLTBcRQAABBBBAAAEEEEAAAQQQQAABQiDuAQQQQAABBBBAAAEEEEAAAQQQQCAKBAiBouAi00UEEEAAAQQQQAABBBBAAAEEEECAEIh7AAEEEEAAAQQQQAABBBBAAAEEEIgCAUKgKLjIdBEBBBBAAAEEEEAAAQQQQAABBBAgBOIe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YtoSwZ53XtLTf/i7FCe5XNK3fzJFGSnmQ5il8rWn9UzJHsXFueTq/G3dm5Oh+DDHtaxNVSopeFJ/2WO6aDqYdMNETbzGUaeJTtO3p+2+WQ6dNepnd6p3Qu3DakxZj3vKUvMbuCpLtPCJv0iJps0NvB7u3Rv12OK1OhIX/hrbPW7fXudd0Ef9B/RVT4cpvNkXl3FfaLurShp4x126McW689wqf/EZrdhk7klzPZIG/lgTv5tymlobybpOUxcoFgEEEEAAAQQQQAABBBBA4KQF2lQI9M+//UlFJRV+hOK3O6vXi3cqyb8lsHL4440q9h3ruEhTcgL7IrV28kFUjf6ytEjFvga6+uvHJgQKvYguvbmyUMVbfAeZwChjlHpfmxzYYK25PtQyU5ZPyzFuWLOGYO6DThVt8PasgdfD9dk7WlXi1wjtX8inVSown1NHzNCCn93YrP20wh5nibmGTk8DHT+83dtSlzY9Z66bb7tjlCaG9OEkP7gq9fSDz2iPCchcIWGTVU4T13WSTeNwBBBAAAEEEEAAAQQQQACB5hFoU4+DxbY7K1SxerkefrEydJv/U+ixoUGK/6DTuuIJoopUtLZYxW84TTxwosWh60YEjfzZ8Hc5a5/k+khvBgVAVomlG3bUKbjmo63+AMjaOSQ9tc4xEd1Q6wLU+hi+KTHtw2+vZ2vF6jnKfGR9PXsjt7ldx/B1HTkY2F7z5dHAh8asuQ9oownIitaawGlDkXYeDL1RmrSuxrSPcxBAAAEEEEAAAQQQQAABBCIu0KDv2hFvVRNWWDp/jjYOKtCAOo9DNWEljS7q5IOob6SnS6uXe2ssVcUut1Icgcvocm5Taa32VK1dL+f96XIEbd+5ZVPQpzT1v7DlPwwX1OAwqw5Ny5+ryzsd1VEr77BIDh+Wc8v/aeYTq/zHV61erI0T0lvg/RCv7z/2uL7x6QHT1qPq0P0Cf5sbtWL6H3p3BZfSxHUFF806AggggAACCCCAAAIIIIBAixUIpActtomn2rAKTZ37koofuqnWY1MNKdetPbud2n/QGpURq05nJys54TjzzzSkyKBjao/1CB2rEXRg0GpSaj8T5iyX095WpbIde3SjI/Co10dv1Y6ArANL9e5utxzdfZe7Rts2lAVKHZiuC+t0y62q3bv0+cHD9nGxcZ2UnJysOF8RgbPrWXPJWblT1umdzjlfjm6+CoJMYzqoS1KykuJjGnFtalfbUV+7JEW1p4C6pGdv9bqovUbd6wvOnHrnkxoN6BU+9HLtdWrnfmtITiedf7HDml7KuwS1u4H3grtmj5y79ptIR+rQqYuSuyeZftYPmJjSW+kpvvrC/3WZMnd5y1SQX52jzc30RZ2NgQ0NqcttniPbtetzHbZvzJO//13Vu7Tz84NyG4AOXc9WSvfEQANqrblrqlR1qEY15oY5avl2SVJyt/DXqNapfEQAAQQQQAABBBBAAAEEEGigQP3fSBtYQKs4bMM8PfN2uiZeWf+X0Nr92P7y05o5t9AbtgT2JqYO1YyZUzTA4Y0HarZp8tC75I9UUrO0smBiYB4id6XyRmapqNpXRpp+NSVODyysNZeNs0DDzYgla8nOX6Nxveppa8JFGuyQCp2e8uxHvfzz/dRoU7G/JZ4D7N9V2lC2Szd+15xoLa6dKg16ZGxw+uVBYYe0/bWlmvdfBarwt9lzmjVr8+BxObor+8ZA/6ziKl/SLVnzrHmOzUzHU1SY3UULxs/0mySOWaA1Of3kfHOFZt+bH/IYmnVK6pApun3QEWv11BY7rKhbRNKVGeprgjOfjLNyj9QrRi/NvEXzSuxWKye/UOe8vkAzV/iOStSCojXqZ3KIBt8LvqpdTq14cLbyfXNO+bYrVTkP364vO/g3BK249MrM8ZpT4rmwqRMeV8GPevv3u3Zv1hNz/kurtngvvH+P5OgzUvdMu0P9rHvStV2zbpgQmDfKe1xhznAVWuup2SoqGK03jlOXqsu19JFHVFCn/eYOSB2snJ+Zyax7Bs+05QqyTFT2wzPV8f/+SwvX1mqr+bez4DdT1K97IFpzOU2/5oXvlxLSNGX2FI26MhByVpp/l09ucCrRnuvIZSbWvtc7sXYQCKsIIIAAAggggAACCCCAAAJhBdrUnEAhPUxIVV9v5mFtL5yyUJX1hAQh55mZedbnZ2tCmADIOq6qokhTM2/QinJPeKD43soaFzSfTkWhfv1subdIt0rmTwoKgKSshfep6973Q6us9en4cUiS+mYE6qsqfUu7fOfXVOh130zPSlP2uDTfHjMvzLv+OYesR8Z8UYcV7Az0Q5k3Vz2SqQkPhAuArKKqVLx0jkYNW6BK8/Y13+I+vN8TAFkbNixUVlAAZG3q3i5WlS/nKTNMAGTtr1i7ULn32xGF9bHpF9cXIaNiErpaIYRb+//pvYbmU35OVlAAZDWhuxmPcpL3gnWaFfrdkBkmALJ2Vij/3lwVbLHWay9uffbPoNDky8D+mh0mZBudGzYAso5yblmlXHNPvmRdFDMX0HHvrl1HTK/qr8vlLFHmsNvCBkBWXVUVxZpz2yjlvVxpffQuwZZVKjB9rBMAWUeafzu5o2dpu/feseoan1l/v1RdqoVTbtHiN/x3uA6bN8KV+uc6Kq4z15GvRfxFAAEEEEAAAQQQQAABBBCoK9B2Q6ALh2jqrzahugoAAEAASURBVKYE9dh8ef3vzUGfw6/ueeMxTV/hT1LMyImhmvbgfM2ePNZ6e7l/yb9tpsq9X2b7ZT+orKDAqWzJbXplt/nC/OZvNXNtIGhIHbfAHo3U9Yrva+y4LA1NDS5RZpRNtrLumKvv1zcKyFt76jcH+Nuh6re0Y6/nY9VHZYFRNn3SNWRIRuC4kjJ/WLTzrUAEJGXoCu+cQrteW6iZq4OCCDNyJXvqbM1/cFpoW6tXKevBV0yUELokJoR+VoJDDrPtrK/+rulzi0J29h2Ro/kLF2jahMEh2xv/4SzFBgaYBBVTpZfm/1fAxezp1NnzmFE7+6jANfCtORzWxTxLVX87+Xth81PTFdLThL7KmT5fCx6eZo/gCmpYnVVPe2ptNqHSw+O9o6y8u9LG5Gj2g3M1ZUwg5LN2zbv7Ce2K667vm3sra8zQkPvV3F0mFMzS7AXft7eHrcuMe1uYOTNk9FvqkGzNfni+uU5DQxpWNDdLrwTNSl63vESNnTzb9HtGrX6X6o+vee6x99cuC6rLGmU2RXMfnmvqGhnS9uX3PxN0XP0zHYU0kA8IIIAAAggggAACCCCAAAJ1BGLqbGkrG/YcUtLF4zR3yDOa7g1iKpbm6qUhxbopaCLl0O7u0fN5q/ybHCNmq/BnGd5ZXAYo49reyh453RsolOnJVdu16NZLzPFJmvjYfBWPnOr/sjpn9CB/OfaKI0sPZvfzrF49SndebR4zin9HRRXeQKbPFP0ie9RxZowJFBd/4dUmnin0tsOpbR/sUXq3JH3w+kb/QX0HpirJ0cF89Zf30aAibXHeK4fDrXc2lPqPSxyRpmT70y49919B8UXCSBW+kOufY2fANddpwCPjAyFRSb7+eud3lOGfZ8iEXkGPj2U9WKiJ16TYJW9/brIm+GuUxj74vO68xlOrruyna6/urczbFgZGEwUd2/BVcz0eXaq0bpJvEM2RvZ+qeHWR/5p4ykrTty+xQqAab9GBkK7KPMpXuODHSjFzFEl7tHjYKO8x5pGrhtwLI90qXBEUojnG6vlld3p9pX7L0tX751lauCFQp7+CelZ2bVwe8mhXyKOC16Rr0FWLA/MdmXBu6667NSp7ohkRVK53VhT5R3zl/O4XGnOx75+7r++hle5544WQAGvo9ELd990Uz0FXD9B3vzNAWUEhUf7Sv+rG+4OCRn9xDs19oVDp3nuj37LLFDco01/2tp37zJFJ2rEjELY6xszULO+/D12drm9efESj7vfdj1U6bAWuJuQ7+uUX/lrMVdFFXTyBXtBGVhFAAAEEEEAAAQQQQAABBOoRaLsjgUyHrZEq6Xf/xswHE1jmzX7O//U/sNWz5qr8m5b7g4y++uUkXwDkPbJbuhmlECitrPjtQFndBujRB8fWLtL72XwpfixoniDvVrcvrbA+m9Aq/Fdz78HBf+J76LrAE2Fa/9bHZq+ZJPqNwJfqtKvON9uSNTDDN75F2mTmBZIZDxT8Cvnvpl9kl+yu3KRV/r5LOfPu8AdA9gHmG3jGpF+ah8x8S5VeWf+R70PI3753POUPgKyw5e3geYoGTtNPfQGQ96z4nqM0Y4w1+ubUlrLVBcpfUqAC709hnQBIGjr9dl0SdsRQmp4y18gTAFnzHJ38vbD7o03+0MXqyZS54/0BkKdniRo1fUbIW9qO32OXSk2Q418GztCttUaJJV05XFkZaRqcMVhpA4cqyTffkDUbc9By8PCJ7i6XNq8pCZzRJ0dTfAGQd2uMI8OMiAu6A9b+Rdutf2S1FseIyf4AyLMrSZcPDBzU0V6N08UXB25i54pcZT+4VOvf2a49NS4lXXOfXn/9db1eXKzi4jz/Nev9k8e0bt06z0/xMmXUG+gG6mMNAQQQQAABBBBAAAEEEEDAI+AbGtB2PcycPff/aqhuecD7ZbqiQI+/cb1ujvd9Ww503X1wf+CD+Tr/8zuy1f2Q2eT51mrv210RCFpUUa495kuwPXDE7E265qeaO6Ys9HEys33sw4+akTr26cf91fCLEa/eg00Y5R1F5Hxjh6p+aEb8OH3Fp+nKFE/ScdnAKyUzh4q1FG/arnv7fhn0CvlUDUhNsve5QvreV73rvi7MvHb9Ql3dx7xrbIt9ivbu87w5zPPJ99uhzKE9fR/q/E0zk1CH6+cVg4dIKzwTY9c5qUk2mEfbzITF464OHzY5xoxWz6BwqFH3wleeQM3T3MHq5Zs8PLj9CZfpeyb7yA+6jYJ3h667dSiIeOTwfnXtYhyaODsv9LRGfTLzBO0LjFBK7dc7ZLJwX5HnX2GFoL6RZJ/qgDVCp9ZgnKsGBDtYZ8bpoj7mvOA30pmtX/umGS23NABRsbbAjNrz3gNmTq+h371OGTd+RwMu9tyjVkmKiTuJN9TZZ/ALAQQQQAABBBBAAAEEEEDAKxDu+3ibw0m+9nZlpxapwPt9s+j+B9XZZA51lloaVSbwCXwtrnO02fC2dpsvwSn+L8Ex+ob1ZTd4TiFzVKcOQelCuGIase3Cq8yIjCe8j5I5y7T+9X8GHnuyXvnu7Uty34FmfpViTz/e3qjX/mp9a/cuqYOUmuBdD+57an+dH7bJcerZz/Rvi7deXzkhf3vrvKDQLGSX+ZBYz2vCwwwoqX3qCT47lP2rybrUTBkTUpZ5jXrXc87VhQ7r9ez1L1/7Wq2UrtbBDbkXPv8yOPxI0Nm1yqi/9vr3BM+1k2RPaF3/sae6J7iuAVdaI8nqLnGO3vbIOt8dEFv3EDPnUpibJ3jUm/ecxF7j9PzD7fTLcBOGV1eoyPw7KlqRbz+K9zvzWGaYUsPUziYEEEAAAQQQQAABBBBAAIH6BJrga2p9Rbek7Ym6deYMvZA5xxOGJJRp+doTtc+86np6rnl050v/HDP2GXHt1DHW89X36NEOSvUHQGZv9Ubdf//yOgUX5PxG/dflhYw0qXPQSW6wvoxbD+Z4xmSUat78QAGDM/r4A4+Y7pfZx9njoKqLNO+JwHF9B/cPDOIITk4qNmmna1yY9rpUvtn39T9QTsha6nlKrHVXBX//d+22YrXEkFOsD+7DR+psO7kNHXWFmTC7dyOTgsuCR5vUqbhh98IlHd4LOvOI/XhfmJ7qoDW6rIFLsN2nHxu7nsE3nFWIW1W798iO9swomeRudWtsYFUh9/nGt3dqYq+6I7pC3yxn5ugJW3jwzRT2AP/G5KvHqOD1MapylqusbJu2bCpViZnE3PTUvzhXz9Tvr7/KtKd23/2HsIIAAggggAACCCCAAAIIINAAgVpf1xtwRis9JMZxo34z7g+6y3r8pDp8J2IUPBaiu664NqNuqFBTqY1bd9sFdO91WVCcUaWl904NeQtVoJZS3TbzJa176Kb6RzMcZ/RMoJygtbjQR7MCe8wr3y9PDnw0MVb6kEQVBb2lzLcz7aoLfauK69TFvy7zKNy2j2rUs3bg4P4oZD6hbl07BJ3jXQ0TcLQLOqx4/d/1i2Ep/pDKV0DZn9b4Vhv/t+HZQ506jrhDT27MvdDtsx1B5ZqJuCvNRNwptf6JmVecr3EGHXaC1eA7smjDdjNRsyP0jOrNyho91R+aTCtcp5tSGpOExeicrlaA5IlfKjZvU82PegZCQm+tO7cGh4Dd1LlW90Ibd7xPZg6il4u0w7pfzHRFPW8apYxhPc3PGOXOdsv59hrNnrLQ/+9p498+NCFQ7+MVyD4EEEAAAQQQQAABBBBAAIETCLTpiaFr9733T8zrqmtvDPocd8mAoP0VyltcEvpokfmCvDQ3S1Pvn2r/THh0g//s8udm+h83szZmLVymBeMCE99qwzzlvVzpP95aCXnTUZjwJOTgOh/idOX11lig2kuaLqs1We43BoV7g9Ng/7xBVgkxKf01MiFQVv60AlWG5CJulTz6a/9sMNZonhvTAyFS4Mzaa/G6ZmiQunF45s09IQdVvb1UM0uCx36E7G6WD425F+J6Bt8/5pXtc54x7xgLXvZo6RzvaLTgzfWux2vA8CC7kplaUR7qtG31Mn8AJDPm66JkbwBkrt0XIeWeKK2JU7/hQffJlnw9Xut+dTtLNHORZ+yZVXTikBv9EzaHVNWgDzXamL9Q+YvMz5KFylu5OeisGDmuvEEDgu5H3z+P7S/mKTM7W5MnTVZ2ZrZW7jjRhNdBxbKKAAIIIIAAAggggAACCES5wIm+GbYtnpgUTVmYpeIpheH7Zfb/4I6+KvbOtWM9hjKqcot+OiZNZx/9VGt/uzBo8mXzBq1xV9nluHas1G2++XmsLRkz9OMrHYq5cqaGLg28Grt47iR9u+9K/2vVz7Um2fVNjOss0IyZB5Uad0AX3XqXbgxMNBS+rWaro2+6+R34Um4dmDgkvc7bp5K+cZXZtiowZ5B1YMZA/7xB1kfrTWK33jNUq3wTaJvXjWcNfk/ZU3+kr3etUsmK36poS1AAkZGjbwW9Ht5TRvjfjmvHqO/cYv+bswrvHaUdY6Zo5MDz9OmGVVq4IrQP4UuJ8NZG3QvxGhN0/6iiUKOG7dCUe0bK9FSrzP1TehKjgKwep1xv7OYH7PJvG67yCdM0pGei3vnfxSosCRSYOOKmwCN88edqgBk0VOHdXWjeSvbl8BQd+LKP7srx3Le1RZOuGS1zB/hf5V40N0sflGXrR9/5ug6Vl5iwpigocJJ+Ou5btYs4ic/x+tql5nBvjupcat4O5sxS5n/2UuwXn+uttctC3laX3u9rdtnufR/Iaebq8vV6wOGQpPIk6udQBBBAAAEEEEAAAQQQQCD6BGKircuJV/5QMwYWak5gEI9N4Psqecmtv1TOhlHK3+KRqdqySvPMT+2l7x2Pa8zFZo4S13bljV8YtLuvHp96o/dxJ4em/G6Kivz7qzQz97fquexO+9Xh8ecEP7ZlHsIqWW4HJVk33R5UXv2rMcmX2yOXPO/+8hyXMegbdU/o9g2lm1EVy4MegxuacVmdR7KSr52i2UO2aeZa31fsChXMn163vIShWnK/r491d/ss/XvieuqXD2dp1L2B8K10hQlEVniPSEg0j+h5AiazZgcNdcrwF9Z0K8Hz7YQr9aTvBVNIz1vvV1bxLSr0vfSqulQLHwiEXL7+KajPvrqD2+Mb+SJjNzs/R8Nz8n2HqXjJPDPVd60lYaQWT0oP2hivrtZLtXyXstrMg7W0zCSHSbrdhEBh6zJR4ZTCGdqWNcd/mueNXUHFeleHTi/UTUEjzoLLq3t0uC1xumnafC0bOTVQV0mhGREW5tg+U5R5pSVnLWbmbxYEEEAAAQQQQAABBBBAAIFGCZzZqLNa6Ekxwa99r3eOnTjdOH2B/YYjfzfO7xI0V0+SxjxapPl3DA2a78d/pJTQVzkPF2rRrZ75Sbb/75KQL+RjH/6leptsyLfEXTxKj09I8300X8qX65nXdtmf41KGa0GYetrXiWcCp4esmdeDf3uII2hTqtIuD3qdtn9PknmsKOjRNGueoF7B5/kOjFPG/YV6anqWgo/27bX+po2boZWr7gt5DCgmNgg7qV3Y1iddPVFrnpqhtHDV6lJNmT7FviZ2FNQxfBnB7fCstwvadPLhQMeguYrax4TLQ0/uXvA0JlkTC1Zqhhk9Fm651IyAmjLCjADzhl6BemPUxZ6Tx3NW7/O7+k9P7DVG65bN19BUXxDi32Wv9B0xRcteMJOYh3QhTsNnLqh7jrlUMeY/9dUVl3Kjlr34lLIy6rkDHIM146mVZm6ilJBGnMgy+N+mfy6pbgNUuOpxjR0Y9qYw5Ts08o75Knp0lP/fYkzwBFNm//ldgv6xhbSIDwgggAACCCCAAAIIIIAAArUFzvi3WWpvbOhnp9OpLl266IwzzmjoKa3sOJf2OHdp/8HDcsfGqFOXs+23L4V8126SHrnlqnHZ8w/FxMUpLmwg0SQVnUQh1lundunzg25Zb7h3m5gsKTlZ8U3Q+Zq9Tv1r/0G5j8aoQ9ez5TCvjW+CYk+ib405tBH3gqtGzl3/0kHzyFJMbCedbfwSTxHQVb1Luz4/qMNH3VJsB1OmQ0knKNPtcsllTXxt7qs4c3811NrtqtKuXZ/LHWPSMpe5A85OUnLC6Qld3DWmrj1VOnz4sN2vDp0Sldwq7ovG3EucgwACCCCAAAIIIIAAAghETsCKffbv3y+HwyFCoMi5UxMCCCCAAAIIIIAAAggggAACCCAQUYHgEKhNPQ4WUUUq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tACNRYOc5DAAEEEEAAAQQQQAABBBBAAAEEWpEAIVArulg0FQEEEEAAAQQQQAABBBBAAAEEEGisACFQY+U4DwEEEEAAAQQQQAABBBBAAAEEEGhFAoRArehi0VQEEEAAAQQQQAABBBBAAAEEEECgsQKEQI2V4zwEEEAAAQQQQAABBBBAAAEEEECgFQkQArWii0VTEUAAAQQQQAABBBBAAAEEEEAAgcYKEAI1Vo7zEEAAAQQQQAABBBBAAAEEEEAAgVYkQAjUii4WTUUAAQQQQAABBBBAAAEEEEAAAQQaK0AI1Fg5zkMAAQQQQAABBBBAAAEEEEAAAQRakQAhUCu6WDQVAQQQQAABBBBAAAEEEEAAAQQQaKwAIVBj5TgPAQQQQAABBBBAAAEEEEAAAQQQaEUChECt6GLRVAQQQAABBBBAAAEEEEAAAQQQQKCxAoRAjZXjPAQQQAABBBBAAAEEEEAAAQQQQKAVCRACtaKLRVMRQAABBBBAAAEEEEAAAQQQQACBxgoQAjVWjvMQQAABBBBAAAEEEEAAAQQQQACBViRACNSKLhZNRQABBBBAAAEEEEAAAQQQQAABBBorQAjUWDnO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sQ09gTOQ8BBBBoiwJHjx7VgQMHVF1drSNHjrTFLtKnCAq0b99eCQkJ6ty5s2JjYyNYM1UhgAACCCCAAAIIIFBXgBCorglbEEAgSgWsAOjDDz/UOeeco5SUFJ15JoMlo/RWaLJuHzt2zA4UrfuqR48eBEFNJktBCCCAAAIIIIAAAo0R4BtOY9Q4BwEE2qTA7t277QCoS5cuBEBt8gpHvlNWkGjdT1awaN1fLAgggAACCCCAAAIINKcAIVBz6lM3Agi0KIFDhw7Zj+60qEbRmDYhYD0SZt1fLAgggAACCCCAAAIINKcAIVBz6lM3Agi0KAHr0R0eAWtRl6TNNMa6r6z7iwUBBBBAAAEEEEAAgeYUIARqTn3qRgABBBBAAAEEEEAAAQQQQAABBCIkQAgUIWiqQQABBBBAAAEEEEAAAQQQQAABBJpTgBCoOfWpGwEEEEAAAQQQQAABBBBAAAEEEIiQACFQhKCpBgEEEEAAAQQQQAABBBBAAAEEEGhOAUKg5tSnbgQQQAABBBBAAAEEEEAAAQQQQCBCAoRAEYKmGgQQQAABBBBAAAEEEEAAAQQQQKA5BQiBmlOfuhFAAAEEEEAAAQQQQAABBBBAAIEICcREqJ7TX427StvertBR06PYzhep98VJoXW6dmnbto91WDHqftFlSukWF7q/yT+55Xxnqz49LHVPvUIpCbWprf2b9am6q1+vFNVUlqviswPm2H5hjj1+49zVldr8993q+o0rdMlJ9quqcpup16h0ukD9eiYHKvJ5djXbLw7aHjiiydbs9lfsVoeuwdfN+JQbv4PSecbP4fPztat2e0+hNR6/vTrvClNPfO3rdAoFcyoCCCCAAAIIIIAAAggggAACLUig7YwEcn2gvHunKnfKVN01/nE5ayHveu1J3WX2T703V5OWv19rb2M+urW+4D4Nz85TeU248116eXquXV/RB+EOqNGaHNOenFWy9n7y51+bY6cq/LHhyg9sc33yqqbeP1X3LH83sLGBa5/8Oc+uN/e2W/SK0x04y+eZ+5KqAlsbuXZ8K/fnG+023DX++aC6nHr8No/f7KLt/nprtv/Bvo65v/6z7ebfcQorHr9crXk/3HU6hYI5FQEEEEAAAQQQQAABBBBAAIEWJNB2QqCYWJ3thy1WSUgyU6O/FBX793Zv5189hRW3Pn2zVFUVH0j1DCrq5B1A0y42XDXxuv7h2Zq9cKTize7Ydp7Whz823PlB22La2x+6N+JkX71WAXNmPxcIYXyeye3N2KlTXY5vFXfxAA22qyjTB9WeutyVf1ept9qKDdv8gc/ON9+xt6bd/E3bzXvIKf2J6+DxawTfKdXLyQgggAACCCCAAAIIIIAAAghEUqDthEC11Nau3RLYUr1Ffwr6GNjh0uYXFys7c7gGDRqk4ZmTtfjFzXL5DnA5tTJ/ljKHWfuHKzP7Pq1404wxclfq6Z+PV36FdWCFHrkjWwteDIxW8Z1+/L9u7d76F72yoSJQX9AJe95eofsmTVb2pMWqtAfouLX5j6atdlsGKXNSnkp21B2jU/7HBcrOnqyV5YF9NTte0uTsbOX98QRtrCjQky/XHkMVaFRV+SualZ3psRqWbay2ydO0Si2elK3Jk2ZpvXc0UdU7K81ns23Of2vxCa0c+nZGoqmoQmWfeNrt3LwpUPGWUu20L0qNtq0vs7en9zvf/mu3aVKmhpvrN2hYpu57ZIUqvQN6XM4S3Wf6veDZl7Tikcl2u5eacHD7a0s1OdPTj8yfL9bLWz8N1OU217xgsRY/WxIIxAJ7WUMAAQQQQAABBBBAAAEEEECg1Qq0vRAoNU19HZJz9Uva7n26qfL1V+3HwwaPGCwravAtmwvuVu785aowuUdaRpo5qUzL5+fq7oLN5hCXVk7L1MIVxapJvlSDB3aXs6JU+fdmauUHh3Rwn/xl7d61W9U13sp8hZ/wr1sflRSr9I3PPEGK9/j2HeLkKl+hUVPyVbrlI31vUpZSzFCcbc/eo9xFpq3V8UrrkyrnliLNHJ9lHuHyR1Z2CV26HVFFRZkWLveEJdbGLWt+q7KKCnU+v4u3lrp/xk6dor5mc9Hc+drmDVG+CDrMVfmSht82R8UGK7WPObK6wljdpXueK5diUpTe7yyVbSnW9GnPaU/NduXlLDSfK9TrO5fpyAmtYtTT8jfLxr99Yn679fZfzMithMHKmWCNESrTpo9MP907VWoHb0PVJ8U47VjpadMWp+IHDlbfTk6Vrs5X1q0LtMsqZb/5bPq9ask85a/2eOzb+ltNeKBAZU7TD3PO2e8t17xFReZo7+LarT8sXa7lSxYo7FN8vuP4iwACCCCAAAIIIIAAAggggEArE2h7IVDXvhp9sxUolOrP26xRJTX66xrrUbChGnZtz8DoDtc2PbnUShQcmv3CSuXNztPKF2abT2Y8ytJClVvZSgfzY5YfTLpPsx4q0LIHczR0yEid0/Ei5Rb8Tj9Itfam6jcvrNGsW3taH05qadfRc7jJePzLu688ofG35ZvPqZpR+Lxuutg8LGbaumSJCTESRmrZ68uU92iB1izMMsdUaU7BhpAQKfmb37PDHJW84umDe7teXW05DNbQK5P89dRe6dTzBuVOttzK9IvH1ptH3DroLP9BLr36xDz7U85T61Tw6CKtWfeU7KOfeNYO23r/aLayLQ9ngUYNnWA/ypU6boEmfvPqBlkl9xxgh2oVb5bLZUbjvLnFlHXpQN34nf52vZu27JJ7V7lpnQnfhgww18m0qWChvW/w1CVa9tAsLVq2Rjl9zKbqVXrmNZPs+WETlf3wMhW/XqTk/1ttnzN0eqEKrHNeXKMpAxPtbfavuG4aMmSwCQWHq7P//MBu1tq2wJlnnqljx4617U7Su2YRsO4r6/5iQQABBBBAAAEEEECgOQXa3v8i3Rery6+9yQ4Ulv/p73JXv6sXTNaTOOZ6pXYNUNd8tNU8fGQioBGTldHd820/pnuGJo+xYiDPyJPzvmatS/k55nEw86jR0xu/VMbonyjdYU0C5NaX9l7p6MkOAvKeF+5P6YpVnkmtB35PN5rRLtZitdUex1L9nn7/4CzNmpmnhc+s8Zy+/QMd8qx5fsf11OgRVrtLVfJejXly7W+yIjDHmCH2iKLgQ4PXj5i3mKXcPEUjE0y0tHa6/dhbYNxQjT7Z6Tm6dHmeqX+W8hY8652z5z19uNcCSNS4h+fbIZp9pCNLD2b381bRAKvuPZVh6lZFuTZt22iXnZZ+mRIdl3vCpi0btXnjNru8jEFW4ObWITPCyIzh0g+GXGJvt9rwn9lWOGZGTm23d9rriUOmadzVDpMJ1WivNUTIBGJjr0ux91nnpA3J8K6bP2ZU07j7Tf9mT9QlHv7APtbavEDHjh1VXV3d5vtJByMvYN1X1v3FggACCCCAAAIIIIBAcwq0vRDo0CHFdeuj0VYOUvKCnvn9Knv0z+gbr1Cc2xfbmH3e4KZjJ+9wH+9V6BzvmaD5iNk/IGeZli2coZEZfZVY7VTx6gJNHT9cedYoE7M0yfzS3nrr/NkwT4vf3OPZ7G2r9cFlRii5XFVydUnTyBFDTdsuqjMvdf/h37PPW//aa/pryev2+vdM/4+/WJUkK3tutn1Y/r0z7fDI/uCu0QG7y54RMy7TiKqqOA0dMdKMjMpQu8OeBrpNu7xPkpkRQTv0T/+Hhlglm9E3DlOdeaTMPApnLem9ks3vZKUPNH825GvqIjvOUtrl1nbfkqgOQSN2YryTZAd/1ep+bmfPwW63Dljf7xPOUfCb4OO71T9CylcLf6NDoHv37vrss8+0f/9+RgRFxyU/7b20RgBZ95N1X1n3FwsCCCCAAAIIIIAAAs0pEPT1uTmb0YR1m2//bvPeqIxbB6tgfrEKV1hlD1XGxTFym+lrfEv8177uffRrpbb/pLcusSTMo1MrrMeuzJ6+57q0dOZkvZswVLNmL1LubKny5TxlzS3yjDK5NvAI0VknHDHScOas/CL9UMt1Q06hlt/7sK5fl6dLznGY8SpmhE6f63Tf7DGe0MdMTr300VU6GOaVVnEXf9uM6MnXqtXzNNPqsHmM7NsXn7CR1pGK73WrZmS8oDklVfZn+1dMki60HvWqiNfon81SujVixyzWRNV//ribLky2yt6lxybOsQO3RLO/qrpUd01foaJHx4S8xet4Vhelp0url9tlW6N1LndYbjG6PH2wCYGsAMgsjsFK9dbv2VCkkndu17henuuxda0n9DorPijc82V/MYnefizX/+0YrzG2iUuv/b7AU5T922Xyq506rFj9v5SUkLAo6CBW26hAbGysevTooQMHDqiyslJHjhxpoz2lW5ESaN++vRISEuz7yrq/WBBAAAEEEEAAAQQQaE6BhqcTzdnKRtTtGHSdHCYEcppzHeOutwOfoIEpJhi5QplmhMk8Ey5MuCNOU4Z/Xe+vWegZ/TIwU5d1i1PZ9jKVmsmi7z7ymTn2HJWXeB5H6ugNXr60n8Oq0JPzFyht0GiNucYayRJYfNlD4fRMeR/esndWVVcp+6kX6h1JFNfrx5o2sNC0rVT3LFivNfdfZc8/lL8lX+N/flDZQ5K18bfzVGQ6lzZ5pNrro0Cl9lqybsrsq1VPWIGW1Dfzu2Y8TUOXGN34s5n6Q0mu/bic51mzeF1z82DlzzWjdIZNVs70EdJ7qz2TLTuydbvJgDbn/1KrrFE2GbO1ZnYvLRg2SqtMe3/z4gDlDUvSiays1iWl9jPXabnncbiMgbIzILPd0au/+e0JgVIzrrYDMRNX6ds/Hqn8+1epIOdOHZycqW4f/9m0yXrIL1VZwy6Rdv7NrAcvph/DTT/MfZE//m59aa5Lu7Jlyt8QdEzNu5o2Pte0IVELitaon5mSiSW6BKwv6t26dbN/oqvn9BYBBBBAAAEEEEAAAQTaukDbexzMd8US+uj71mNE5st85vWX+bZ6/trPccXppjnLlGM9glRRpIXzF6rI5AeOjBwtm3OTGW2TqB8umK/B1u61BZr5wBwt32DeKDVkin79A2tOmnhdn+OZf6Zs7Sr96b3AHDS+yjr6BqOY0McKfnw/1v4j5tEke/E9t+R9tszzdFqMbpo+30QZnvl5Vu6I0ZgFSzS2T6KcGwpNWzwB0OA7Fug3N6coJtZ7svePVe4lN4y2gy+r/yMGm0CkniXGO2KmffD+hH6aMdWMvrEWb/sc371P871v6sqfO9MOgBwDs1T4u3GKq1yp3BVW+JKmx6da8+sk6Y7HppmazcxE8+doo3mj2YmszKEmmEvVEKvTZhmacYUZA+RZYsy8QEO964PSe3jXzINi19ytx00IZp490/JF3jeAJaRpduECb3jjATkrPvD/vjuG3ae549LMORUqsPqxtkKpqZ7wzjaIiZXngcALzVggFgQQQAABBBBAAAEEEEAAAQTajsAZ/zZLY7vjNK/Z7tKli84444zGFtEiznPXmIDGTAIU0z5RicGTxXhb5zL7a46YF2Z1TFS89eRTMy6+tsQnJCrOl5KEaU/V20s1fIp5zCk1R0UFoY9khTm84ZvM/EB7ql31WjW8oCY80m3mKKo2k2DHxCkpoWFDd9yuGlUdMv0w1zTxeJBN2EyKQgABBBBAAAEEEEAAAQQQQCDSAlbsY81T6XBYL0xiUUx8opKOkx3Emf1xx9kfScITtsXMa5Q3coKKvC84Gpv9nZA5eU65rTHxSurWQjB8nTHhT6J5fO9klhhzQZNaykU9mYZzLAIIIIAAAggggAACCCCAAAKNFCAEaiRciz3Nesos2SFHp4666ta7defVvPmqxV4rGoYAAggggAACCCCAAAIIIIBABAV4HCyC2FSFAAIIIIAAAggggAACCCCAAAIIRFIg+HGwtjsxdCRFqQs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iCmKQqhDAQQQKCtCBw9elQHDhxQdXW1jhw50la6RT+aSaB9+/ZKSEhQ586dFRsb20ytoFoEEEAAAQQQQAABBDwChEDcCQgggIBXwAqAPvzwQ51zzjlKSUnRmWcyWJKb49QEjh07ZgeK1n3Vo0cPgqBT4+RsBBBAAAEEEEAAgVMU4BvOKQJyOgIItB2B3bt32wFQly5dCIDazmVt1p5YQaJ1P1nBonV/sSCAAAIIIIAAAggg0JwChEDNqU/dCCDQogQOHTpkP7rTohpFY9qEgPVImHV/sSCAAAIIIIAAAggg0JwChEDNqU/dCCDQogSsR3d4BKxFXZI20xjrvrLuLxYEEEAAAQQQQAABBJpTgBCoOfWpGwEEEEAAAQQQQAABBBBAAAEEEIiQACFQhKCpBgEEEEAAAQQQQAABBBBAAAEEEGhOAUKg5tSnbgQQQAABBBBAAAEEEEAAAQQQQCBCAoRAEYKmGgQQQAABBBBAAAEEEEAAAQQQQKA5BQiBmlOfuhFAAAEEEEAAAQQQQAABBBBAAIEICRACRQiaahBAAAEEEEAAAQQQQAABBBBAAIHmFCAEak596kYAAQQQQAABBBBAAAEEEEAAAQQiJBAToXoiVk1V5TZtfGeHPtu1T4pP1qVXfVP9Lk6KWP0nW5G7ulKb/75X511xhRzxtS+HW853turTo6ZU91lKvbqnEkMq8O4/7FaHrhepdwT66WnvbnX9xhW6pFtcSGusD6H7Y0z7N+tTdVe/Ximq3bs6J9faUFVZrorPDqh7aj+lJJzE2e4qbdtWocPuDsasd4hZo8us1bYTfnTv0ba3P9BhdQ65bq7d27X14321rpe5juXmOh+M1UVX9lbSSXS13nZYBm9X6GjXC8z9n1zvYexAAAEEEEAAAQQQQAABBBCIHoE2NRJo27P3aXjWXZozf6EKlhaq4Il5yh0/Stn56+VuodfU9cmrmnp/rta8XxOmhS69PD1XU6eYn3tv0ys7XKHHVG/WnTnWvqm6K3e1qkL3NurT9hcXKHNYtlbuCNceydPeqbpn+bthy3d9UmT6M1UTnrX2W+2fqqk5ryp8aWGL8G/85M+/tvtW9MFJnu36QHlTTL333qWZz5X7y7NWGl1mSCmeD8e1inGpyFwX67ptdAbuvq3/c4/neo1/PnC93E49fpt1He/SP6rDVNSYTZaBqT8396VAPY0ph3MQQAABBBBAAAEEEEAAAQTajEDbCYH2rtcvlpSaC+NQzoNPaeWqlXrqwRzzSapYMV3PlZ9kkBChSxzXob1dU7vY8BV2ChrE8ac1W0MOcm5YG/iCn9z+pEfahBTm+7CvUs7qCh06Ws9wlBhPe7vX0+C4c6/X7OkzNH/IBXaJdvsdjWtbbLuz7TLqqcrX4rp/Y2LlOVMqe+LXWr83cEijywwUEVg7rpVDGWOsu8+0Yccu7zm7VFrii+rWq8Ib+Lh3/V3WnStHti7v5j30VP/EneUxaKr74lTbw/kIIIAAAggggAACCCCAAALNLtBmQqCaf/7DE4g4BuvGa3oqqVuSel4zRrMnD1ViQqo6+qhdlVrx4GQNHzRIg4YN132PrJAzaIDNnnde0n3ZmRpk9g/PzNas/Je0yz+Qw6XNLy5WduZw7/7JWvziZjPexbNUvmb2TVqgV95Yqfu8x2Saz5t3+46Qtr+2VJMzPeVn/nyxXt76qa9lJ/zrXL1Wlf621OiNPxaHPaeq/BXNmpTp7WOm3cdKfwbm0rYXn9Zkfx8zNaugxLarfHmxZv6hzC7zhUfu1uQHXzr5ETzufdpYUqLNH/srtMvzNNulkoJZmjwpW/d5R2fZbfW1xYxAWvzitrqjtr76p5b+fLKxXazKAKU2P5en7OzJeqmeUUseHKemz17pv0Z1wdza/Edz3cy9YF3zzEl5KtlhBTVubTRttcpf8OJ2z2mu7VpstSP7Pv3+fx49oVXqwHT7vNINlfZf7S3XW/6RPk5trthjb9/1903239Qbr/A8ulZj3aNmVNswc48OGm76nadXyn3hkUuvPDJZkx9ZqfXmXsw0bZ78bLlczo3KM672OcMma+kLb+hzT632b+ebK7U4f7FWvuEM2soqAggggAACCCCAAAIIIIBANAm0mRAo/sKrlWpdOWeh+SJswpnnXtK2HU6df/N9WvNigUb1jDc7d2nB6CzlrzVBR2pf9e1UpdLV+coc/7Ssr+M15Ss0KmeeSiucSh04WN0PVqh4xTzdMuMlO0TYXHC3cucvl9mttIw0U1eZls/P1d0Fm62adeDjMlVsWaU59y/Ue0mXqq/DHGI+5/7iT/b5e95crAkPFKjM6Sn/7PeWa96iIvvc4//qq7FD+ppDivWqLwzYu0X/UyElmn6YaqRDnhJcO1Zq+G1zVLzFqXjTh76dnHYfs25dYHov7Xnzd7prfqHKdnXUYNOHeNOW4qUzdWfBNunoZ2YUkKcc7dqtz11fej80/I/rs/dVtKFU63ceCDqpnSz99fl3a+bSYpXt6au7bkuXu/IlT1st7z6mf2YE0vL5d+meWo9w6T+6qeNhy3a5it7zhiHu7XrhiSJVGIOLHFbpYZbUwRrZJ1HaslBPvOEbjRN63LZn71HuInNNq+OV1ifVXK8izRyfpVfMI1xXXN/flF+mVfPvUcnuKq1fcI+WbyjT7p43aWDnfSe0SrxogH1PVpW+Zd9fe97ZKCuCGXlHtr19/foP7Ma8u+Ft++91V/cwf51aMNS6R0tV1amvBg+MN/0u0pzbhnsf0XPrs/Iyla1eqOnmXrTK++KLcv08c6qKtlSYc9I0+NLPzaOQhfY+u2Dza9/WP2j5iuV6Zstu3yb+IoAAAggggAACCCCAAAIIRJlAmwmBFN9bv16Y7RlJUW3CGTMf0F3jM3WDGSkx69mNdgiz67VntMqEHH3HLdCagkVatOx1zR5iJTWFWv3Obr32TL59+cc++LwKHpqlgheXaai1ZcMyvbt3m55cahIHE7nMfmGl8mbnaeULsz2Pm5n5h8rNCJVYnWWfb5f/aJ4WFT4lExWZ59FK9X5Njf6vYLm9f+h0M1+RKX/Ri2s0ZaAJKU64dFC/EWZEkzlujXekTmWpZ66X0T8Yoa9Z59tDnVx6tWChXdrgqUu0zKpj2Rrl9DGbqlfpmdecqtn9mb0/7fu3a5bpw7IXH1eWKTu9q+nZsFlaMsEKm6TR857Xstmj7PDG3tDQXzGeA/0jr6yPHffqZTNf0/QVFUrsk63nl90ph5kz51Vzjawl56l1Knh0kdas83iVPfGstrvtXd5f7TX4x2Pt9Zf/5BmpVFP+N/sRqsQRo9UzLvjY4PXeGjdjmu22ygRz1ngeb/M8B7m2ackSU17CSC17fZnyHi3QmoVZZl+V5hRsUEzKTSqcOtj+PHP0cE1fW2Ufu/hn6bqoIVYJF2mQldBVv6UPatz6hwnHzN2n7w69Xn0TzG1X8o6paZfK7EfE0nTlhfFyvvy0Vpmj1CdHa5Yt0qyHlmmJ3QZp4aPr7Pu4nbXfLKljZmtN8eualvgX2SoDp6hoWZ59TuF0+871h4PnXPE9EyilafhFTfW8macNbe33mWeeqWPHjrW1btGfFiBg3VfW/cWCAAIIIIAAAggggEBzCrSp/0WafOU4rXl9nZb9boGmTRhrj8SxcIuXTFWeCUA+2+4ZeVG2plB5D87SrJnmMZt3rLEU5pi/VWjXTmttpEZdk2ytmMWhe9et07p1v1PqZ1tlR0AjJiujuydKiOmeocn2vC9l2vRR4PGn/un2mCSTOJyvvvbqFzpqHqzaaw9GGayx16XYpZtxPEobkuFdP94f846pCwdotAkUqkpeMQFJjTausQKFofpWX19brfPdOmReimbGKekHQy6xVsySqP/MtoINadv2fUru2dteL12Saz/+lD23SF0HfE/jb+5tByS+7OWI26RaTbVUmBFP9nxN0nd/OEyeFtfoE9tbKl1ugouZs5S34FnP3Dh6Tx/u9bXE04jE3tfbgVpVyWo7zKn481p7x+ghVsJVz3LokOK7p+s346yLUKp5BRt1OL6D/+Caj7Z6wpPq9/R77/2w8Jk1nv3mXrGuaMqw+0xQ5zslUdOeuNsz8sps8rWwfqtEXZFh1e3UO1s3661SEyI5+uvChGT1Tks04dBGlb29VWYMlmQeHbvQhFkH9++3Pikr+0Y7vLLWLxkyxkRHZtlzyA6BrFUrTPrZhAwlmlvR7R2wNXbMYH9ol3LtUM/IOG8al3z1GBMO5Wnid1Pss/kVXqBjx46qrjZJMQsCTSxg3VfW/cWCAAIIIIAAAggggEBzCrSZEMh+U1OmmR+m0nzPvrifbvrRnfZIH9+IiOK1W3SsnWekjqq/kMtkHC5XleJ6jdRIMxJm8LlnyjwZZUZ6hE5i7DZhiMv6tu/9xt+xUyBEsC5c53jPFMRH3L5IQApet46xlliz/4D13TLhHAW/CT7ezF104sWESDGJyrjZGldUqv/570L9ySRSiSOuN69Ol3kNee3l/7P3PnBRVmn//6d9RkUdA9MNt6bCzCVtU9HKR/RrC1uprKKYptEj7WpkhaZU+K82cAsl7RFsQ9dGexJ3XcgCUxezWmhdw7Ui/LPJTlqSTRv4qA061qjz2+d3nfu+Z5iBgUHzH/I5L5373/lznfe5zhnONdc5dxja63Yq7YHJ2MxZTT9CbhqLkqIVmDlBjAQWcVLaXoycuVNxz2x9yVv9nM71df5TWZrXFMSQdUzxNkwdLmkQhyMEcWMSECeGsbby2nu/YOqJ8YbB7a/vb8O7pSpxHGK0ZX5+MesupMLKlNXn109D+fPY1mQi6829dc99ivDog6tztKYPCTE9oDsYOXFUM6ypZA7s+1ItHGx+uHHIUC1ynrwxTXmhqX1/VL43D1XGPxvSZ2Zqy7ZiY/ppRjhPs7Uzec5U8vborA4SvHfFmHSdLqD+QD6P+eigumlou/c5T4ITCA8Px6FDh/CtGOPoERScF2MEJ6D0SOmT0iulXwwkQAIkQAIkQAIkQAIkcDEJeOeUF1OIc1H299V7xYhjwyv/8x5+Pn+k1yPCZEyUw8I64j+MgmLnpSNjuFhAJDhlE2Xr+r24uW8vdBKnjRLxWtlaNRljI1TCaiyPu0+W50RixbqHjKVfhdj36z7oqcjJvjQFajmRPIm6Xjw79K1d5DpAECNOd+UUIvn/Zf9kTLhJ5e/C+3+wBogc4JYYLCw/HwnL0jLZwydfi5AS31dk2IvvGkQvRumeRzDpVpFJwq7NW7VjB/GCUZs/ZxYfw0Ppc2BNmQP3kXI8k5CKMrXkzTkSbU7pubXzgNNS/sAPWW5VuDEV/1yollSVYXZ2KQrn3m7wMGP8ExkYIsYsFdQmze9+2QXdu4U0MG71/eU4oCAHec/O0+JGTonzeuVoNwJ8aApuisC0Fyei5CnZQ8deF8l8tUUzQTn63YU58yfoRh93Fda8VITjxivJdq+eizzlAhaqPHccKJr7G0TLHlMDRd7TzWBl7t5X8+JRWqLCUG3fH6DrzbeL7EWaAUgZwgb5eXQBmzd/ikm9BmppnJV/k92gGg8mY33Y57u+BO7QjYqHy/+iezkZe0W5ndU4UH0cbTr9BBHhjeyh1HgRreZJmzZtcOONN+LYsWOoqqrCyZMnW03dWdHzQ6Bdu3YIDQ3V9ErpFwMJkAAJkAAJkAAJkAAJXEwCl40RqHd8IsJkg2NH6SLEffIuEuJvRbvDe5CvNoGWED2oJ26NSoRFjDYlCxIRUjMLA80HkS2bAjtkEt5v8nQMvjcWuQtKkJM0G6dlT5Xjpav1/VkGjUPP8L5IlGVBi7aXYMqjIZgZ/1N8tiFHn5wPSsQtYhQ40GRLmjE4XvJfXIJcKevUvES0rViL3O1NJoKx0kf3ROrSD6PFkJSrjBLiBTP4Jmk+v1VbZtz5qwTkzi0SA89jOD4jEV2+fBe561WCSCSN6onTGxfJRsM2pE13YebDd8rryv4qi68khA7BDWIbcPfsIRc2rFuSAdz7IO4f3qvO+0TFM4JtzTOIN1ZOabfEQNJ9ygpk3uGJ4XPs1FUzsAyZ/jyiNk9DxeZ0vDZsA4YbvOfJRt4p88YAe9eLrNJe8qr0R8RGVt/DyRQxFBMtOcjXDDlhGPeL3j6FBDgVA4jH2afrHZMxs18+cnb6xAu/HQ8onjtzMXn2cSSP6IYdryxCseQfPSMBbtkofNoqxS4Kq4qWwv3HZEyV67Sn1sieUpNwdXNYhdwoG07La+K1cqNwm+z7o4UuN2mGr3zNOywGfY0lhj1HJSFyuWyCvT4NQgV333AEa0VHVYhLudtr3NRuGB897xmPMJVmTSpk8RpirvoSmUuLvFEUg71/egLT1tgRNkH2w0oZ4H3Gk4YE1ES9S5cu2v+GT3mHBEiABEiABEiABEiABEiABFougctmOZjanydvxdOIFmMMZGPoItmsWTcAWTAxbQXm/Fw8f0IHymuyZ2p7pRSvWoR0ZQAKjcKsFXnaPj+W4XOweIpaOFQhxqBM5G2XSXO/iVgxb5gYQkIwMnMtUmIkH5ssoVqcg2KxD1hiUrA2c6TuRWLoQTtffdBWj+kLcyyyv8yCSWpJlw3WBenyBigbItWaLAl+abQ7+kdHv9VnYuR5IE57EOX1gpEJq0/8boOn42UxYKh9aPKXLtKNKqHRmJ+XjQFif+h5/0LMGiGWD7sYu55NR468rcthicX83yVB+ZB0i5KlccLQIZtZW3M/aOIV8Q44xPDj/S9pvzt1GqY2hluKZ/diJZtnGwzZvDvtt0o2IC/9f2SDIF/ewkMMQJZBSch7dZLmoQMjj07etW1dEXe/ah8JlvEYaAliw+za0ceAFYKx6QsMz6EwdOukPLHMmJC9ChPlDWL27XlIf1Y3AMU+mo3n7zXBOsvYKPzF32ieX70efE6MUJLMZkXO21XNZGVG/ztVm0vod6e2749+0Q0Dh0s7SLAMjzb2SZIL8wBk583X9LhC3ly3SHRUtBBxM17GHO9eVRLPw1Rl0GUIXs1J0epWtiZHMwCFqX6gQte2GoP25uu1y3AzPRE0EPwgARIgARIgARIgARIgARIggVZI4Ir/k3C29bbL2prOnTvjiiuuONsszks6Z+1hOGUjH1OIGWGhZh9DgKc4NxxHHHDLkqeAz11O2YNXXGzkeVdJXz+4nWL8OCn5twtDmO8GP/UjNnLtlvwdkr+po6QPCWLIaCSPoLdlLyNHrVOrY6A6wJAB7YSRWRlE/INbbYQk+9L4bU3jH+XcXcn+QIdrhUdQnm5sW5KEeevtiE3LQ8aoiHMmg0va1HlSbDCy7OtMm+R8sVJ67HKbzkAmafMjTbT5OaPFjEiABEiABEiABEiABEiABEiABFoKAWX2UftUWiwWXJZGoJbSEJSz+QRc+wtx3+QcWbqnQhRWvLO0iVfDNz9fxiQBEiABEiABEiABEiABEiABEiCBy5mArxHoPLmhXM74WLeLQ6AtwsVLx9ytP5JnP0UD0MVpBJZKAiRAAiRAAiRAAiRAAiRAAiTQggnQE6gFNx5FJwESIAESIAESIAESIAESIAESIAESIIGmCPh6Al02G0M3VWE+IwESIAESIAESIAESIAHJO+1TAABAAElEQVQSIAESIAESIIHWToBGoNauAaw/CZAACZAACZAACZAACZAACZAACZBAqyBAI1CraGZWkgRIgARIgARIgARIgARIgARIgARIoLUToBGotWsA608CJEACJEACJEACJEACJEACJEACJNAqCNAI1CqamZUkARIgARIgARIgARIgARIgARIgARJo7QRoBGrtGsD6kwAJkAAJkAAJkAAJkAAJkAAJkAAJtAoCNAK1imZmJUmABEiABEiABEiABEiABEiABEiABFo7ARqBWrsGsP4kQAIkQAIkQAIkQAIkQAIkQAIkQAKtggCNQK2imVlJEiABEiABEiABEiABEiABEiABEiCB1k6ARqDWrgGsPwmQAAmQAAmQAAmQAAmQAAmQAAmQQKsgQCNQq2hmVpIESIAESIAESIAESIAESIAESIAESKC1E6ARqLVrAOtPAiRAAiRAAiRAAiRAAiRAAiRAAiTQKgjQCNQqmpmVJAESIAESIAESIAESIAESIAESIAESaO0EaARq7RrA+pMACZAACZAACZAACZAACZAACZAACbQKAjQCtYpmZiVJgARIgARIgARIgARIgARIgARIgARaOwEagVq7BrD+JEACJEACJEACJEACJEACJEACJEACrYIAjUCtoplZSRIgARIgARIgARIgARIgARIgARIggdZOgEag1q4BrD8JkAAJkAAJkAAJkAAJkAAJkAAJkECrIEAjUKtoZlaSBEiABEiABEiABEiABEiABEiABEigtROgEai1awDrTwIkQAIkQAIkQAIkQAIkQAIkQAIk0CoI0AjUKpqZlSQBEiABEiABEiABEiABEiABEiABEmjtBGgEau0awPqTAAmQAAmQAAmQAAmQAAmQAAmQAAm0CgI0ArWKZmYlSYAESIAESIAESIAESIAESIAESIAEWjsBGoFauwaw/iRAAiRAAiRAAiRAAiRAAiRAAiRAAq2CAI1AraKZWUkSIAESIAESIAESIAESIAESIAESIIHWToBGoNauAaw/CZAACZAACZAACZAACZAACZAACZBAqyBAI1CraGZWkgRIgARIgARIgARIgARIgARIgARIoLUToBGotWsA608CJEACJEACJEACJEACJEACJEACJNAqCJhaRS1ZSRIgARJoJoHTp0/j2LFjqK2txcmTJ5uZitFIIDCBdu3aITQ0FFdeeSXatGkTOBLvkgAJkAAJkAAJkAAJkMAFIkAj0AUCzWJIgAQufQLKAPTFF1/g6quvRkREBH70IzpLXvqtdmlL+O9//1szKCq9uvHGG2kIurSbi9KRAAmQAAmQAAmQwGVPgDOcy76JWUESIIHmEqipqdEMQJ07d6YBqLnQGK9JAsqQqPRJGRaVfjGQAAmQAAmQAAmQAAmQwMUkQCPQxaTPskmABC4pAidOnNCW7lxSQlGYy4KAWhKm9IuBBEiABEiABEiABEiABC4mARqBLiZ9lk0CJHBJEVBLd7gE7JJqkstGGKVXSr8YSIAESIAESIAESIAESOBiEqAR6GLSZ9kkQAIkQAIkQAIkQAIkQAIkQAIkQAIkcIEI0Ah0gUCzGBIgARIgARIgARIgARIgARIgARIgARK4mARoBLqY9Fk2CZAACZAACZAACZAACZAACZAACZAACVwgAjQCXSDQLIYESIAESIAESIAESIAESIAESIAESIAELiYBGoEuJn2WTQIkQAIkQAIkQAIkQAIkQAIkQAIkQAIXiACNQBcINIshARIgARIgARIgARIgARIgARIgARIggYtJgEagi0mfZZMACZAACZAACZAACZAACZAACZAACZDABSJgukDlnN9i3A7s/sSG06bA1XG7ga4/CYXjmyNoc3Uk+kSEBZDHDfuecnyNcAy4NQKBc6qfTKXZha9Pd8At/XvBXO+xu7YKu2xHIMUjPLIvIkL9c3XaK/Hpv76Tp20Q2b8Pwvwf18vtXFwa8n4fWB6IpL4MnFWVsB06JrIPaCB7MGlU3cv/UYOrbu6Lnl1CgkX3ee6R0Y2regyQtHVQdJ41TbShTzY/8FTjUJ+T6FnlbhuOua9E5B294NEiZ42045fHcNUNUtfwM6lrY0I2rVeNpeJ9EiABEiABEiABEiABEiABEiABEmiKQN0Mu6lYl/oz1+eY9lRak1L+cvp9+PPvXkfYhGxsSBkQIK5T7qchHwnYsDXVO8EPENHnlgtvz0tFXm0Ysos3YEA9K5Dr4HtIfSpPi9+wXBf+PH8qcm3qsUXSr22Q3qeg5p26q7Ds0Xk4NHw+Mu7tGSCNR15gYs4GPNbfY8bwRPVncPDd55C2xt5IXE+awEdV97S5eU3wDpwOqJMRoUko3PgQuhpRPTwbsmwsr6buu7HN+gwWfRiGF7LnoFe9tqvZ+t9IK7AjcsoKWB/spWXk3LcRU2datfOn15VgWLjefT7942ykrXcgakYelt4b0VShzXzmYRBYr5qZCaORAAmQAAmQAAmQAAmQAAmQAAmQgB+By8MIFHItFqTNgqNNG/GpOYHS3ByU1QJxj85CVOc2OH26LW681o4/S9XDzR38ANRdmHH3i/PRy9S9gUdPXZz6ZyZ06ib3asOl3ADB1M5701GwEVVTxaPGQ7x2F97SDEAqSsfA6b2pm3vyPSpsdpwYonyPAgddXqBtQIH9GbRp+2PJxN5I3MD5e+8adQ8PXJA3WqATj4yozcOLG+9C1qgIPdoPyLNhOW58/WEZHLZIIIDzTmTsaKAgF7bySrjECKSifPXhx95stldUY9hwi1wfRnmpQ45hGDNEXZ+LEESvzkURzIMESIAESIAESIAESIAESIAESKDVEbg89gQydcOQUSMxcvgwmZjHIUoZZhCF0eNHyvUwjBwVg+vb621bs7cUKxcmY+jQoYgflYw1H1TpD2QpVM2uv2LLdpv4ogBV7y9D8uPLsOOTUmQkDsXQxwvgdFdj05I5SBwVL+njkZH7B4gtoJmhBH+rdHrj2reXinnFEzrgtOfUWYWChXNENilTykh+PAtbKpWRQQ+O/aXInp2sPxc5kmcvw+4jbriqSjEnaSqUXcn+xhJJl41KVZEzCv4M6ic9/EkB5jw+Q+NSpexMLiXrDMQLy6Eiy5wlBbAHKLPyzWwkJ89AoU89nPs3YUZyMrLe3Fe/GL/rssWZ2CEGvcaCo3ILMpITve25bONuaUnAWVmo5T8jvUDMNCq4scOaIXIkI3v9NqycPdnwwrJhyaNyb6O/HObufUSDJOz8EF+pDOHAx9sq1IkWPtn+qVYOaj/HNiVf6HD00jyDXCjfKLqTqHREdCxxBpZtLNd0SiU8K71y21FoXYZlq0tFCgYSIAESIAESIAESIAESIAESIAESODsCl4cRyK/u2oxd7nyH0wEMEo7t+cjbDEQPssBRa4N1bhK22FUaNw6UlqDsg0Pa5P7YlxWw7cxH2sx0lGjWmtP4y3P3YdH6Mthl0h87ojdKCvI0jyO/4gNchFks2t11m3YaT50ofbNYzsOMZWffGZ5AdmTHJSF3s3iodIpC7CCzyFCMzKnxKNwvBiRXJdImp6NIDFXde8ciuhtgk/pMS/gdasQD6sjxMCP/GtQcFiE9KIy7wQ/+DDzx27UPkaILMHZmLsp2HsDox5PEo6ka2eOVrGIYiYxCVCcHytbnInHySsPo4kkNdO5yEjZbBXLy64woOze8Il5LNlx5Xee6iH5nUUieEit3bEhbsClgVVxVmxA/NRMl4v0U2S9KPLJsyF88DU/+qRLmXtGIrLahojRXvIn2wbHnNVnaViJyXIuRMeE4flTR10NNdQ1qnfVghXTHnf3U8zLsUfohSw63ioXNMiIZE+W+o3Q7lP3P8Xm5ZsyzDB8AaQ6UW6cjdXE+RCREx0SLRa5CZErFdGu5ygxnpVeuGryxJh/5q7LxeZ0dUcuPHyRAAiRAAiRAAiRAAiRAAiRAAiTQXAKXoREoSNVDE7C2xIqsF9ZiwRjdOPPVt/rMum1HPa1asdUGxrKx0Di8XPQOtj7XEwWl6nkkFhRtQMbcLJSsW6x7i+jJGv3sPSwRSbLqyLF5EyqVreHITqxTBoUxv8L4QXXJ7G+vRJG67JeCDWuXIkNkXJWmDCFAzkvvaN4kulSxmDY/A1nW1zF/SgLixlyD/7CMhLXoBZFOJBz3gqTPaLDPjZZRkA9fBp6on25ZjslTc1XOeDrvdYy8yYzq919DkdiZoibJHkvWpVi6divmjxCe9jys3+PwJNWO3f5ztM6pdIvuneTeh/dkDx0xpSGuf1e/uL4Xt02YhmTVRNsX4bU9ToS0aevz2IX3li/SrlNWvAPrS0ux4Z0VELMLKpavxj53Nzy2cr7stiRmnMVTEJ+Sp8Wd+eoc9AztiVTrq3hAwZI6Pb9O2vN+fd8fLZL2EYL+d6rcgN3/PAznATEKyvntv7gbMYPE4IQSfHrEhW/KdcNW7CDJzLUbv1+jYlkwf10hsuZnoXCdLoNtTZ5W97PSq5AuGDFCjH4x8bhSKSfDeSPwox/9CP/+97/PW/7MuPUSUHql9IuBBEiABEiABEiABEiABC4mgVb3F2nkuOGwGBPpLl3UnjdNh4m/eQR95O1WzoOf6R4fYx7CkC56GlN4X0Rr3iJN5/F92x64Kz5WIpXhA1kSVf3Re9qyntEj7kBneQOVJxz/9lvtNCl5mNdLpeeICboB5fAJuEI6IUKLUYIp96ilRrNR2bYf/uvhCXqdXPqishOnvIvLPFn/oGNZQZG+dG3QaAyL0DfQObTvcy3Pig15yFqYgYx0Wba2R9xfJJT8/aB29H6E9MJ4zeBWhtK9Trir/i4mFDGVTBhRt0eSN7LnRDy5ZEvo+xfM1G7kzbNi7zHPM3V04uBX+nVZfpaUL0ax7NVCWIW9+EKWyCE8Bkt+m6BHkk+1yfPYm3T5lZvUKePJaYkaKFgGDNFuf7Z3l6wK2yPnYbg9shu6/+w27X7FR7vw8R5l9InEHT8NE0PRLs1QZBkzAzHGptEmkWHGBGWKqsDHB+rceM5Ir0wRmDRX6jf/IfT0iK9JwI9zTaBjx46orRXrJgMJnGMCSq+UfjGQAAmQAAmQAAmQAAmQwMUk0OqMQDhDA0nb9vVcL9r5XwfcX7lei353yoSIoXdphp0Nf1iLPxUrE0gc7uzVFSd8jECenNv5veq+PTob+ZnEwyR16wYsTktCdKQsZ1NLjZanIzEuGeVq3mpk0PEsNmOuJ3LgS/HIWfahvsNOm7aGp1Ttd3DJsjuXy4GQWxOQMCYOsddd2SD9bfGjtXvb3n8ffyvdqp2PHta3QTzfG8o4Y4oYq3ts1RZhmixH8wa3E8fs6ipMu+USIRyOEPGKEs+oETFo+71u2Tl+pG5CX/PF5969eVQiX78iLZN6HybLz8RXSZyb1mdi3irx+JF9f24OlX2ku/fWPK6KF6TBulMiRN6FG81y1ItEx07GBlRGfleadWPjSbcRQe6fC70ysufhHBIIDw/HoUOH8K0YZOkRdA7BtuKslB4pfVJ6pfSLgQRIgARIgARIgARIgAQuJgGP3eFiynCJl61P3M1XWzRzg/3trbDLK+YtSmrnZ/irMgIEC6fE0hN6G8bLiiGr7OFTJPEtE+7W9pAJlHTz5k8xqddA7ZGz8m+a14y6OFm1Bc9nFuP6B9JkKdhDcseJLQsfRuZmG3Z87sCA3loS2L5Qnjj1lzfpz+o+m9/0SbnF+C/k4x5ZUpX/1Iu4+50sbzax89KRob0lS23GvAXW9Xtx889kd5zj3ijaSchNdyIhNBdF6xchXd2RZXl3er1y/ON6rjwGtiGP/QZR66eKL41PMHVFd7Wcy2bG+CcyMESMMyqUv7kM737ZBd27yT5GVYWYslQZ3NTeSw7Zx2cRsgb188qrJZCPDo1515gsGBQThhLt7V/SZjED9NfVm3tgqJQtWxppIWp4f/2Nctf/VNML25pC7Pt1H/RUiGXpW4EyIMmTqOvFYPWJnsZjMWqeXrlg3/8VvpdFij+JiIC5+U3nKYzHZhJoI28YvPHGG3Hs2DFUVVXh5MmTzUzJaCQQmEC7du0QGhqq6ZXSLwYSIAESIAESIAESIAESuJgELsvppGeZzzkFG367todMrq0IiY8DT4+9Adv/O8ffMNFkgSGIkSVh1sXKKAGMHnaLfNYtSVL3eo5KQuRy2XtmfRpmIAV333AEa5fmq0eIS7kboaaPUSYbLJc9+xhOPpqCfuZDKC6za8+7XCmWDLexDKx0NTIsp/HIr0eiW70W9rDJm5eIDVpK/cNR60DyinWNeseE3PorzBqUh0Xby/Bk9jZseCwRFjFulCxIREjNLAw0H0S2yOoQc0u/ydN9cvacdsPIxCgUSf1UiEoc3qgRzCOjJyVkOdnc38bhvmfVZtqeYMbge2ORu6AE80YJrXljZBXYeuSul/wtyXjEVIWcpBwt8sSctXjs6vcxNHGRyDsLd0XlYYj8IH/qhHpsw+8XZyN66HhMGKyZ9jwFyNGEWwb1B2TDcBWGDOmhHZVR6bYhUbBKW6hw54Dr9PuhfZE4CMJIlus9GoKZ8T/FZxtydCPeoETcEgoc0GPWfTZHr5yfYtbkVFmSF4bs4g0YoLyOGM4bATVR79Kli/b/vBXCjEmABEiABEiABEiABEiABEjgIhC4LJeDtdVW4xjLlbxQ9cU/HcwNf4n1W35Vb8uGdt70ZkzIXoEE5X2yswiZz6rJfaQsyxLvDs8m0t649U6MdUeWoSO0ZUQInej1gjGk0hOYByA7bz6ixVhQIW/aWiRGFTXxj5vxMuYM7gaTbP68at5EueMQY0om0hdbUVFrwcS0FZigvGrMkRinNmeWVCVr1uJrWaZVP3T0rFQSo48y/Hj+q3je5UoeBobc+uomE0bOW6zJ79g8D4X/2xfLcmfqy6JWiXePMgCFRmHWijxtPxyTZxNnIw+Vf897xuseVFKDMbE91a2AIVD7dfv5I0jpp0f3tKFl+Bws1t4gViHGoHTNAGQZlIS8Vyfh4B+zob1/bcTTeLi/WE2E3ctToiUDO+ZlbpBlYWbcnZKkZVixuQhv7T0aUBZL1J2GzJEYGFm3ifV1d+j7AkE2Dr/D4nElCsHIzLVIiZE2sBUjZ3EOisVbyBKTgrWZI+GJpQo6I70ytYG+oKy78Ra5gKLyJgmQAAmQAAmQAAmQAAmQAAmQAAk0SeCK/5PQZIwmHtrtdnTu3BlXXHFFE7Euv0fO2sNwuU0wdwnzm9ify5p6ywiVMup58ygPImetUwwZJoSFmj1bAXmLd7uV9ccEk9/eQt7H5/jEDccRB9ymkICy+Bbm+GQN4mdaZQ+dFBRbJ+hLqHwjnO257A90uFZotJNlX5fIWim3UwxsJ91nJJO3zc+jXp0tYqYjARIgARIgARIgARIgARIgARJomQSU2UftU2mxWBrYD1pmjS6w1ObQrufOgNGI7E2XIQYoMQ41tirIJAaZCxfEENWlzkMmYLmyL05WwhQUG3s0T0z+RaOyB0wf7KbJjK5dGqMRLPH5eW4yh6HrGYrUdJufHzmZKwmQAAmQAAmQAAmQAAmQAAmQQOsh0MDHpPVUnTW9YATcUlI3CyydOuL2+6fjsTuCGI0umGAsiARIgARIgARIgARIgARIgARIgARaDwEuB2s9bc2akgAJkAAJkAAJkAAJkAAJkAAJkAAJtDICvsvBLsuNoVtZe7K6JEACJEACJEACJEACJEACJEACJEACJBCUAI1AQRExAgmQAAmQAAmQAAmQAAmQAAmQAAmQAAm0fAI0ArX8NmQNSIAESIAESIAESIAESIAESIAESIAESCAoARqBgiJiBBIgARIgARIgARIgARIgARIgARIgARJo+QRoBGr5bcgakAAJkAAJkAAJkAAJkAAJkAAJkAAJkEBQAjQCBUXECCRAAiRAAiRAAiRAAiRAAiRAAiRAAiTQ8gnQCNTy25A1IAESIAESIAESIAESIAESIAESIAESIIGgBGgECoqIEUiABEiABEiABEiABEiABEiABEiABEig5ROgEajltyFrQAIkQAIkQAIkQAIkQAIkQAIkQAIkQAJBCdAIFBQRI5AACZAACZAACZAACZAACZAACZAACZBAyydAI1DLb0PWgARIgARIgARIgARIgARIgARIgARIgASCEqARKCgiRiABEiABEiABEiABEiABEiABEiABEiCBlk+ARqCW34asAQmQAAmQAAmQAAmQAAmQAAmQAAmQAAkEJUAjUFBEjEACJEACJEACJEACJEACJEACJEACJEACLZ8AjUAtvw1ZAxIgARIgARIgARIgARIgARIgARIgARIISoBGoKCIGIEESIAESIAESIAESIAESIAESIAESIAEWj4BGoFafhuyBiRAAiRAAiRAAiRAAiRAAiRAAiRAAiQQlACNQEERMQIJkAAJkAAJkAAJkAAJkAAJkAAJkAAJtHwCNAK1/DZkDUiABEiABEiABEiABEiABEiABEiABEggKAEagYIiYgQSIAESIAESIAESIAESIAESIAESIAESaPkEaARq+W3IGpAACZAACZAACZAACZAACZAACZAACZBAUAI0AgVFxAgkQAIkQAIkQAIkQAIkQAIkQAIkQAIk0PIJ0AjU8tuQNSABEiABEiABEiABEiABEiABEiABEiCBoARoBAqKiBFIgARIgARIgARIgARIgARIgARIgARIoOUToBGo5bcha0ACJEACJEACJEACJEACJEACJEACJEACQQnQCBQUESOQAAmQAAmQAAmQAAmQAAmQAAmQAAmQQMsnQCNQy29D1oAESIAESIAESIAESIAESIAESIAESIAEghKgESgoIkYgARIgARIgARIgARIgARIgARIgARIggZZPgEaglt+GrAEJkAAJkAAJkAAJkAAJkAAJkAAJkAAJBCVAI1BQRIxAAiRAAiRAAiRAAiRAAiRAAiRAAiRAAi2fAI1ALb8NWQMSIAESIAESIAESIAESIAESIAESIAESCEqARqCgiBiBBEiABEiABEiABEiABEiABEiABEiABFo+ARqBWn4bsgYkQAIkQAIkQAIkQAIkQAIkQAIkQAIkEJQAjUBBETECCZAACZAACZAACZAACZAACZAACZAACbR8AjQCtfw2ZA1IgARIgARIgARIgARIgARIgARIgARIICgBGoGCImIEEiABEiABEiABEiABEiABEiABEiABEmj5BGgEavltyBqQAAmQAAmQAAmQAAmQAAmQAAmQAAmQQFACNAIFRcQIJEACJEACJEACJEACJEACJEACJEACJNDyCdAI1PLbkDUgARIgARIgARIgARIgARIgARIgARIggaAEaAQKiogRSIAESIAESIAESIAESIAESIAESIAESKDlEzC1/CoYNXA7sPsTG06bGlbJ7QbCI/siIrThs8um/pdQRdy1VSj/Rw2uurkvenYJ+cGSqfx22WrQ5upI9IkIOyf5lf/jCHoMuAWufbvwNcIx4NYIOKt2w3boNK4VXbH46oqhW9+31+OdTy3y1BUB9BgQRW5zLfreasH5ksEhDP5xqA1+1ucn+Ga39KdzxPwHN9oZZeCGfU+5t13PF6szEuk8R9b73BFc21d01xy8xqqdbdLOkf17ISx49PMtvV97OasqRbZjMmYPCDpm/9CxxtPfzuXYosaq+v33yqtvQE9L13PIUem4jF2nO+AWacOQHzjmejneJGN2eMMx23EGbXIOK8msSIAESIAESIAESIAEzgOBy8cTyPU5sp5KQ+rM1Ab/055KRdHnzuD43FVYlpyIjDf3BY/bgmLs25iNxFHJKNzfDAbNqFew/FwHi5E2Nw1TVn/ajNwaRqmfv+vge0iVtn3mz583jHwWd1R+aXNTsflANT5YmIa0lPegyBx8NwtKV2a9vtc/V0O30ubp8fwfntsrxU7VNZAep86U+ymPYdfZNmMz9FsxmPfUczhYexBLziHzc0spWG4uvD2vrl2Dxb4cnnt0esNngZTDjW3WOYhPzkKl8VjX9al4o9JxCVTfv70O/nmq9MO0Zo3Zer3T8GR+88aaCzG2BOq/UxLHYujja3D4nNFWzFKRNnM2bNKmZzbmNtQHL8c3AnM8+O5zWpsUN+d7tJE61mevjNr19bKRpLxNAiRAAiRAAiRAAiRwDglc9N+Az1ldTG3wY8nMHhqNmSkx6OiT8enTwM96mH3uNHb6PSpsdpwYIh4Xl1M4WgV7rQ0nTp+j5g6SX8g1d2P+vB7ocMMNZ0exfv6mdlo+4eYOZ5df/VRGfm3Fn6ZNV/WwneZZ06atpkF+uqMl9ehWNz1e/ezO5XXINTGYNeN6tOnYBjjxOXKX5sPh1enTOH06DNc2/KG+mSIE1+82bVXP0Tl3Ubm2FTlaYOjUTYTu1A5njaqF1Tmkvd5HAjeXG19/WAaHLRIeIB5db2e6NAh52kuNUNcMW4ynewB9ezfD688zNgSueMNWvEBjS1hMMp4e/VPNee/00c+wLteKip1WvLjx/yFrVERDuc74jgkas9pwqB56ZmNuQ31AEI4efenU/gfoS332YgSqr5dnjIEJSIAESIAESIAESIAEzpjAObIKnHG55y9BtyjEDx8WcLlM1fvLkFl4EuMm3IDS3NdQZnfA0i8BTz79KG75fjsy5qXDpiR7YwmSy3vjiUWp6BXiRvmbr+D3r70NW62KH4fkxx9BzE1hcNlLkTF/LcKHjMY1R95F7voKJK8oxqRehsHJbceapxdj6/eReHrRY4gw/n4u/1MWfl/yDUbPzsTIm0wo3/gqfv8nyV/kCbNEYfj9SZg8aoA2X7N/sBLzc/dg9G9VXJWvE1uWPI83qsIxS+Rr83dVJ+ChX/XC5hfTUdI1BcUvTYDH5FX19jKkv1Gh8V63ZDo+vnE0MueOhNlVhYLsbPxxc4UYGcIQHfMApj02ARaTeEM9kSkcrsX4Wc9giMUEx55CpFs3Az8ZjYejDiIzUH5aCcaH+yh2lJbiyphIDBQWW5bMRvHJ23B3xGG8srwIUktET0jBnJRhcuYfAsk7b4wep2ZvKVYuXIK8zTaEhUZi/JynMWlwhP6wsfoEmrMEsPEFuOUvmN+VC7s3/gGrNpRoRsMwiwX9ZdI3MzlGr08TsgTTGVOXXhh5by+9NHclisUIVCE6HSc67amKo3ILMpasRokYLBWH4Q9Px8Oj+sBVWYinl0g7XXMXfjN/ArrKJGuH9Xms/PBr/HTQL3DkvWX19PtRHPvzH1BeDfQZ/V/S1p4S9OK/l8MJv3r7XDj3Yc3vXsbmsgNiYAQskb0x+lePYILWHi69zXEnxvesxrLF+fjxlBVYOqF9YJ3TinVJP1uO37/5EWrsdpWh6OQ4PPTrYegaaJRqsnyPnIfx143LsFrKt4uOR/Ufj2lpk9DT6ByKY87y1fhkp136gEXKG41HHp6ACLMDhQvTsfmbCDyxQMYALb6HpQvjns7AsAjpt42MC57SmzoelrJfXv4GPjlg0/pDVP/hSHpsMgbIUpymxin1XIV976/By69sRoWwsgyaiMQ7jgUuTry/Vj49D3nawGbDkkeT0Tt+FoYbsbeuX47Pl5SKLtWNhZ4y0IQeN0fG+gId3rMJL760FmVKb6V9+w8W3lNHolu99nXVfIbSYvH6u+kWdFNjXq3o2rKXsa5MxipYENn7djw4PVn01TPK+ZTkrET2c7/H3q+A0QtewEjPoCtRLsjYYogSfuNtGCjLtPQwELfdANwz1Yoj1cca/d4YhQ+QE6Bfa3jc1dj0Ug7Wlu7V+lvshHi4qo3s1cFvzFWWbRd2/Gk5Vq4tle8t1Z26I/beaXjorjYB9SH5Jp+8mjj9tOQPyFqyAcVKXyJjkfj4NIy8VUaaIzvw/JylCI2fj9RRPbUcDn9YgLk5Zdp318/25/l/D0VEI/LYu8ivp5cqbeP9Utqwie9wr942IT8fkQAJkAAJkAAJkAAJAJfPcjBPa9oq8Lc9lbI/0G6Uq/+yN0j5J5VwyCz/2JcVsO0sEiNIDvZ27Y0oi3gOyXXqM2/Jn8wncOS4xyRRg5rD8pezpNm9+kmkykTcVmtGdL9IiV+M9MlJ2GJ3wf2tXSY0NhStWqQZgJQIJ9UGRJ5g6oqO36sy81G816Hfde/DuuXFkGToIZOYcut0pMokVeZFMgmNFoEqkL84FdOt5Vr8o3t3yLMKVH9fl++hyjLJcy+OyS29TvmyLEAMQJJHg3D6kDZp0O5X1+B/XafktBrZ45OQKwYgREYhqpMDZetzkTh5JQ6bIjBkQAf51boE82b9CYdlsp2VkiPXNtw67D/RMWB+/qW6Dn2G4u1l2PaVmpi6caiyAhWbrVgkBqDuUkeLTOXKCjKRHmjZXRP5O7bniwFIOA2SHMSzyTpXtYPi0kR9/EXTrkydrhYZLOjY3oSrIyIRdl3HgEbDAEm1W4c/fBXTFuehorojYqU+ZpmIl6xJx2PW3fK8aVmC6oxvoW5xYdPCKaWKWnBVbUL81EzNABTZL0omyDbRl2l48k+VMPeSiVW1DRWlueJxsE+Md68hbU2J6Nq1iBtsDqDfLux5LQ/5BXnYfcil5d/+KnHBCP0J2pvaI8IC/PSqQJ5ADqx5eAqsoj/2TjK5jOkOu60MudIeBdqSQ6PN1+dgnjLASM7fnWqaS9XGDOlnRaLrTvSOiUX4cRuK12Ri7h8r9Yr7fQYr34hsl74u5XeU/KJE5ypKrZhy/zJtSY5rf6HOUQxA5kHyvJP0ZekDSfdnSwua0dl1QBsr3t51WM/MtQ9rNZYhiBRjWVPjgp+oAS7cNaUYq9pQ+pS5dyyiu5tFtnykjl8uZXv6dGPjFHD4w2WY8qx4lojeRYrsP96bj0VLiwOUJLdEh44fhdfYWiNjQK3To02AbXMRPmlffyxUWTXdXk2PpQ1FcVYWYGzKIs0ApGRW7VtSsAj3Pb1Jxl7/cHT/VpTJ+POVGvPEiJU1Stc1R6coxHYXmbcXYV5iKnYc8UnXtr1cSNz7p6JoewU6DEvCcB8DkBbzAowtPhL5nX667WPtWhlVA40BJ776c6P9Whl0tjx3HxatL9MNQCN6C7s8lMlXlCf4j7nAjtzJSJPxVhmAoqV/OuV7MW/BFGSVfhNYHwyVaNToaxRUJuUWozdi+1mkz5dgUcpYbJLvQte/9mhj0kfVynSsh3/teq/uu6s+++9dAeVoul8G7xuesnkkARIgARIgARIgARJonICp8Uct9UkZ0lPKGgi/uHgrrjSWuURNysbS5AHy13gl5sROlYlJGQ52XQprUQ8kyzXGvQDrg/Irrms3ZqwSQ0loAtZuTBWzAeD4ZCXiZ+Yh07odGyZ6iglD8ovLcP8d9TfsDUHsryYiZ2Y+3n6rAo/1j4Gz8u9Q0oWNGY9e2I3kNeqnUAvmr8tDTLgJ7sdKkTRePJLW5KFy0gC0adtwCVRbo1g1PW9j1AmhcXj5tZnoU28j5ohRGVh19FtMkXqMX/S6eCmFoPr9LBTJ5MDLQfIpXZiI9M15WL9HvC8enI/kbfGw2qwYG2fVSosUZg/1l1+Y+zfMzxCn7mBolWdJnkfeFPGSmiBuFc7RyxAnTL47Wjdh8CQOJK+zco3+WLVDkbSD5L9tSSLmrbfjq2+dqN7/WtP1udVj3NOzCYkYhrVbh+kXT1gxxFN4M4/OmkNazOhxjyDjQdGjJ3Zj5apinLoK+Pr9pmWZ6O1xjelMU0K48N7yRVqElBXvCEvxCnGJDt8jOiweLfvGZ+GxlfOxTfSnbPEUxBtZzXx1Dm65KaShfsvk8ti4BETvrUWPq3TBIkbNwdZResLUtVsDC+M8iE+Pi9YOSsErL+heZw/cPAdTlpfhuGasNMHT5pET5mPx1Bi4tmXhvkZ1bhS6fSwz+tAoLHhtKYaodWi1d8k+VvOAUx5DmI8ozSjfEzs5pxCTlN7iIWSPShQ9ycfmygno/FqOFiU2bRUyNM+FmSh4PB65YhR+7X3xGJo4XjqFFUUbyjF98DDZQPxjKH86y4RRiHA3PS78Yn5Mk0ZF19FDYpQRb7gZ/4059/aUXB1YmRiPPPtefO1Ui/H0Pu/tnz7j1GfOX6LSmq/JHjcvD3OGR8j5TBTOTkLOdsPQrD01PkJ6ItX6Kq5Jvge5shzs+XVW9BG1qVytPw9cxgRc/XHTejy4SRknoI+fk44L77+WqxU4ceHreGywWqv3ELKGJoqxeC0+df5cF8b49I5pcm1/Twzocgwb8TRen6t7w43KTURqgQ3lXzpwS3sj0b/+juxkK4pFx2JnvIyMe/sYD+oOF2Js8ZRm27IEGV9cq11+u+8TMdjpbRM74HrZNHqXEc0zBnTF27Pv0e4F7Nf3JGB1qXociQVFMl5J/3hm8g48OT5N00ktoe+Y65TxqMAut6PxcnGW1hauSQW4Z3Iuijd+g3cC6IO7plozFN7e+2otu8Y+LCPm49W5MRAVwqjVM5Aq3yuvrNmOIWPaaUk8Y7668P3uCsQe+DUK/PTShU2z5ftXQmP9cvQZ6Z2WFT9IgARIgARIgARIgATqEfBOSevdb7mXav+UJ4eho+bxYlSj0/XoK5OSA8blbUMi9TPTdYiS0zLbd9Cmmi59wnnCmHg6D+zS/8iu3Ys/LMyAyyV/+n5bpqfd97n4Dul/+IaNmIVJYgAKFML63C1/iuejrHQ99snk8Ni7m7Vo40f0g/OA/FIrV5YxMzQDkHpgCo/BjAlWpBVU4OMDTtymxQ7+MfE3jzQwAHlSGT/yipeS+s09BIdEdhUqNuQh6/BGrV6ufWrSAJT8/SAeurUPJr24GJtHpWleHLAkYaEymhmhfn6e+00eQyfiF8YyOXOPAWL20ieygdI0ln/kuOGaAUil6dLlx/Kpyxy8Pv5GoEBlnsm9br3UBLMEZatSMXSVTM0GxWFE/GjxtumFz6y/07JqjO3EIXpJTelM47I4cVCWuahQli+b/MoxJMSlGRWBvfjiiFve7BODJb/difueLdLiRcoyrLFiANJCPf1WujDwwVQM1J82/9PcB1lFhdi94+/Iz83Cnp1lsiwugAFC/G+emCJL5GSU2d2kztVg7fzl6FdZjg83LUPG3gqUbFc9Q017A4Rmlx+N/+yjDEAqWDBpTgKK5hbhY/H+iRbvGDVJfmCEMsKoEIZfJot3XIp4Re07CvPPYxAHMSpsL5ZxYxiObdX77bhf3iL9dl2T44ITxrJAPeMGn+ZeE/D6uv7Y/uEnyF64Ch+V6R4eKqIy7HpC4HHKKUuKVIxYTLwrwogqBqURMWIE0tvcuOlzcEP5/6lw2tO59EsELgNBx4jBhpWvsfRG9sZBDLWa3iZgrGYAUrcteOqdd8R8pXTYjf1GzPqHozX6WDV+zGDN8KCeD5A2emeKW17AFSLGOT2FTTwNdY2xYOwvGxqAPPl6qu8ZCz33z/nYYhdPJ/lfF8KQkPaCGNLD5IcA/W7dGHC4yX69d08vbaSzjHlIN5BKclN4X/FMlTF8Z10JnjPnV7s0FpGTEr3GuJCbJuCdd0ZLwhDh6GygD6bQLvKORNlG60o/650nS+9xxJjb69rh3kRYxAhk3yPfhYYRyBsxwElD9vX10o0TQfrl6DPSuwBC8BYJkAAJkAAJkAAJkECTP1i3TDxq/xSZwBnT3oB18FuyZcTQJl+GSayjZ5NRz1+tEscl9hOXSya6naORMEZudOohZehGiPBrrgxYjnbT1BPjJ1hk+VMF/vr+NhwuVWniEKMMInv0ZB07eX7O1q+vNOsGjkBy6jEafraVpU3NDd5faGu/kzp11uoVcmsCEm47iU7X6XVxS13FKUEP9v34l1x0bXp+4Ikd+NipU12btGuvbb58InDMxu8G8gqR2M2pT+OZBnjiaX+fR9/5nIfcNBYlRb2wIf8tbP5AlvaJoUD9zxk0Cy/1Njy3mmCrsmpSZ3zK8jt1O3FMU7kw7bZLlFIZJuPGJMg6RNnD2fDCOX5E3CGMUPPF5+LvI6+QVteGinj12xPpTI/iaTAjbppuCJE9ieLi49HeJstT6udjuQ3XGR2x6TbqKJ5oY8UTTfqX8pCJiUHylB6windVwNDc8mVa28mnW4RcpRuEvjvl6dhhsuytrgSTsTmu7s1gwd2TImVJmvTbD8tx6m0BL55o0RFSIaPfqpSBx4W6PAOdVctyrvueytceWfrFInbcRJSs0pfN+cYP1P/b/H9uHFPNG3o1fN8Eb+7iMXb55lB3bsyd624YZwHLkGdNt5eMETV6Bo2l9ytI9FZWronM/huru8Uo7RLNNFTEL4nnwtcryHMPsuTWddINc72Eqlc4ZEx+ZmEpCoN4Y3nz8pyc47ElcsJi/G5qX/E2dcs/E0JEWB9V00r1jgFB+nWbU//WpWznn4OvwdBTDe3oUe96je4+qX4EkDzkX71Hcl/PrZNvh/DLNNCFvzyBYgS711AOlaKpfqnn2Cy9C1Y4n5MACZAACZAACZBAKyXww/+Ku+TA1e2fcrai2b44KEl7wXy1RXORd/S7C3Nko11tzuGuwpqXinDc11Dg+Zm9kQL7/nIcUJCDvGdleYuEyClx8ju4hOt/qh1tawqx79d90FO1huwZVCC/rqpfyqOuD8PpT3Tzg/ctPu5vxOtCJa4fPH/5178vv/6fqpeHESVWNsLOGK5JIr9Ob4F1/V7c/DO1VKMav3soUyZU8ud4qEysasswbV6Bd8PpxvJrWPLZ3Tnb/BuvT/PkuK7/bYCwt73xFqoe6IUIo3fs+3Oh7mVw4qS2N4/aYDaz+BgeSp8Da8oc2RS1HM8kpKJMlrZ8fpMy4ImfRmNsjxuyBNEZI5b/QfaY6q5cY2xmjH8iA0OkbVQof3MZ3v2yC7p3E8+IqkJMWVoid9WCIwccpYuQNaift51VfI9+q3OHvUr2iTotbxrqjm6+VgX1sJHgPPChZgCyjFmAtU8M0WJVtt0jnlEV0PW0cV0MyKXncaxboLQtTpbpzdH7xpFSrFNGIN9+ZsjT/PKL8NfKZG0JonQsfJC/TsthYH/R8W3qtBilex7BJGO54K7N+vK3DmbdKNv37hGALNfMeypVSxc1ZThU70DQccEF+/6v8L1MrH8SEeFnrFHJD+1S/RtIeHEDUu9QpgsX2m3Jh9XeAW2Cjcj/EWboQD7+sn8yJmheXrLc6g9WLc9gHx3qGU6CxQ/YXmqMMIxAwdJrz0Vve4neltjysbVqMsYqQ5qMMcvj7kOR+HqteCc7aDYff/iFLGXto8Xb/T+TMW2NHRNzNiBJbyrxpswWXeyCOUOTxOsyHa+NjtK8bupnfMHGFtmjKES8bhpYfnwF8owBQfp175uv1r6H7G9vhT1FeVFKcH6Gv+70zazuPMTQT9sb21D9YB9NZ90yLsQl5QCDnkbJC4O9kb36IF6x6a+uQkj9Xbq9MfWTrSU2aYcB2oXjM/ECkrOwW3ugo1v32PJ40aoI1f/y+N5q0Rv9HlJPvXJoUZvolx5mepYBPpvuewES8BYJkAAJkAAJkAAJtDoCl9XG0Jqpw2aVvUTiEe/7f+hQzFht+OA31cSejXhLVyPDugnVXW7HA2rSvTMXk2evROn7m5CVlCTGkiIcNFuMxWBNZag/M0UMxUTd1iI3wjDuF731B6F9kThInZZgyqNZKNxYiKxHp8iVhEGJuEUm+Vde1UVdwfpcFja9vwXZ8rxMuyPGHeMY7HB1zx5alHVLMrDm7Ur0HCNu/HKnZEEislZvQqkYERJlo9qizaU4LbPQ8tzfaHvsIGY+NohMCcrYIAye31il5VM/v8an/Fr0M/440/x7BalPcwUw9/p/sshGQm0xkmIT5Q1c2ch4PNEwqoiJ4uHh2mTs9LdiKJINwtOmZ6Dw/VJsKNwoi7EkhA7Bnfc1zVZFO/tgxuB7lYR2zBs1AwVvl6JgiezLIRuXF398SpZdVSFHTfQkTMxZiw1rZ2nnJQtmYVuNtFJ9/RYPhDceTcKUyVNQ+JlTi9usD8Njxl66Dis3bkGhNQNTNcMlsLVke50HmU9mTbZRe9mIWYtbjJdzC7Bl4xokJ6RrRkjbG7/HlsrDPjnJ6RmUnzv1YU3GgiWPIrPUIYkjcUf3a3HnrxK0PK0pj2HZm5s0jmnrlXU1EknaHkFSjOq3Sve1EIa4X/TUT8ObHhdCnJ9iljCdMvlx2FxG8gCH0j/8j/TpTch+/D4xAKkIFfigXDsJENtzS3QgXtNS5E6eLv1ZdGDhdCza7nke+HhKc7uz4feLs1HwQbAyxAR+jvqULo1HbyH6OVv0dgtWzn5CDEASBo1DzyYMU71GjtfGqopV05AhY9WW1VmaAUi105Cfhnkr27GT8mSJwFML9XbNm5mDfQHYX6yxxStowBMPn0b69fWGvtUWydu4srHl/UJk3G944gXIz+TRT9n/6uHZy7Dl7QI8OV0fFxLiB2h2qfr64KzMlxcDTMHjq3cFyLHulq0gFTNyC7FFvjOSZG88FWKG3oqwa27WDVUF86U/yZiQO8Pw7KtLG4i9vxyOZvXLuhwDnDWz7wVIyVskQAIkQAIkQAIk0GoI/OjyqWndwgGHvMrd779U8jsfd/92vpXWfkk2lvCYIzFuhDKPqLc9rcXXLjMmZK/CxH5hsG+XV9w+uwjFMn+KfTQbz98bIfF0Z/YO5kYd842SuiLufn3iBst4DFQ7G2shBCMz1yIlRsq0yXKixTny6l3xAYpJwdrMkZrnUcSIaUhShii7vInlWTHUyD4rkdrEtAs6eLKRx3510jP3fnaLikOspHHIBtjW3A/gDB2IZbkzZRolvhDyZrN0MSI4ZFPeWSvyMOh78U6QTVe1TUXTYuTYFY/+bpb2B37Z4kzsqAUa5OctST8xtTGc/H19/X13DJVoinhH3+c+edTP/0QTnNuZBEIT9VGbbTc7mCLwzLpsxEWqyaXogBj7SmT/GOWVNTFtBZ76udINoOf9CzFrhNCTNsl5Nh058tYohyUW83+XhK5BZWmuzmhFNfiwDJ+DxVOULlUgd0G69lY6y6Ak5L06CQf/mO3dRPfh/rJ2zzISL0+JlrgyuczcAFcD/ZZVjd31IjoFdUGpE8XcKwHzJ0SJsUzeOCQ6oeofNUhpk6hxQbZs9GvE9W3zprhccxOmvZis61hBrrzRy4oT/dRb5CRIGbklXxoZ6odmly8arvZNUTLmagYeC1JyF2r7pHQbPB0vz1AGAzvylxpv95P9xObnZWOAd9ljV9z9K8VPQqRvvw0yLpg6QPcHU7usNAx97puOOKmcQzahXiRjStGB7ojWdE5knbsBHmcxvz7tM05ZZPPuBZOUXPKGPKUDm22IjNR10y+Nt2gz7k5J0q4q5G1gb+096n3iF9+njOb2qUbTe0vQT/z1NhN52+U18f0mYsW8YXXOMh59McYFbWlSlyHesapExqpMbYlgJGbmPKe1Y/2xpuvgZMwcpPqvjJcFDQ3/F2xsaWRs02k0HAP8+fj36zB5W92E7BVIiJTUojOZz+ZI7US3NZ3Rv7v8OdTpp3qjYuaCXFTIuB07ZQEeHdxVMgmgD56lkI19l2kiW2TpaSwqxKs1U31nSE5RkxbLxumSp7RT+qNKJx3Sn2RMKDig9We5Id9N+hhcn70zgBzN65f1vu989dbUxuh73Y0FbkoCBhIgARIgARIgARIgAV8CV/yfBN8bZ3Jul40eOnfujCuuuOJMkl3ycdVeFcqP36QMDEZwOWWPnJPy53NomLj5e+429+iWt1klaW+zik3Lk7cRRTRI6Jb8HbLPhamdLOMJsCzHKYYtl1v8iLqE1U2aGuTS9A23ykDqVFctNxxHHHDLsoWwUPMZ59swv6bLP9OnZ57/D6uPr3wu52E4TihewkaYB3RWcDkljuhKO7O0Wf0Y504WX7m85+LFc7jW1ai+eOMFOAmk3wGiBb2l9o1yiIdJiPQJpbKu2sPiBRQihjCvFSVAHk1wkX7nqBULkoenVkfZ+6WRPtfc8l3Sd9Rb0c2B2tEoU/WBpuUOUBW51di4UPnmDExd2lmWt2XoxqwAyZ3CS+2Jo/c9nQs6Sv9v5gDjNvTPdAZpAogR5FYT7RUkZcDHIvNh1WfOmLchh4xSAdsxYGGN37yYY0vjUsmTIP1a0xnZY6i5DHT9dCOkY9cGeyg1KUcTD716F+C7Su+TUl6olNfI92Sz2P/AftmE+HxEAiRAAiRAAiRAAq2SgDL7fPvtt7BYLKAR6DyrgGt/Ie6bnKP9aiq/m8r+F0uh3uzNQAIkcJkScJZjaFwqEn6bh9SfR1ymlWS1SIAESIAESIAESIAESIAEWgoBXyNQI7/VtZSqtAQ52yJceUp064/k2U/RANQSmowyksAPIWC+BRuKSwJ69P2QbJmWBEiABEiABEiABEiABEiABH4oAXoC/VCCTE8CJEACJEACJEACJEACJEACJEACJEAClygBX0+gy2hj6EuUNsUiARIgARIgARIgARIgARIgARIgARIggUuAAI1Al0AjUAQSIAESIAESIAESIAESIAESIAESIAESON8EaAQ634SZPwmQAAmQAAmQAAmQAAmQAAmQAAmQAAlcAgRoBLoEGoEikAAJkAAJkAAJkAAJkAAJkAAJkAAJkMD5JkAj0PkmzPxJgARIgARIgARIgARIgARIgARIgARI4BIgQCPQJdAIFIEESIAESIAESIAESIAESIAESIAESIAEzjcBGoHON2HmTwIkQAIkQAIkQAIkQAIkQAIkQAIkQAKXAAEagS6BRqAIJEACJEACJEACJEACJEACJEACJEACJHC+CdAIdL4JM38SIAESIAESIAESIAESIAESIAESIAESuAQI0Ah0CTQCRSABEiABEiABEiABEiABEiABEiABEiCB803gPzIknG0hx44dQ/v27XHFFVecbRbnLp3bgd07d6Hqq6MwXxuOEJ+cHVWV2PXZF3CHtMHBf3yKqq+PS5wfe+O4avahfO9+HP0+BOFXdTBSumGvrEDlgcMI6dIO+z/ZBXtNDb755hvv/8OOU+jYOQxtf7ApTcra8xEqD7nRLTwMxzzymrvBfPIgPiq34fuOXdGlg8mnVoFP3bVVqNhtw+HTZoSH+VIIHP/SvKt4CPuvaxH2kx+j7UUQ0lG1W3RGdClc9OQHt++FqoA/tx+JLpyJ7tSX0ttvRA/DzhME15Eq7P2nDXYHcPWPr8T5QH2+2/Ly6HP1W/+HXJ+78cxfCv98z4eu+JfXsq+UXn5U/jlw1dW48od/SbVsGJSeBEiABEiABEiABEgALpcLV155fuZcFwev63NkzUxD2lPTkP6nSj8ZDr77nNxPQ/GXR1Asx7SnpmKH3e2Ns+uPT2rPp01+HTIX1YPbjpenpmr5/fN/JW9Jlzoz1e//tKlJiItNRqnd5Ul1lkcnNqSIXClFcEoOXnk/d8J18D2kzU3Dk/mfBsx738ZsJI5KRuF+lRJa/FSR9Zk/yx//LTa48PY8YT9zNmx6tZquibsKy5ITkfHmvqbjNfrUjW3WOYhPzkKlUd7Bd7M0PXmj0qsRjaa+dB74c3MdLNZ0Z8rqwLrjL3cABn+eqvWLItHD8xHcNVtwT0ISpkm/TZ26TtP9H15OgHqc47a8PPvcGZAP2t+UHqrx7D19PPPRo2DjWdNS+OfbdNwL+7S+TlzY0gOXprNOxYbPzk//DVwq75IACZAACZAACZAACVzqBIK7llzqNfDIZ2qDH8u5Xf5XLH8O2+5ZiyFd9Idt2upP2ra5BjETLCgusKNifzWGWSwSoRplpZ6J/jbYah/DwFDAXf0PlKnklmT87MdG3qGxePo3oxAGMSCd/g7lG6zI325D+vy3MMg6wetZpJd6Jp9m3P3ifPQydYdZktXJKxemdlpG4W3bBM7waBXstTacOG00pSe+2ePRFDjZpX3XhE7dRMLacDRS63rif48Kmx0noqKDwwAAPG1JREFUhtQZ9upFCHLpxtcflsFhi4SnET1t0M7Ukryp/LmFXHM35s/rgQ433BCk/upxQwbXDFuMp3sAfXuHNSP9mUc5LJ52KkQ/uhgz74nUdP/Mc6mfomE9znlbXpZ9rj7Hpq6D9zet/3ZqBzUq+enRgSDjWVPFyjPffINEvbCP6+vEhS09YGkh7XXWjX11BEzEmyRAAiRAAiRAAiRAApc9gcvUo96OefMLEcg/J3LQEK1Ry7ZXaUccqcRHtfqpMiGV2w5rF9X/+Fg7Rg7rK0YfI3TrgTvvGICBdwzEwMExeCzzN4hSj2xlOFCvMPsHK5GcOAMFn+j54Ug5Mh5PxowlWwyPBxe2LJmDxMezxfvEjZpdf8UWMSjVy8ZTcsBj1dvLkP6GPpFet2Q6ZizchBNGzJq9pVi5MBlDhw5FvHgKrfmgqi4PVxUKFs5AvDwbOioec5YUwOPMVPX+MiSLTFs+KMScxHgtvZKxvCawZJ56bjI8kSC1U/VSeeyTJHYtvywUblyDGVLW0KHxSEzOwKY9BhcllbsamxQL43lG7h9QUV0nrjo7XLlF4xc/Spd5RvoyTSZXVSnmJE2FTeLY31iilVupiepG+ZtSFy3PocI5C6X7PcY+n7zFq2Hl7MnIVRlILkseTUb2xjqPoq3rlyMjOTAHh5JJPJA8jJdt3K3MgwGCC6VSPyVzgTXDy31G+hrsM36kd9mlHslS9upNKFgyQ8tzjbglNVlGMG7uo9hRWoryLz2eAC7s+FO2wUS1wwysfFvq2ggDV81nKC3ejF12I71T6Y14TKk2kHZMFqZbvJ5SSp9niA6uwSYpQ9MtiTMnd0udd50PGaW7TzxbrN05uH0tfr96h6b7Wn0fTzQYJWq6WRWEkTfbRurheX4u2vJs+txZta1oUrP0VyrnyT8jdw2WpRt9PnGOtM0+lIqHm9JP1c8zrNuMsUcRcaF8o/QPo4/Hy1i1bGN53fjjsqMwN8PbJxOT56DgQzsa728eyg2PDfTIN4qzEtmzZ2hj5aYqfYxpUueNtCdVv5f+krG6vC43rf0lr8eXwcjK+8yX0RmPi5LvMjV2P56BbYYHqWNPoVzLPRlz9wYYhz09ThdA7/9qTNTHJkDpUbLIv/J99bOFBMXByE+lPZt+sO99GWMT9fEocfYyvL3ray1rz4djf6mwTtb7r+hDssTZfSTwiOVJwyMJkAAJkAAJkAAJkMDlR+DyMwJFxiKhn5htduZg+Qf1LAnSfmE9BkL8PeAo+wjKDHF4zw7NeyhBJv/q/rZt+jKqT7d/IlfAXXfcqB31D//daRz7dkMzwYRGoHM9hxFzezEp2Cvwxy3/1JJW/3MrSnbaULG+GF+ouY7rAIrXl8G+E+hsduNAaQnKPjjUiBHBRwTf09OHxAvIuFFdg/91nfI+dWzPR95m8bIYZIFDPIWsc5OwRZvAVCN7fBJyN4vkkVGI6uRA2fpcJE5eqfE49mUFbDuLkDk3B3u79kaURYwrcp36zFt1E0RvKcDRvTu0elZ/XzeZOFRZJnnsxTG5dVTLrxg5i62o6NYbsf3MsNtKsChlLDZplicxHjx3HxYpFlKX2BG9UVKQhzJPvaQsd00pxk7N1PiZe8ciursZFaX5SB2/HDVi9jpy3GOmq0HNYUko5e5e/SRSl+aLZ5cZ0f0ipQ7FSJ+sGOgTTW8V3Kdx/KjohXGjRjjWilHOE2ybi/BJ+4YcXFWbEK9kEg+kyH5R4rVkQ/7iaXiy3lJEPR/Zy0SYKJlz15Sge0ysGA8dcm3FlPuXadzd39pRZrOhaNUi5K7XDXsnvvpzE2UE5+Y69BmKt5dh21fHNDF25E5G2vIiYSJ6EdMdTlsF8hZMQVbpNwEZHN2/FWU7S/CV1rZ2ZMcpvRGPqU5RiB1kljYuRubUeGMpohuHxLOnYrMVi6SM7jHREM1DWUEm0gMt01O6a0B2HjiAz2pP4OT+Qr2+O+0wDxJGnYSJ6GbS/dniryfNGoDRSXddW+FCtOVZ9LlAcjfdtmegvz5cSgrEM3FfB0RHhsFhL5O2mYL0NXsRK20RVutAyZp5KDLWO5ZbpyN1sfQPaYRoeQ4Zq/IXp2K6VRlVXCiclYicghI4VZ8dFC59tgy5TyXira8dAfub0ZQBD/56ZERpKwMkqpB1/1QUba9Ah2FJGB4RIkam5vWrdp2vxBHpLyWr8ryGFWfl35Anedk694Kl3njsaQPF6IzHRVMEhgzogArpC/Nm/QmHnfuQlZIj1zbcOuw/0aEJndBrK/5QJ/dq4+oHmtXXjX/IWGAT+fNKP9XGfMdnpSiS/L7rej1MZ9EPju56BVOelTHWLuOR9J0f783HoqW6kVWTwVWJtMnpwtqG7moM7SbfT/IdMS3hd1rfMlqFBxIgARIgARIgARIggVZA4PIzAqEPJj09S5vUF4khY580ovwJXhdCe2CoRS5rP8LnMtn/p0ySIVPy4XF3IypU5kKle2TqWi0TdIfcj0Z/MTh4g+0tZKRnaP/nyK+28VNz9UfR/dDVG0k/Ces9WFLXGZu+3PGREUM2PK52w23XDUiRk4ZC/h5H2476Yz9ZjRSNHSJGZWDVFDFASBi/6HWsnT8WRjZAaALWlliR9cJaLBijKgx89a0T1e+/hiIxAkRNysYG61IsXbsV80fIc3se1u9xyPIrfRmZ9vylLCzNW6HVQ3k7Bdpaok3bhsvOPKYytZTLk59lxHy8Y81CxktrkW3I/Mqa7XDX7sLqUiVdJBYUbUDG3CyUrFuse1ip2xJcRw9Je4YhbsYqrH0hA1kvLUOSVqW9ONx1JKxFL2gGvMhxL2DD2gxZVrcbq1aJIUUx2LpW4luxISdJcnIg0yplarkaHyE9kWp9FQ8oC6Dk8vw6keH+Xt4YgTm48N7yRVqclBXvwPrSUmx4R+dUsXw19vkVoGflYZKcU4il8zOwdONaJIi+oTYfm9XE3NvwYUh+cS1Ktr4Dy190/QpYxpHg3Dx5ajrh3I2VsgxS6fTLxRuQNX8pXn81RROueOM3eDQAA0/bqUj2t1eiSJ30SxHGS5EherUqLVbdQc5L72gGQk8dU1YUSx2z8ErORO35d0e/146+Hw11Nw7brTlalNg0vZ2Xrt2AlH5yq7YIrymPiQaMtuKhWz3mO4l3AdqyodzB+1xDuYO0rbRVs/VXEfNwiUzC69I2WdZXdN2SPjMrrxAZ0hb/PUONRsCne7+RDrUbv1+jXN8smL+uUHRBPPXWzZcrMQysMYwqykYj4YHH50hbW7F2YQriRiTg2htGNOxvPkOknsr/01ePvE/+9XdkJyehWMai2BkvY+mDA6QaZ9CvQvsiMUa1fQVK9zq0bHe+K1ZvCUnjorxItBvqw8PIcnbjYp8H5yNZjRF2K8bGTdGWCkfKGPpQ/64IpBP+SEyIGhavibLj71+pTPDxdu0S+KRCMwJ/vn2bdmNEzPV474z7QTG6/WW9lj5uXh6sMkYu3bgBMwf59A15qo/UsZgm40+W9XXMn5KAuDHXwNeOakjFAwmQAAmQAAmQAAmQwGVMwPOn8eVTxRMn5I1OQ/D8pEhMW1OGRdYdmH6VMaPRahmGvjHy17xMgvbsKsfxMplAWG5D99BuOBIdhvzNO1DxyXXYreLK0rHu6hdlr/OIeCaU2rVcPB+RI1LwXFqMd47hua8mpDExkPhibKqxY4+kC+sXDfNO8Qj5px39T4iRQsJdQ9TM4uyDx95w0q2ErPv5O3LccFiM1u3SRd8TSZVyaJ/u6VSxIQ9ZhzfKDuHy6/s+vU4lfz+IwcZM/jaPXKbrECUiltm+w+mzFxMjxtzulW7AvYmwiJHGvudz1Bxsp3mEWMY85N3DyRTeV7x3ZHq3Uy/Q3GsCXl/XH9s//ATZC1fhozLda0g9VYYmuHTJTpzSj84Du3QPrdq9+MPCDK2O+LZMxQSk/k7EaEZC/Yb6dMPjQ3XaA9R4GJiDEwfVXE5CWb5sJi3HkBCXvocU9uILWWLRMzxQ14rGf/bxmAstmDQnAUVzi/Dxzm/Ee03LDmEjZmHSHWo6frjJMvbu6RWUm56j/un8ape2ZC5yUiL6GDPUkJsm4J13RssEOUTaxtkoA5XD8W+/1TJKSh7mZddzxARELS5BxeETdV0kdCJ+0UsvwNxjgBgW8nUBAnx6UOu6a8IJ8chSRqoHRvQ0Yofhl2IoyE3Jw+598jBcv13HyIjmdzj/bekvd/A+5xGvTu4gbbtTPKpUombrr15C5JDBmkEZsrvSNcqyLHtqXd9N18PreitjcRmOiEFO9Q/NBDRmBmIMPTWFx2DGBCvSCirwsaxt/en1ooPb7cI+HrmhFvEmGoER43+NgcrFxunf3/TSz+zTJh5j2gpM0ZCxv+xjJA7er+pKMeH2ceMh692Q/1YFHuvfE++tV+NYHIb7GgbrEmhnkcPOblx86Fb5ceHFxdg8Kk3rd7AkYWHyAG/ujemEJ0JY7zvEsJ2Hig93o3pEGErkQdSgSFTIjxD75fvhnx/ost9xkwkfnHE/qMaRalVSLCbeFaFOJIQhekQMcrYX6ZchnRAhZxVS8pR7ShBmkR8+Ro3Bfz0c4/2e0CPykwRIgARIgARIgARI4HInEGim2rLrLG4PyhzS59dPI3ZNkiyByESWzGd8w41DhmpGoDx565YKkeP6agaKm4eK1UaW/6TPzNTux8b08zfuyB/+r7/6K/nzWjx55OdTU4gZIY0SNKHvPQkySSnC5g1vy3IXYPh/PSiTtDLklBYj/HtllIjFwJ5qwqx2gTjHwTCI1M/V67lT+50YRzrLfwdCbk1Awm0n0em6KyHrq7Tgt8zGyEQzuNTP8KyuA0Br53/Pt6zqD5fhvqd0Y4KlXyxix02UZSD5+mRMlW8k7ejZAdUzI5NH8hY8rY7oHI2EMXKjUw+vMUol9QSPF4vn2nMMyMHtxDG7ihGmRVOv2lPGtLgx0t4nxatLWz7lXx89v3B08rkdcpVuEPruVJ3A4ddIG6gQpIw2p/6tx2uCmx7B+PQUUa+i7pOqt/z/7Z0LeJTV1e//tAMEmJhQqIk6tVDBSBQkICKBR5scqZAKgopBWtIeEBQDArYoYivkaDCCDwlqQBqwJbQxKUow0CB8mmhODZ8XDJdPMKJC7WjBQh0wwADT07P2ft93MjOZSyZcNOG/H5h5L/v6W2vvZK/svbZUSv4FvPJLblW7o826Uq87oasZy/s0NraRb8dOemXaMb+cIt3Eo5M3M6mW6ejcu8JNknsZhcgqVDvOriyDFB6iz1kxvfWOJNvjpmwlYXP1V5cRrHxT7o2mMYlpPusS62scBy6yG8bik/J+cHYJSoZsxtpXKlFdLaaD9UX6f8b/KcHcG4wWefubcRv1p+o9LunFv3myGutyxJAegUuHE//2K8PeN01MPkWorH5TDgJwasOKY+JwvaLJL6LvTTBG8j7iuChxPDJWekdq58f4Qm66+y/58S3J/zrmSgwfIkYYMfps3KS4pyBryjj8c+s8vFZRgc+dMpqMEYOMN1UU/UB+Fh2Vny+Iuxh2n75j72aML0aWDsyuqUDqhpdQXiFbj2UraOly9V9WZm4owsA4b8G8IAESIAESIAESIAESaOME2uB2MNMmYOuB6U+PF/HJNMPp8hOjvee1ftuNbjT9/nS/apDfL+FDUhL90qFLR9jF6hMTEwO7PZwByEiWeI3yiwIxRBXLVMeBfsl90HdgivyFvVT8P8gv/SNvRg+fX9r9C2ve3elTx3XEaE+xSp83X7aJyLaAp/Lw6zHJYrzoiKuuCWhvM6pwGgHle/4hJ3U1TVjz18aHro9kFZBEie97BRIudmhTivPVGv1Mp2z4CG8KHyt8uUOvi8DYpytQ8swC3POLSVA72NQGh/Y+/Oo//UwnsZt5ov/NmGu2Me+342XLXkd0tAxFVuYB350bF3YEvPG5tXVHT72Ay45xDxoM82QLxvAfdgQ6XoqeiaEyKceb1hn0MhN/q3StznTwgEsaM7eWJEUoI/mqHhG5NWYqK5VMJvUv/dXrA8Szfx0yxEFsxvzXLbuAThKOwaZNH3izVT5Y1IqGsxvE6CDbEq2wY1ONvuysnGxZwWJk3Yf4DtcOb5IInIPJsqV9zrvUKkKZlmxbor/edoW5sF9+pR6X6tesa9y66NmLMrWFUt6kXOrGmvkz8dwbwDTZNlhRU4PieRk6R70iy8zb6m/mbVRfjjGyHbWm2NgyWz0ff3hfZB6BS89E6V9+wYEMWfEpIyzmPVKk30wYfrVfjGhvQo+LB/DsPbny00TGLW0wqcX0eWVeo1BknYhB/zTFUPxwyQpVJKXi6l5XYZDkVbVG/APJm9HD9aBiVjmKfmCLN8Yj2Vr6+sduM70bb/zRYKIeuPdvFkfa87EtdoRsBStBTU0lHtWDaD3e/sQlNucD2PvxXuw/6DVzmfnwiwRIgARIgARIgARIoK0RaHtGIFl2IH/I1qH79ZMwq38QkcX8SG83Mt6k4DrL70+3Xhimf8GXN3FpuNZnS49h6giSV7hHcVfjNuv3+rhB6CV/Nb5kQF9vihG3XOO9bunFxb3lDG8Ja5cswJpX93jbHiq/PmNkK5a8rFo4AXmrN6JaTtCaIA6OyzdV47SvRSVUBgHPL/peN/2k6PE8bHxjM/KnGf4y1ENj04iRoH7NbMwsXIfNUl7WrGL9MO3GvrAlDDL88YjfF3UK2eY3xIfJ3dON7TBGUu9n9R9/L2VslFN07kKRsiJJrLe2yYU4BNaherWcgLQRB7qZeW4vxKSHV6Ja0uRlZaFofTk+szsaV6oYqfTnKb1cpR7PL85Hmd6a4fOyyaUdQ+9Il6dyCt0oOQHu1Wp9opdyRF353inEh7IBSYrCe6di5YbNEn8acrXfqSRc3zO+SQlqS0/YMi5vPjeVeSPnUkyVU4E2v1qGX80o0OWOHa38sQDhGPQelaX9LjnXz5ET7sqwUeQ4NduYZGZkD2/h8e6+vcqOm34pK6kkFGXfj2UvG6ekzVmvpsdJyBrVW79rzke4djRNH4FzEFlG2+eiLtOSbRT627QM44lvH/TGUf50hqg72Ro0TZ3cJ36BpN9qg96QCbi6WwxO7q0Tp9y5mCGnvVVLv66s1htkoVf/BPY3a8D1FhD5oktse4nUA79+0pB58Szx3+aOXhbJI+801+NJdrIV8YYeQQQWuTqINC5uK/yt9qWGtBxUCC/tz0vk88SG/Tr35uiEY9AwPfaqBEnX95FxqDsGyRZkI6RiaG913ZJ+INxGq/FIxpdJM+TngIxHT87Aoq36kf6w2U4bq38eux/5L25G9YZyVNbqQRTdLorB7hcfxORJk/HAS6q/MZAACZAACZAACZAACbRlAm3PCNS9i57QGkKLwe3zF5q/eMcjMdaaINgx4CbDUSr632T4/dEJEjF4hGG1cYxINf1rqBdBXZsaRYT9tGOw+cu5I22Qzs/eM0VPptV2gGHJ1gTAzMTa82LuZ4mVfTG29uZNiD0uiSkZSBfDlUscNxcVviVnZRkRO9vVJMs/6K08cYOxrHCWrkOlnEQ1XwwXrrgUPLSi2OsfRKXq6JtUL8Lo7PvEe91j5HRkKWROOfHrMTEmSbuStCGtGzory4IVHEnYV1aAXFWePEuZuBgzhqrtCnZk5q/AWJWHnEKW+1iBTEaT9AlHlivTfnfNQIZYrlzyftFji1C+r6f5Hih+pAIuexLu1H/Vli0ha0rwuUwmM/NXYbycEufcWoz5kqZS5jvp0/LxxB09pKDAYMfw7Cz9sE62A76yWzvl0PehODhGzMXiyWriVYfChfP1iV6OIVkofmFi46Q0sBjhPHZkFxQvzpX4arLlQHbhk6aPnqZyC19GZG7+utPIRJ0cl7uwEHWyhSR98kJMM+XQhIGpc0oPYR+I/OIcpIps6+TErkUiR/FyJc66n8PcoT4ryCwdNtuutKZLCN3t9L3LdKyOZo9NHDoDz81URgEnSpeap6TFpSKnOB8D9babpozMYny+zr0so+5zQfpkZNlGo7+huAT0QaF0WaLabhiDW3NLkJ0mnapendxXgEpRR0daNkpyb5W38fh5/mKkq9fiu2e+9OvSrXLq1MhZePxnfUQXAvubD37fS0sXfPTIXydlO9XQKaYDYxk/yvYgPBczcytfubU5BmKEabhP+eXwJg76G6sTipGMdWqLY5hxcciJCswuU/1VnKqL/zepNaY9axw+UCt9+W3pR4E6EXQ9TbdrMFKNcxIG33C5/u6ltiBLiBcHcr3NH08t6QeOUXOxcKL6mSYnQarxaFM9kpJEgBLUGGZz3IpV88aLZF0oXy4n9qnTGo84MH7OCmT2ikEnu1GfhCA/N3Qm/CABEiABEiABEiABEmgzBNr9R0JLW+OU42i7du2Kdu3atTQLpjtLBDxuj/ymL0YjX8NL2Lw9cB2WbQDiFDg+zu5jOAubKOTLBjmCWlUhvlu8X157Vs/EvbLNZMoLWzCxl7g7PtwAW0c568vXeYWZa8ORQ5KHDXbJwzLX+Rao36spqq6vUX90kbxMx0we7RxbMWiE4G4QPx4nZd4aJ3k2PvbN9syuxY/JoSPukG0yMm9A2ZQMFB7LxpaSTNikTi5VpxDtbFKhCGVE4haYn8HEg5gu3WV7Y+DbyPfe8s4ZUzdcRxq0bnYXWZ+3EIFzYD2i73OBOch9hDLPtf56tC6Kf7MQfdIqP0b6WaCuBOtvQVrYskcRuHgzde/Fgp+oVUwOOV2wxOtc3vs+6oszGxfPik5YdZbxLNp+4HE3wHVMxiOfcdHKzvj2oEH6lsQ4K+O+f968IwESIAESIAESIAES+LYSUGafr+SwH4fD4Tdf/7bWl/VqBgFb1BYOmQT4OQ5tRiFhoigjS7DpuuUr4+QJ5asiHt1lq0moYI8To0Sol/Lc/33T+tvEoBUYYuxi/AmXaWCCaO9tdmlT5AL0FqWvv9ZOy+OlTs12KKvqE6EMfy6RG3CmTKItL3KNAmIow2QYPQmIffZuI3AOLCj6PheYg9xHKPNMZRWkRL9Htgi6GK78YP3NL/MzuYnARTnTL3tgAgq3q3WFEtKm4AZjZ6px3+LPpuNKNFmdFZ2wCmxBP1CHFXQPO+CJkT3EWG0Vy28SIAESIAESIAESIIG2TeBcrI1o28TYuqgIXHztSGQ4k3GFdyteVMnbSGQbrhw1FhkNVwVd4dRGGslmkMB5JRB/SQIch+z4ft/bMEe2afGH2XnFz8JIgARIgARIgARIgARaKQFuB2ulgmO1SYAESIAESIAESIAESIAESIAESIAESCASAd/tYG3PMXSk1vM9CZAACZAACZAACZAACZAACZAACZAACVyABGgEugCFziaTAAmQAAmQAAmQAAmQAAmQAAmQAAlceARoBLrwZM4WkwAJkAAJkAAJkAAJkAAJkAAJkAAJXIAEaAS6AIXOJpMACZAACZAACZAACZAACZAACZAACVx4BGgEuvBkzhaTAAmQAAmQAAmQAAmQAAmQAAmQAAlcgARoBLoAhc4mkwAJkAAJkAAJkAAJkAAJkAAJkAAJXHgEaAS68GTOFpMACZAACZAACZAACZAACZAACZAACVyABGgEugCFziaTAAmQAAmQAAmQAAmQAAmQAAmQAAlceARoBLrwZM4WkwAJkAAJkAAJkAAJkAAJkAAJkAAJXIAEaAS6AIXOJpMACZAACZAACZAACZAACZAACZAACVx4BGxtoskeF3a+X4/TtuDN8XiA7pfEwfWPw2h/cRL69YhvPc222va9H2Jgr+5w7tqGz5GAgX17IHhrz6RpHsl/Bz4/3RlXD+gD+5lkdZbSeo7sx7b/OYzLrr0WDvvZb7FRTdXuRq4N+/eg/sujSEgaCAecUv5BfO+qa9G7W8xZatW3KxuXT3t7xJ05Y9f+ncKvPZJEh+LPPLtvGJa/brSkOWebbzRAzq4srPEB/mNP+85IuLwnHHFnsX/4jXuJOFOGxjgi/biX9OOEwHqeuYyjkQnjkgAJkAAJkAAJkAAJkMA3SaDdfyS0tAJOpxNdu3ZFu3btWprF2UnXsA03ZswOm9dPZ9yFvzz7Z8Rn5qMie2DYuN+ql9K2CdI2Z1wWKjbciZIbR6MUY1FRMxtn35TVgJWjMlB8JB75lRUY+C2wAjXsWomM7GKML6jA/QPOfosNWbuwzIfrZ0UTMH2NU5eZ1f4lXX6r05solHhn4Y2YXgaMFcazo2bswV+LfoNF78Tjqfy56CM6s9Pkl1VYgXv6niuZRdHAM4pq9QnpfzX3tKjPWTzOrQ6rRp5rWVgsggNNn7kCC+7oE/xltE/9xr178FlUOtqUgzWOBO/HVrtaLuNg7OHZj2XT5uHLETnCpXe0BBifBEiABEiABEiABEiABM4aAWX2+eqrr+BwOPz/oHvWSjjfGcVchoVzHoKrfXu0xzFUFxag9giQMe0hpHRtj9OnO+BHlznxF6lXgr3z+a7dmZUX0xnflxyciR1FWHYMfzoHfWw9z9EqHRtiE6WwIwnC8dsRYjp11BXpcE4r5M+1fQdNHLpMm1F+wrmtwDcK+9JbFuPRK4Brk1tisPHg83dq4apPAswFFha/jrbAFRffaDNbXLjuE7EdreZFnY/F49yr0LmXhTE+AOmTH8WoPvFidjqNf+55DYtWVaFq6cO4+ccVGNYtakRNE/iNe0B0OtqUAyL04zOVsTICBfYD4ATq6p04NkyWojKQAAmQAAmQAAmQAAmQwLeEQEt2N3xLqu5TDVsiho261XzghutlZQRKwW3jbhWDifG4Yc8afXFwdzVWPrkExZvqER+XhHFzH8XEoT3MtB5se/l3eP4Pr6L+iAuO/hmY8sB9SOvVdHLscf4VT+SshftHSUhw1aF8q5Ff2oT7MO3ugTJhdGPzkodRiZswrvcBLFtciu9PXoGlmZ1Qlp+PP22qgysuHqlpP8P0+zPhMOfLbufbKFi0ErX76uFCCqZM6It/mrVTE42DO97E5lOnMGhAD20IOrRrI55+pgS1MtmIdyRhwNDbcN+9tyLRbLdrz2YULFmNKvVe2jti6gxMHdXPsP55DmDjMwUoqd4NpxjN0jNHw33AW5j/xeFtyJv7PFz9J2BBdpq0rwEblzyBV/bHY8bjc9EvDjj0zho8XlSDpDsexf0jekCXvXw13t/ulLY6pK1St6mZ6CGrRdzOaizIKUHCsNtw6eH/QuH6OkxZUYkbDpbjud9tQp2sMnMMGY8J1x/1q4fr42r8vqgE1bsVn3gkJY/AjIemol83f1V2vrUSOYW7cPOvf4vMAd0Bqf+CnOfxVY87kfvgLcJOyWcBVu9PwG8XTsNhH65+BUa6adiLNc8+h021+zRDR1IybvvlfcgUnYqsI2Lce2MZctYdxcjhl+HN361FncjBkTQAEx6Yjlv7Sr11CK+Xh0TGzy1/Ce9rnYlHyoARyLp/EgbKtpf9kn/uOuCeX/bBpqfno6p7NiqfyfQzIroPfoTqyk+AXlcjPuZdLZeY/jfCcbQmRD+xqrUfKx+dh+J6dV+PJdOmIHn0Qxhhvq5ZvxyfLKkW3VN9aSx+9eg0XSf1Oqxemum9X2EYh9KjUXgrtN6Hyc9bZpOLQ3hzwzKsln7slH6bMmAcps+ZiN7marno2rMfZc8+jz/VivFMVt0l9U/FndPuwy1iVIlOb2frlVe6qrLq5LzIwuRyxfU3YWAfc9C6fhi6fPo+5le78OHfRNa7SoLo3B2oDzO2hh/3ZLzw0dHEXgL9iPS7Zc9hba2Mo7JpMyl5EH4xYwqGJR4KymFKryYCDfIgtIw9h9/GE3OXIm50DmaPMlb1HHqnDI8U1OK2+VNx4IVcv35w5ZAf4/BrK6RXSHhpCaZsS8aDi0ReMW5s2/ACnn9RfsY4ZQRzpGDE3VmYNEr9zIDZX0/izswfyh8z/oBaiRPYd4JUnI9IgARIgARIgARIgARIoNkE2qBjaOuvrsdx2t2Ug2trqUxsgdQhDpmA1aPokSxsdhppdq7+FWYvLRUDkB2p/ZPg3F6J+ZPU+6YZub/6UCa3dajdVCoGoGNIH5mq8ytfPhszVu+Rgj34ck8d6tYXYJ6aOMqT46cOIH9cFgrFAISkFKTEulC7vhATJq3EIVVV9048PGEOKreLgSM2FenJ/0TR8mKdVr1Wee6rrkLtW1/KFdCwpwy3Zy/SBqCkIelI+LoeVWWLcNejG8XEIdnt34jR9+ZqA1BS/xSZONWjdPF0/OpFVT8xgjx+FxatrzUMQCOTJW2xXkElL5uGLhfJao961JZtxt914fV4RdLWC6PX63XtsesvYsSQOIlXJcL98TqjbDEA2aVuKbFO3dasu/Oh7Eyer+Re4pavWqQNQKrAf+34HSY/VqQNQKo9399dikVLKxvr4t6DOZPma4Nbz+R0pMqqpXqR5/Sxz+o8GyMC9k7yzlmHP23+UD8+8GENqoRr3fpKfKrh7EOlavt2oKvdn6tvPuGvXVgzdTKKRJ7O2J5IT+sJZ30tCkWnyj5uQGQdkTb/rU4zLFgs7U5MRnp/u+RRhUXZt2OjqXfh9NJzsBq3KxlL2+yKSU876qpLMXvccs3kqM6/FHNmiQFIKWGQ8K+Pa1C7vQp/P+HxyqWqrChkP/Fm4TmNr/8F7xapgwcO4kiD1f+E/6ZyvN8pGSkOMXZtL8fs37zSDL305m5ehGccTI+OfVYZRu/D5xdYuvfeWY5c6cdd0kSXxexQV12EyXcv0/02fD/z5mBeOJGfocYAMQDFpiB9iF3LP/fe0VgnOhOd3vrkfV5k4VOe76V7L95+32U8aW9DMJ37INzYGnHck37io6Nqm1XeKKPfaYY91ThQjnkTZuPtL0PopKmWx3zrHXgdTsZf7NLj6LsHTnhTfbHjNT3GHGg42aQfHD3egMNfW388OIiDh8S6K3XYVjQDs0WPxCYvRvFU6Rh1MibLz4yibTpfg53o2iMF2N29ad/xFs4LEiABEiABEiABEiABEmghgTZoBIpAIm4sSqqKkPdUCRaOkdmphL9/1aANMKtWiXFGva8pQd4zRagoyJK3LuQWbdVGFx3Z+jC3F8j6GayoLMGCR/Kw5YWH9IS4ftVq7JVf+DuYcZMyc1BRVYPHe7+NcpkLpEwUv0RFS7G0pAY5I6UOzmKs3+XC3vJVkBoAQ2ahsiQPC6SOxfMyjFzM2UuHLsatTabTb/yhUN+Mf/LPKHpqAYo2lEDH3lqCDxrceG35Iv0+e8UWFD2zFBVbVkCmHaiT1Tl7D+/A6mr1OgkLyyt0/avWLpYJbogQ0xO3jFSTmlrsEiuO5++7jb9yy5N33/1CPp14U1YCiGcZpPYAXisqkGuhM2cVSqRuS0sqkN1fHhwpxx/ekBmQTb+Wj3hMeboEVTWVSHx9vX6YMa9Yt2fphgrMGhJvRdTfnfVnOqbnLEBe0Z+RM3ksMsZcCuX82zfEJw/VbXXVvqsn6n97+13zdR32HBBjh3OnZp008UaILQmNXH1ziXDd8Bk++FpW7gyR1TUlS2UFzVKsmqYIA1+LQcXaghJOR9rDaJFjZA62FInMZVVX/mRDCr9bI3onE+Rwetnwry+FYDwyZhqc855ZhixRKWA3Phe1tvJHXAaeK9+CmoBVQCqmN466seTiCNFPVBwrxPTG7KIX8DPZCab06Im1okd3N/qE0Xr+TB6WFht6BzGQfRRJLwPkiIiMrcpYerQFjqrn9MOgen8kgsys7IJ8TylYhyLRu6XSz8bKyjccKcWmPYfD97OA9jhfXYlylXf/bFQonZE+vmpOui6t4JktiIlSb3VC9XE+ZOEtDNi0ZAEWzJf/D8/FhJ9MRqWMa2LWwE3iFMqrT5bOLeqDkjBj64fNGPe8eUopztdKZYWljBwjH8UWxVD1mUyl9PXYduD7QXUy5mKHHpsHJV8s8UKH4DKWjmSO9+bwqzNo38Hou+jwoyZlPj79XhSVPyW9QnrGnU+JrBfIqtSdeH6NWhvkQM7adcjLycO6tTlyJzVfU4w9Ypy22hm87+hi+UECJEACJEACJEACJEACZ0TAmvKdUSatKXHSnSPgMFvdrZvh+0XVv2HfDsMAc2Q3/vjkArjdsjj/q1qjaXs/kc1PaXoSEdhWR+Yo75aMmF4/lgmxrGypP4yjarWJDil4cLKklTJ3Sj4q1FUUI+/QBl2Ge69TP6v6788w1LQajc9M927X6fHjDCQtrES97+xDp2jAgb+ri7G4fagyY6jgwK+3bMEsuYqJacAy/V7MNqV5UGt/YmQrgtGi3di9q49eYeQYc4/Xh4ct4VpZASX1267yCgw29P1fI2T2V4qd/7MffY+9JxEcSElyou6tPThwWzyq1JNMZVTx4JisEFGTwp+NNLZOKGPPT6fICghx8rxzr7xMUO/VRO4hTLxeTYMO4LBaIiRGtfE391AXEmS73Mg0FMhf+XWIiUUPuaiTkib/pMrYSjFqDH4+Nc0rUyOifMqkOC1N2l79Lj456MSuatkOJ9tu7NtrUfehEwOOaXMbbh6mLRjeZFFd2Pshr3wddr793ygtzMMulbdsfQoM4XTEnEZi5JhBXp8zA++YAIdMmp27PsHBfcJXZRhCL9HnHvx57QBsfed95D+5Cu/KFiO1tU+F9saX/hz/2/tky5zodDND0i3B+0nT5B6cMh+eDjB4XGextf1A9ERkUS+r86QnfRZGLz897JHTm3yGpWYybtSjQ+Hzdyc3S2ZN25mKG/p1Nx87MHHuWJQ/Uo73tn+CpAjtudwns6/FGZsKWVNu8Y4nvUdmImVxFeoOHYP7jPT2HMvCpx1qxZtT73UyHzpSkbPwN+gtolNjjQqWzjXsCT+2Hv2RGb9Z456sCjpojKPjxgxt7DMyrmyZ7IFN+6FqaKKTtrhuesiJvUi2koUMoWT8D4yVcTF8CMLefVonOXbK+FY/Y7QJaMxMpJk6bktIw8zMIswpq8N7+xpwnVlI8L4TvgZ8SwIkQAIkQAIkQAIkQALNIeAz22pO9DYQx/yFvElLfCawbjHguN0yme+airFjJGbsFd7JRmC6Ln6Opm1oL9uQ/ILjOvzAnHt7/3J85Ljk31WXEdN3LMZedxKxP7gIOGikPBqwrMUyFPjl62mAuM2RlUvKYXRj8HjcskYoBjHy/qh6b0413dIoZdjKGDMWOCkGglP/z0jU0Te1v+GgMVfjqnvyYPnLdiner67ExSfENJH2KO4bshX3LqzFxk1Gw0em+xpV4tHJJ3tbkL+mJ1wq7VZB2nxUGS/iLobvSfD2btbEW0VyYHZNBVI3vITyCtkWJ9vxSper/7ISYEMRBsapOFaw4dqfSFury7Gp4lV8JHmP+PkvxEBViwKpf8IJZQ5Lx2Dt1EX+0t+S0LATMzOmG0Ya8beUMXo0OtXLlrqAvCLqSED8xuU48iKCXh55ZxlG/7pU5+Don470O8ejapWx/dA32w6+gvB9Eeo6VD8JEt+0XTZ5czJAj1WE9hH0soNaQeWr0c1k3KhH4fW+w+HtmDnuwYgya9IYMSHE+uhyzPcMvTzu/jpsPzPa05iblUVHm3Wl3nVCVzOKTdrefL1tzNe6OqeysAqR7/FP/xlT5SQ5t9swvMTE+LbHiOjVuQg63BG7dIJmjXsS01otY5RifoquuU96YDfH2qYcDJNobNh+EELGp3wa4Feo/02TMk0kXSyP4GY2XWL9f0hcZDf+GOHbX3yvrVJ8jbrWM36TAAmQAAmQAAmQAAmQQLQEmv7mHm0ObSS+3dwu4Op/M+bmZBpGH89+rHmmHF9bv8QHaWv9S69g/y/66BUqcO/Dm9uNSOF+YU+fNx8LRjh0xAZx6lu0fjeuuiYRNmORAD7Z8TfgemOSeWjb68aE1dwO5q2CrTv6iL2lqr4UNfsn4fYeavZzAMsz7pLtJklYsSUfPZU9pt6OcQ8uwDDTQLLt5WX4r791Q/JVF2vzkPPVGjizB+otCWj4yFt/bzm+F/YkjJS/iBeIHx5ldkifczX6pKi/ci9C8RoVMR03+BlVKlG96z5MNI8J37GpRkVCZ+X4xArWMhJbvFnfUrz+8SRk9lLtkS1vfyyyYoqPo81YkFuJy382R7aC3SPPG7D5yanIFSffb3/iwsCA480Tr0mVdpWjSrZaKANSv+Q+SBiYAoiRpFyexI+8GT3OoAc07HtHy8YxZiFKHhym67mnwy7Uyioe35OxmqMjNX+tx8Q+A3Uero9kFZCqX98rkCC7V+LlOpRe/nNHnU4z9mk53v16FdONjptLUeTsDHHP4hOaN5H1SRD1ZWdzAh42oehtOL3smeifSXMZe5d+RMg/4fj2ZsmsaRvK8eaeKciU7U7KMvdW6VodZfB1VyG2Vi5D9DPVnkYvMo25btr0gch7sH7QsOf/6lV01tuzobfnQhZW/dR3h052verGHm5hjWnBjDS22kzrSbPGPZ9KvPfOp8Kwn36y8/eTMH2NE+MLKnD/gEbF93KQ1WjzX1iFGMtjvk8+jZchZDzgEhG5WM4lWKt61PWBL/aprybBW6b5pv7Tz+SqD+yXX6nH2fo167D3f/fTq6bg2YsytVVO3qRcLv33/SbZ+T3wNBzAvgNfo33sJeiREBa+XzrekAAJkAAJkAAJkAAJkIBF4DvWRVv6tuwKUbUpYZDh22R7ISY9vBLVb2xEXlaWGGjK8ZndEXIlEI5UytaOPGxW8SfdaxhshtyJ5CC/n/cZI9t8pFJVCycgb/VGVItBZoI49S3fVI3TMmPv/ZNxesJfv2Y25hatw+aX83G7bDmxgv803o6hd6TrVwVZD6Ps1c1Y+fCDhr8RKb93jPXeiXmjZsr7apQtmakdX1e+dwrxl5vtFR89Ex7Il/qvE38u5qoWq8Am33ZcP9woU73q11e2oSUkad876j4+7Sb01PMvO276pazCkVCUfT+WvbxRlz1nvdoMkYQs83QdHcH7IfUdbeRdOGkG1qj6PjkDi7Z6I8ik87Sx+uex+5H/4mZUbyhHZa0ylwDdLvI3HuiHcVfjNmthUtwgqEOFLhnQV79SHyNuucZ73aILc2WTs3otVm7YjHVFC3CvntABNVVb4bXbNUNHlMxnFiqZi0+fWcW6Omk39oUtgl5aqw+q//h7bBQdzH/gLjEAqeR1eGubwaZFbYsi0Snd0Ho8vzgfZW9FKjOCXgaKsbmMvfUNn39cl446ZiiZhVsTVnjvVC3nsiXTkKv9XyXh+p6Xmf0wRD8LaE/vUVnSA8Svzfo5mLmkDBtF3lOzDUNnRvZwYxvoGejtOZWF1LtxbPUfjbz4g11E0OGroxr3xJxy6zg9jtatmo4FMo5uXp2nDUBqbBl2pTKESj0DdLJhT6k44J+MB1bvCFZD77PgMo6H/dKrDKN5WY6MZ9LXC2di/iaXN526CCwT4qxbh+rVWFC0EQe6XIsJQ9QT2c46TfwBbRC/QNMmGwbAIRNwdZwRPdzn7hcfxGTVjpfUWMpAAiRAAiRAAiRAAiRAAtET+E70Sb79KTrohSaBm6iM6XJne9M1OsbWDDsy81dhfH85pnlrMeY/tgiVMp9Nn5aPJ+7oEbrRSalIPVaJXDM+ksZiVc4tjRtafH35xA3GssJZehJYKadizZeTyFxxKXhoRbHhI6LbMLxQkK0nOLVrCpC7tFyOdTeL7t6hSZ6OEXOxeLIynNShcKEcUbxV+b0ZjxXzjPL938/Xp3A5hmSh+IWJMqFR7V2BsWpGKic35T5WIJMRMegkqUlUIDuzDvLlSL1Z10/5++mr/6r+AwzTExsxqvxUjBZm1MShM/DcTGUIcqJ0qXkCWJz4DSnOx0BtIGsqD8eouVg4MVXSyKltC6W+ssInKUmZzQA1dbc5bsWqeeOl7i6UL8/FfHWi1hEHxs9ZYa4c0lF9PuwYbBqWHGmDtANoe88UzV/cc2NYsjFh9CawZGVaVtTWEVt788b88saVC3ufscjJlJVFR+pQvDgXBWuqkDJEAZUWlOVjj7UEJJKOqASOJOwrUzIXnZDblImLMWOoWg0WXi/73TUDGYLIJTJcJDpYvq+nKUOg+JEKiN9qHRS/kMGnvZY789D9JDAXO4ZnKwfqooVyGtgru//ljeBXpk+fDK+X3uT6IjJjo/K+9Q2X/2URZPZBSCuQ9I3+wlTkXKiNmQ5kFz6JfqLL4crTGubL1z4Q+cU5SJV+XScnAy4SeUuvFcfez2Gu17dXlHrrRXZuZaGK6WIu4gu/rcqoUKP8w+swmjPu+TKU+NY4WiXjaO4q5SY6CbMKHtfyUH2miU5aW1GDjP9GbdVnaBmrOs7XTt9dMp5JXy/bp41CKpWxITdImbJy8k7l+F8kXLWmBJ+7Y3Brbgmy0+RZfSUKFhegUmw5jrRslOTe6veHhkZ2ktyn73SyGx6mEsK2Q9WKgQRIgARIgARIgARIgASCE2j3HwnBX0V+6hSnNF27dkW7du0iR25FMdwNLsipv7DHxSOIqwvdkoY9a5BxbxGSJq9C0S96o+HIIe2Lp3uctnBEaK0HrsMueMSJabzEtwwnjYnc8r5Bv29Wfu4GHDomjowkv6DxxQ/LoSNuOeBGzpHydbhjFqjr7rHB3k3a21iJs3MlPopcR6Joi5Tqkfa4pD22LlLfoALwCG85gl3IBed3dqre3Fw84j/KJSsPYkRfFF636EKDkIz5ojyijuxZPVOvHprywhZM7AUcErmHklM4vbT0z+Bh6BdC8mtuy85xvAh66Vt6KMZB9d1KGCb/FuUn+bqPyNjgkbEhWF8JU55VJd9vb78LM874xj+n11HWvaV1CafDaitjVOOebDfT46iMA0Hl0cJKhpOxoTce6evd/XyXhStK+WlTfq5sPn6gPPIzxiU+jEL19XD58R0JkAAJkAAJkAAJkAAJREtAmX2+kkNqHA5HEPtDtLm1wfgxdjGGRLLleH1EGMs97GpS0GwWYrzwc3gcmFCMQ1Gc5KQq2z1chW3yvlvo2kVX98C6RrhXhq5o2iLZ2SK1R036lMElQtHn67UtJl74N5amJojqtuEzsSRKOHYqtI6cPnVcxzl5Qk0UJZ8wrMLppb8MI+mXLvKb/4igl74VDMXYN06T6zD5tyg/KUAZ+nxE7V9kmPL8Ixp3/jILFuM8Pouy7i2tWTgdFrpRjhXnRs/DyThQb5rDwTixzD+mTX7GdP+2DGD+VeMdCZAACZAACZAACZBAGyfQdBFKG2/w2WpezKUpGD/yEGJ7m6dbna2MmU+bIdAcHbn42pHIcCbjitiQpoU2w4MNIQESIAESIAESIAESIAESIAES+GYJcDvYN8ufpZMACZAACZAACZAACZAACZAACZAACZDAOSPgux2sTTqGPmfkmDEJkAAJkAAJkAAJkAAJkAAJkAAJkAAJtFICNAK1UsGx2iRAAiRAAiRAAiRAAiRAAiRAAiRAAiQQDQEagaKhxbgkQAIkQAIkQAIkQAIkQAIkQAIkQAIk0EoJ0AjUSgXHapMACZAACZAACZAACZAACZAACZAACZBANARoBIqGFuOSAAmQAAmQAAmQAAmQAAmQAAmQAAmQQCslQCNQKxUcq00CJEACJEACJEACJEACJEACJEACJEAC0RCgESgaWoxLAiRAAiRAAiRAAiRAAiRAAiRAAiRAAq2UAI1ArVRwrDYJkAAJkAAJkAAJkAAJkAAJkAAJkAAJREOARqBoaDEuCZAACZAACZAACZAACZAACZAACZAACbRSAjQCtVLBsdokQAIkQAIkQAIkQAIkQAIkQAIkQAIkEA0BGoGiocW4JEACJEACJEACJEACJEACJEACJEACJNBKCdAI1EoFx2qTAAmQAAmQAAmQAAmQAAmQAAmQAAmQQDQEaASKhhbjkgAJkAAJkAAJkAAJkAAJkAAJkAAJkEArJUAjUCsVHKtNAiRAAiRAAiRAAiRAAiRAAiRAAiRAAtEQoBEoGlqMSwIkQAIkQAIkQAIkQAIkQAIkQAIkQAKtlACNQK1UcKw2CZAACZAACZAACZAACZAACZAACZAACURDgEagaGgxLgmQAAmQAAmQAAmQAAmQAAmQAAmQAAm0UgI0ArVSwbHaJEACJEACJEACJEACJEACJEACJEACJBANARqBoqHFuCRAAiRAAiRAAiRAAiRAAiRAAiRAAiTQSgnQCNRKBcdqkwAJkAAJkAAJkAAJkAAJkAAJkAAJkEA0BGgEioYW45IACZAACZAACZAACZAACZAACZAACZBAKyVAI1ArFRyrTQIkQAIkQAIkQAIkQAIkQAIkQAIkQALREKARKBpajEsCJEACJEACJEACJEACJEACJEACJEACrZQAjUCtVHCsNgmQAAmQAAmQAAmQAAmQAAmQAAmQAAlEQ+CMjEDf+c538J///Cea8hiXBEiABEiABEiABEiABEiABEiABEiABEjgPBFQdhtlv1HhjIxAHTt2xMmTJ89TtVkMCZAACZAACZAACZAACZAACZAACZAACZBANAROnToFZb9R4YyMQHFxcXC73Thx4gRXBEUjAcYlARIgARIgARIgARIgARIgARIgARIggXNIQK0Asmw2yn6jQjt5eEb7uf7973/j+PHj+v/p06fPYfWZNQmQAAmQAAmQAAmQAAmQAAmQAAmQAAmQQHMItG/fHp07d9b/v/vd7+okZ2wEak7BjEMCJEACJEACJEACJEACJEACJEACJEACJPDNEvj/dtZzBBjsCyoAAAAASUVORK5CYII="/>
          <p:cNvSpPr>
            <a:spLocks noChangeAspect="1" noChangeArrowheads="1"/>
          </p:cNvSpPr>
          <p:nvPr/>
        </p:nvSpPr>
        <p:spPr bwMode="auto">
          <a:xfrm>
            <a:off x="16613188" y="1108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95667" y="318254"/>
            <a:ext cx="10397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000000"/>
                </a:solidFill>
                <a:effectLst/>
                <a:latin typeface="News Cycle"/>
              </a:rPr>
              <a:t>NWP Interface and Use</a:t>
            </a:r>
          </a:p>
          <a:p>
            <a:pPr fontAlgn="base"/>
            <a:endParaRPr lang="it-IT" b="1" dirty="0">
              <a:solidFill>
                <a:srgbClr val="000000"/>
              </a:solidFill>
              <a:latin typeface="News Cycle"/>
            </a:endParaRPr>
          </a:p>
          <a:p>
            <a:pPr fontAlgn="base"/>
            <a:r>
              <a:rPr lang="en-US" dirty="0"/>
              <a:t>Simple interface. Enter your text in the “User Text:” area and hit the “Predict!” button. That's all there is to it</a:t>
            </a:r>
            <a:r>
              <a:rPr lang="en-US" dirty="0" smtClean="0"/>
              <a:t>!</a:t>
            </a:r>
            <a:endParaRPr lang="en-US" b="1" i="0" dirty="0">
              <a:solidFill>
                <a:srgbClr val="000000"/>
              </a:solidFill>
              <a:effectLst/>
              <a:latin typeface="News Cycle"/>
            </a:endParaRPr>
          </a:p>
        </p:txBody>
      </p:sp>
      <p:sp>
        <p:nvSpPr>
          <p:cNvPr id="3" name="AutoShape 2" descr="data:image/png;base64,iVBORw0KGgoAAAANSUhEUgAABIEAAAKeCAYAAAAyZgu1AAAKoWlDQ1BJQ0MgUHJvZmlsZQAASImVlgdUE+kWx7+Z9EZLQDqhd6RXKaGH3puohIQSSgiB0OzI4gqsKCIioCzoIoiCq1LEhliwLYqKvYAsAsq6WLChsgM8wnvnPM877z/nJr+5586dO9/Md84fAPJ9Fp+fAksAkMrLFAR5ONMjIqPouGcAAuIAABjQWewMPiMgwAf8UB/uItWIbhvO9vpx3X+VJCcugw0AFIBwLCeDnYrwcSS62XxBJgAoJIB6diZ/lisRpgmQARE+NMsJ89w9y7HzfGeuJiTIBeExAPBkFkuQAADpPZKnZ7ETkD5kGsLGPA6Xh7Arwg7sRBYH4QKEDVJT02b5CMI6sf/WJ+E/esaKerJYCSKef5Y54V25GfwUVu7/uRz/W6kpwoV7qCFBThR4BiH/ssiaNSaneYuYF+vnv8Bczlz9HCcKPUMXmJ3hErXAHJar9wILk0MZC8wSLF7LzWSGLLAgLUjUPy7DLVjUP47pI5ohxU/E8Vx35gLnJYaEL3AWN8xvgTOSg70Xa1xEeYEwSDRzvMBd9IypGYuzsVmLM2QmhnguzhYhmoET5+omyvNCRfX8TGdRT35KgKg+LsVDlM/IChZdm4l8YAucxPIKWOwTIFof4AeCgSHwAWbAFDkCETYBxoCRGZcz+00DlzR+roCbkJhJZyC7Jo7O5LGNDOimxiYWAMzuwflX/N5ybm9BSQqLOUEEABZvkM2pt5hb6QFAayQA0o6LOS0rAOTbADh5ni0UZM3n0LM/GEBEdjcNyAFloA50kMlMgSWwA07ADXgBfxACIsFKwAaJIBUIQDZYAzaCQlAMtoGdoArUgn2gERwGR0EHOAXOgUvgGrgJBsAjMAhGwCswCT6AaQiCcBAFokJykAqkCelDppA15AC5QT5QEBQJxUAJEA8SQmugTVAxVAZVQXVQE/Q7dAI6B12B+qEH0BA0Dr2FvsAomAzTYCVYC14KW8MM2BsOgVfACXA6nAcXwFvhSrgePgS3w+fga/AAPAi/gqdQAEVCyaBUUYYoa5QLyh8VhYpHCVDrUEWoClQ9qgXVhepF3UYNoiZQn9FYNBVNRxui7dCe6FA0G52OXocuQVehG9Ht6Avo2+gh9CT6O4aCUcToY2wxTEwEJgGTjSnEVGAaMG2Yi5gBzAjmAxaLlcFqY62wnthIbBJ2NbYEuwfbiu3G9mOHsVM4HE4Op4+zx/njWLhMXCFuN+4Q7izuFm4E9wlPwqvgTfHu+Cg8D5+Pr8AfxJ/B38KP4qcJEgRNgi3Bn8Ah5BJKCfsJXYQbhBHCNFGSqE20J4YQk4gbiZXEFuJF4mPiOxKJpEayIQWSuKQNpErSEdJl0hDpM1mKrEd2IUeTheSt5APkbvID8jsKhaJFcaJEUTIpWylNlPOUp5RPYlQxIzGmGEdsvVi1WLvYLbHX4gRxTXGG+ErxPPEK8WPiN8QnJAgSWhIuEiyJdRLVEick7klMSVIlTST9JVMlSyQPSl6RHJPCSWlJuUlxpAqk9kmdlxqmoqjqVBcqm7qJup96kTpCw9K0aUxaEq2YdpjWR5uUlpI2lw6TzpGulj4tPSiDktGSYcqkyJTKHJW5K/NlidISxpK4JVuWtCy5teSjrIKsk2ycbJFsq+yA7Bc5upybXLLcdrkOuSfyaHk9+UD5bPm98hflJxRoCnYKbIUihaMKDxVhRT3FIMXVivsUrytOKSkreSjxlXYrnVeaUJZRdlJOUi5XPqM8rkJVcVDhqpSrnFV5SZemM+gp9Er6BfqkqqKqp6pQtU61T3VaTVstVC1frVXtiTpR3Vo9Xr1cvUd9UkNFw1djjUazxkNNgqa1ZqLmLs1ezY9a2lrhWpu1OrTGtGW1mdp52s3aj3UoOo466Tr1Ond0sbrWusm6e3Rv6sF6FnqJetV6N/RhfUt9rv4e/X4DjIGNAc+g3uCeIdmQYZhl2Gw4ZCRj5GOUb9Rh9HqpxtKopduX9i79bmxhnGK83/iRiZSJl0m+SZfJW1M9U7ZptekdM4qZu9l6s06zN+b65nHme83vW1AtfC02W/RYfLO0shRYtliOW2lYxVjVWN2zplkHWJdYX7bB2DjbrLc5ZfPZ1tI20/ao7d92hnbJdgftxpZpL4tbtn/ZsL2aPcu+zn7Qge4Q4/Crw6CjqiPLsd7xuZO6E8epwWmUoctIYhxivHY2dhY4tzl/dLF1WevS7Ypy9XAtcu1zk3ILdatye+qu5p7g3uw+6WHhsdqj2xPj6e253fMeU4nJZjYxJ72svNZ6XfAmewd7V3k/99HzEfh0+cK+Xr47fB/7afrx/Dr8gT/Tf4f/kwDtgPSAk4HYwIDA6sAXQSZBa4J6g6nBq4IPBn8IcQ4pDXkUqhMqDO0JEw+LDmsK+xjuGl4WPhixNGJtxLVI+UhuZGcULiosqiFqarnb8p3LR6Itoguj767QXpGz4spK+ZUpK0+vEl/FWnUsBhMTHnMw5ivLn1XPmoplxtbETrJd2LvYrzhOnHLOeJx9XFncaLx9fFn8WIJ9wo6E8UTHxIrECa4Lt4r7JskzqTbpY7J/8oHkmZTwlNZUfGpM6gmeFC+ZdyFNOS0nrZ+vzy/kD6bbpu9MnxR4CxoyoIwVGZ2ZNMTsXBfqCH8SDmU5ZFVnfcoOyz6WI5nDy7meq5e7JXc0zz3vt9Xo1ezVPWtU12xcM7SWsbZuHbQudl3PevX1BetHNnhsaNxI3Ji88Y984/yy/Pebwjd1FSgVbCgY/snjp+ZCsUJB4b3Ndptrf0b/zP25b4vZlt1bvhdxiq4WGxdXFH8tYZdc/cXkl8pfZrbGb+0rtSzduw27jbft7nbH7Y1lkmV5ZcM7fHe0l9PLi8rf71y180qFeUXtLuIu4a7BSp/Kzt0au7ft/lqVWDVQ7VzdWqNYs6Xm4x7Onlt7nfa21CrVFtd++ZX76/06j7r2eq36in3YfVn7XuwP29/7m/VvTQ3yDcUN3w7wDgw2BjVeaLJqajqoeLC0GW4WNo8fij5087Dr4c4Ww5a6VpnW4iPgiPDIy99jfr971PtozzHrYy3HNY/XtFHbitqh9tz2yY7EjsHOyM7+E14nerrsutpOGp08cEr1VPVp6dOlZ4hnCs7MnM07O9XN7544l3BuuGdVz6PzEefvXAi80HfR++LlS+6Xzvcyes9etr986ortlRNXra92XLO81n7d4nrbHxZ/tPVZ9rXfsLrRedPmZlf/sv4ztxxvnbvtevvSHeadawN+A/13Q+/evxd9b/A+5/7Yg5QHbx5mPZx+tOEx5nHRE4knFU8Vn9Y/033WOmg5eHrIdej68+Dnj4bZw6/+zPjz60jBC8qLilGV0aYx07FT4+7jN18ufznyiv9qeqLwL8m/al7rvD7+t9Pf1ycjJkfeCN7MvC15J/fuwHvz9z1TAVNPP6R+mP5Y9EnuU+Nn68+9X8K/jE5nf8V9rfym+63ru/f3xzOpMzN8loA1ZwVQSMDx8QC8PQAABfEO1JsAEMXmPfKcoHlfP0fgRzzvo+dkCUDjBgACnACYtXrVSGgg5zQkPJFAbBVsZiaKfykj3sx0vpfsN+T+z2ZmxhFfJqYLwLfsmZlPjjMz088BwCJ+f8fyeW8+Kzwyrykd/ED/APLg/sFiYjJiAAABnmlUWHRYTUw6Y29tLmFkb2JlLnhtcAAAAAAAPHg6eG1wbWV0YSB4bWxuczp4PSJhZG9iZTpuczptZXRhLyIgeDp4bXB0az0iWE1QIENvcmUgNS40LjAiPgogICA8cmRmOlJERiB4bWxuczpyZGY9Imh0dHA6Ly93d3cudzMub3JnLzE5OTkvMDIvMjItcmRmLXN5bnRheC1ucyMiPgogICAgICA8cmRmOkRlc2NyaXB0aW9uIHJkZjphYm91dD0iIgogICAgICAgICAgICB4bWxuczpleGlmPSJodHRwOi8vbnMuYWRvYmUuY29tL2V4aWYvMS4wLyI+CiAgICAgICAgIDxleGlmOlBpeGVsWERpbWVuc2lvbj4xMTUzPC9leGlmOlBpeGVsWERpbWVuc2lvbj4KICAgICAgICAgPGV4aWY6UGl4ZWxZRGltZW5zaW9uPjY3MDwvZXhpZjpQaXhlbFlEaW1lbnNpb24+CiAgICAgIDwvcmRmOkRlc2NyaXB0aW9uPgogICA8L3JkZjpSREY+CjwveDp4bXBtZXRhPgpxyBM3AABAAElEQVR4AezdCXgU5f0H8C82YJAAUVBQVw0qxqhEEEsKohLqARSJoAJyaQsJKijQvyjiAfHgtCVUEASpioAgCgI2IJTEIuVQIRisMQIl6GITDBAgmkC2nf/7zl5z7WZ3s5uL7zxPYGfmnXfe+cw7k51f3nnfBgAU8cOJAhSgAAUoQAEKUIACFKAABShAAQpQoB4LnFOPj42HRgEKUIACFKAABShAAQpQgAIUoAAFKOASYBCIVYECFKAABShAAQpQgAIUoAAFKEABCpwFAgwCnQUnmYdIAQpQgAIUoAAFKEABClCAAhSgAAUYBGIdoAAFKEABClCAAhSgAAUoQAEKUIACZ4EAg0BnwUnmIVKAAhSgAAUoQAEKUIACFKAABShAAQaBWAcoQAEKUIACFKAABShAAQpQgAIUoMBZIBB1FhwjD5ECFKAABShAAQpQgAIUoAAFKECBWijQrFkzdOjQAW3btsWFF16Ixo0bo6ysDEeOHMG+ffuwZ88enDx5shaWvG4WiUGgunneWGoKUIACFKAABShAAQpQgAIUoECdFLjgggswZMgQ9O/fH0lJSYiK8h2acDgc2LFjB95//30sWbIEx48fr5PHXFsK3UAURKkthWE5KEABClCAAhSgAAUoQAEKUIACFKifAs2bN8fEiRPx2GOPISYmJuiDLC0txZw5czBt2jScOHEi6O25AcAgEGsBBShAAQpQgAIUoAAFKEABClCAAhEV6NOnD+bPn4+LL764yvv58ccfkZaWhr/97W9Vzutsy+BX4oAnn20HzeOlAAUoQAEKUIACFKAABShAAQpQIPIC55xzDl5++WXMnTsXTZs2DcsOZT4PPvggfvWrX+HTTz8NS55nSyZsCXS2nGkeJwUoQAEKUIACFKAABShAAQpQoBoFZJBGtv4ZMWJExPb6xhtvqK+X/e9//4vYPupTxmwJVJ/OJo+FAhSgAAUoQAEKUIACFKAABShQCwQaNGig9t3z+OOPR7Q0N998M84991xs3rw5ovupL5mzJVB9OZM8DgpQgAIUoAAFKEABClCAAhSgQC0RGDBgAJYvX14tpVEURR1p7IMPPqiW/dXlnTAIVJfPHstOAQpQgAIUoAAFKEABClCAAhSoZQKtWrXCN998AzkUfHVNxcXFuO666/DTTz9V1y7Dsh9pJF+bO378OBwOR1jy9JdJlL+VXEcBClCAAhSgAAUoQAEKUIACFKAABQIVkK+BvfTSS34DQLLljuwsetOmTepoYTL4UVhYCLvdrgZDGjVqhGuvvRayNdHIkSMh5yubWrZsifT0dLV/IF9pY2Nj0bNnT7Rt21YNvPzwww/47LPPkJ+f72uTiC6XVlu2bFGDV9dffz3y8vLU/TVu3Bi33HILtm3bhl9++SWgMsi82rVrh4KCApw8edLvNopYG8afFGXz4ZOKUnFYmZ1Seb5v7T6sVChlyo6MlDCWofL9hveYq2l/aW8ph8uE1pEtSkpYz1k1lZ9lZh1nHWAdYB1gHWAdYB1gHWAdYB1gHWAdqNd1IC4uTjlz5oyI8/ifRIBDef755xUR7FA9+vfvrzz77LPKtGnTlBdeeEG59dZb1eW33367Ul5e7j8z11qZzmazWfqKIeUVERwx5SM6lFZuu+02y20iHTcQgRvl66+/VmQZEhIS1DLIZW+//bZazkWLFgVcLuk0evRoZeDAgX63iUhLoNhmYtg3kXMzv7EnuXIIOiZcIpPivHPDM1RcpbuswwlSOnTEJdFSqwmoVYdPJItOAQpQgAIUoAAFKEABClCgHgrI1ihyJLCGDRtWenSdO3eG/JGvjskWL5MmTVJbxLg3nDx5Ml588UW1dY8cAeyJJ55wr/L5v2wxJPcvt9VO9913H2Qe8pWx8ePH4x//+AdkWWXrm759+2Lnzp3a5Lj66qvxu9/9Dq+//joqKip066pj5vTp0+puRFAr4N3J45EjpMlOsv1NMqIQ9slN5Cy2v+xP4fCR44gTrwn+dOKUv4RcJwROnvgJx0uF07ESUItVggIUoAAFKEABClCAAhSgQBgE2g3B/Kd74tzTZzyZnT4ln2aLsGLsJGR7ltaVD4lInzcO2DoLk5bmGgot1z2NVofexyPT1hjWVX1WBiLkK1zhmGReTz75JKZMmaK+MhVIEEhuI1rC6IJActlTTz0F0bQGv//97/Hxxx97iidfvzJ2Jn3OOedgz549ajBFDm9f3ZMs56hRo/Daa695Xg8LpAwysHXixAkcPHjQb/LQgkDtkpGSeClQehgH12TDWK08ezzh/JSckoJLY5ricO4SZO/1rBUf1qDnFSIC5GdKTBmC37QCfik6jCViX1WeXGVvKoIph08cRPanPkuv7ipZ7P/SGODU4VysqSSt3CDg9IEaag44e8JvccEEzQLDx8RuKUi8VLYROoXcpWt8nxfDdpylAAUoQAEKUIACFKAABShw1gpc+Vs8NHgQoi0ARo4ajBl3Xo2nP7VYWWsXtUHfRx5Gu26nRRDoEUMp5bpBaPftmYgEga666iq1FY1hpyHPRkdHq62KZAuXQKdrrrkGbdq00QVD4uPj1c137NgRaDYRSSf7+omLi4Ns4XPo0CE1MGW1I9lHknhNzGqVZ9nFF1+MFi1a4OjRo/jPf/6j5pWTk+NZ7++D3/fFxIae9YmiT5r9x8pM79Ad279FGdvOnS5F2XFKJjmmrF+0Rik4VaFLf/LwDk3aZGX9IZlfmbJ+QrK6n+RpW0QfQYpyeOdbylufFei2VZSTyo5FY9V00z877Fx3Kk8Zqymjs7wpypYjMt8KJXdJmpo+MW2+kqcu02dZcWq/8lZaousY5XZi7xUnlV1ZO0T/O/q0ZcdE2jHOcnr3E0x6KIEZui31/ydOWC+khNahNUqi5piTJyy1OC9lyv7P3lKSNem055Kf9bb0oAfrAOsA6wDrAOsA6wDrAOsA68BZWge6zRdPmuI5K2+pktwuWUlJkT9p4nl0v/pAeHL3bNfzYl3xSVZ2iAfHsr3zLcqdouyS6yJ0TIMHD9Y/RAcwN2fOHEW01lH+9a9/mVL/7W9/U9dNnTrVtM7XAtm/jrZfHJn3vn371H53ZL9Dvq5zmW7JkiW6foNkH0LyZ+/evep2Ms3hw4cV0eJGOf/883V5yXWyLx+57v7779etO++885RZs2YppaWlnmLLMvXo0cPUJ5As38SJE9X9yj6TjOUVLa3UbTwZiQ+yfOK1NlNa47au+QArcrfZSpF2LxUyVKOZDq93BSbcQSDNOhGM0aau2L/UVThRAdWAkaLkzhuiLkvJ2KXdUP0s3sHTLKtQVqaJYMqY9Z48d0wzdCo9eKkaLJEbbZ4sgjYp80VISjOJ/LQ5KhW5SpoaLPGWR5Na0e1e5LxmjDdo5C5/QOkDNrQ+JynzXDZlucoQV3AnRQTNdJO+sCKatpmdSDMQFujNgOlYV1gHWAdYB1gHWAdYB1gHWAfOvjrgCgKdNAVNpqvPkZ5gyuDpyq7DxzzPkieP5Cnz1QYFycqa/SJYcGi954/w6Z/sVyrKipSl7gYH3aYrBWKQn/2fpKu+afM2K0ViXp0qjim73ncuTxyzRjkmGypME3/ol8/Kp3aJ57lkZenO/Yo7ubNxgvuZVD4bi8YaR9wdHpcpeVnrlbxKgkCKaOCQJwd0Uqcy5fDeNepzo7Pc+5Xp3bzPpMmT1ysnK8qULcbnbotrRYzO5coz8P+sgkCiZYvyl7/8RWnevLly5ZVXKmL49IAzlEEgY/Dk6aefVreXAZ3hw4crUVFRlvU8NTVVEf0AqR1by3zE62DqvOibSE0vAz0yyCPXiaHddXnIdcuXL1fXaYNQon8k5e9//7u6/4MHDyrPPfec8vjjjyvr14tGHmVl6rHJ/NwdQ8tAjdtRjLKm24fsMFtORUVFaifacj/idTlPcGnsWGejGR/BH3de3pPrL2HKvFx1Z7KFz8oJ7qBLiqiM7tBQmfKWOhqYNghUoexaku4KDomKu9ud9rCSrrYc8qa1CgJVHNmlPJPirNzJY5Z6glBFWfICEdu6IjveoJLzWJ75xNVKqGyXGixJz3Lvt0hZOdkZbAISleniwnROJy3K7myN5B6FKy1jsyewpBzb4rq4veWX+cjWS/7SB25ofU48ATJxXM79pCl5nmjWMWXNNGerJ7RLU9bkecNe+12tofydX66zNqcLXVgHWAdYB1gHWAdYB1gHWAdYB+p5HXAHgQytY+SbGPJxSw0CtUtX3O+pFOXtUnbsdT1ziqdUGTB5S0ZdxLPybDV4kqxsPiKfEBWl4CPnQ7n7D/qbJyQq8u0XdSo7rOzaucvzBop8JnancyaoUIry1ijv7XUGa04eylV27BbBJXWlc79oN931nCwCTDs3K1t2u0sp3qMxBbXkedQ8w1YUKTuyNiu5rldgZEuoIa7n/rxFrmdLEZCYv9d5bNrAkNU1IYMgMmgS7CSDQDI/GfC58MIL1f9lXvKnV69eyvfffx9slsrcuXPdAQ/1fxn0efPNNz35iGHU1dY2xkCOLIfoE0gNqsjGKKKTZV0+skzBBoFkwEdOsrWOGKLek5/MS46EJqdAgkBdunRR0/3000+KeKXMk48ss+hgWw1cyVHZ2rZtq1tnca4Cu6C9AQwxnLsnsCO3TVO25O1X9u9e42qd4q1URZ9N1+885S21mZ18rcsYMDIHgUSl9rxi5izjfHfld1XmtCV5KpiIg2nSelvzHP7kGXX/Y5fsUgM4h/2UZ74hgFVxeI2+7AJ2iGd/ZcrSwbJM3mMNJH3ghtbnxBgESs7Y4Tp+RdmRIVo8iTJ6f5KVLe440KkdnuCUd702LT/ThXWAdYB1gHWAdYB1gHWAdYB1gHXgLK0DIgjkfHQSLWIOFYjXfcTPEffDlHjWEi1g3A0N8t73trQYssj5poZ87k2e5nw226U+l6Ur7hBRxaGV6jOaM5CyX3RlIgJEMusK+dntnabkyjjLqS3KCPebMcd2ON9W8QSoNK92ieCUnA5/9IySnuXcU+4id2MHKO7nZP9BoCJXwEqWIVHZrGYjg1hjFbWphOdNH+e8seGF1bUigxruoc3VAgb4jzsIJF+Bkq1/ZGsXmdfQoUMDzMGcTAZ8rMooRvxS5ND07kn0p6N7dUxuE84gkDwOGfyRQR4Z0DKWqUmTJsqpU6cqDQLJfJYtW6amk07GfOT8u+++qx6WfHXOar172TniQ0DTmq174RycLBpJg1/AV0oZig7lYctHnbHk0atx9U0pWGLI6eA/N+iXnDgNh2tJpSOHHc/HBl0n0sDpCvfWzkwWTH8fP6ofL0KfseIFKTmlDUGi6MgZOI51r0+VH5AxpCMaix7Bh8z/D+YvWYnNO3NRcPgYKj562OdQ63lr/6puq/1nyZsbRa5yika7rq79uRIEkj4UQ1f2lv81O9c17F75XswZm21Ik40/rXADVj48n2FjzlKAAhSgAAUoQAEKUIACFDhrBNQRk8TjZtMLLkDTZuKnaRRO/XQIG2aPxG8mrEHrWDkAzyEs7p/hMVky/F2xBGgW2xzZIo18Nm17Ww/xTNoJl4jBenZ+/iOiLu+ANKTg19dGw/H1Z8hAM8Sqj2eX4oVjJ3Hy1EkcOzYN7WSv1NEX4mJX7ntXTMUC8Tnl3l+rz6wN2/bHMZH25KljOPbsHWqqC+KvQSu1XEewPsP7NL5g+lr1udXXU2BDcbCObzMx5lPXzsSQQn/Z8K2YOR9JPQ7iw8/FU+8lt+CxbmLR5H64Svy3fcmb4t/KJ9ESpfJEFilEkAOiPyGIVjPqyF7itSyIoAfEa1QWqStf5Kscoo8hiBY1SExMxMqVKyFaAkH0A4R77rmn8kxDSCFaN6nD0MvyZGVlmXL45ZdfIFo6mZZbLbjlllvUxeI1MqvV2LDBGX9JSkqyXO9eGHAQCKLpy8D0D3CoVFwZ6hSNiy6/FremPIw3shWc3L9eVG3tdAp7thsDE9r1/j+fKsipfCi+vZOw7utTakbX9his/p8+9DbIC9jx/Wd4xD3iXcp05J2qQNaSWRg5+H5079QOV1xyvprOVykaNpIXuWH69F8och++YVVA6YM2NOzEMHtTfGvnEkeF9ZDxpyuc62Ns6NLNsDFnKUABClCAAhSgAAUoQAEKUMAjcGrvAjRr2sz501j8f1Eceo6VoRi4GkSU4agntfxwEEfL4XqunIpPDzjQtO3tmH9fgngg/QZ/XbRNpLkCv8sYgrbiIXXX3z7ybl0ugz9HcKToiPj/GL79ei++3X8CFzaWScqxa6vrYfZc5ybR0RUoEmmPFIkgUNF+7P36W3y19zs4G1eUocT99381eTnKnJv5/NfhMDTLOON8djyveVM8vWizaLzRFHcMTcP0nu1FHt9iyeTAnu3Fq0o+9xnoChkQmjFjBmw2G0aMGKEOex7otjKdaA6DysohWueoQ9lPnz4dv/rVryBaHwWzi4DTyiCTPB7Rp5E6IpjVhrK8lU0yj5YtW6rJCgsLLZO7l4tXzizXuxcGHgQSW6yZ/ADimjbEjfeOxIy/foDPvj7gCT40vaoHFmSlu/Ot+v8NXbW9kpweefOfztZFlyRhdrchuLv9ReoWuavdLXmSsfmtp3BtjBoawoHP1+KN6S9i3JDuaHDvG66WPeadVJxxBpd0a7pdj1YyG4sp0PThNNx30HUL8lEmTzFL7dj2qWeOHyhAAQpQgAIUoAAFKEABClDAINDQ7zOobA1wLYZMFuMvu6cxjyBRtOApq3AGVN7flAfEJGH4XVeg/Ns9WLDgn6KlUBT6jLxfhFR+xCdLnYEdNdxSkY9+V4s3alw/7//YEA1P5mGnK3pzutS5kzUbctUA1I9ZU5HgSf8KSpo1xs8//oDyn+UGV6DnNG+5Eu9LFi2RAFeTAHdpPf/LF2yir70DYz1LgJ5JcWJOBJ82LAEWvI4tojHQVf1fQmqnpji+da3aKkmT3PKjDGYcOHDAcl2wC2ULmgULFqitZMaNGxfs5gGVQ5b3z3/+s5r39ddfrwaDgtmRDB4ZJxms0U6i42d1tmnTphD9EmlXeT4bt/Gs0HyQZRUji6lL5LDwVpPoT0ldLIOK/qaAg0Bpi3bgZEUFRL86yF2zAE8PfwC3tbsazRoMxU7nO1JofGErf/uKzLrZ87FLtTgf98+bjBvlq2COA3h3rLsZ0G9wlatRz5E1o3B1UgoemTAJGUtFJLPVxT5fB0u4c4ipvMn3JokGcnJy4OC3ubr1gaQPt+Ep0bpJnaIT8cQEMWi8bkrEIw+4llnXNV1qzlCAAhSgAAUoQAEKUIACFDgrBZo7j9pX0ESufXrKGrUBxK2T1mDL+/NFNyObcSyjhwjxlOOT+WPUDNasWI8j4pN8/Nq3dav4NwNffC8jLvIRdRsmqa111mD5+kPizatbsfPQDsyenI63PsnDC3ddiyuaAa7Yj5qf+s+axfhCPG9fctcs5GW9hWcmzMaWQ6/j1suvQJPyw3h6fqYaJLr16eVYP2860uetx6ZJt3q39/Up6irMPLwD8137H9lBPDQf/wIfqY/R2XhrtShszEXi+bcc6+c/7SsX0/IvvvjCtCzUBXfeeSfS0tIg+hnC2rVrg8rmyy+/DCi9uxXO6dOn1RZEgWwk+vBRk11++eWm5Jdddplu2ZEjR0QLriKIIeLRqVMn3To5I5db5WNKKBbk5OSoi++44w6r1ZBecvr8888t12sXyrZHlf6kf+YeYUuMQuUZYUsMRzd4tlLgGqHK2fGUu7Pkk4qzs2VN3p4Ot9zr3GnNQ8RbdWI1e7ezcy7jurT33aN8iVMopmM7NR1Si17cPZ1yid7O3ceanDZb2S8731Inc3nk4oKs2a6RzaAki2H33AKKa9QxbcfQgaQP3FB05iU6GTt26phyUgzdN7ub09DYMTTwjLPTLrnzisPK0jHuUduSlbc8o7Z5e6R3Hzv/19TJAOo+vejFOsA6wDrAOsA6wDrAOsA6wDpQj+uAGL5dPuud3K3pfNniOSFl2nrlmOvZVz6CydHANmd4R9GSHSyvOSQTuAdCgjLW9ayq7bhZpntrp/spVc1IKTu8Q3lGPPc5n/ncz6cu827pSu4Rz8OrusH+rPmeZ9UhYiRr92DvcmXZkQK1nMbnZmcddj2DnyoSQ9Q79y3/rTiWp0xXB0tyn2fXc/SRzZ5h7wO5BkTrGNGxtv7YvHvRf5KdJf/3v/9V3EPEf/311+q8XO6e5EhccWIkrIsvvlgRARV1vXudr//laGKyc2dteePj43Xzcp1ogaO88sorajarVq3yrJfLxatVaifMbdq08Sx3b7Nu3Tp1G9GKSLeud+/e6jay/KJ/I3WdzGvWrFlq+uzsbKVRo0aebeQ6Oby7nOQ2ojWSZ53VEPH9+/dX09rtdqVVq1aetLJcHTt2VEQgS/0J2+hg8Izspe5X1JIyMaa97gpQ1k+QI1S5AzuGiisvopT5AY8OZlVhZ+92DY1nHOpODIvnrWZlyso0d8WV/4uezl3D86klF+U+aSi384gOi6H93GV3HaP8T6Y/pbk6xKIdGe5gS5DpAzaUw/C5L2PvDcQcBBIjls1z9kjvLnFF2UnXkIGuJaJXedGmSVdBtBcDP9OGdYB1gHWAdYB1gHWAdYB1gHWAdYB1IPA6kJySoqSIH/HeRdWes9olK8ndkkVeiQHlkyieV4cMHqIkG0bRdp67RCVFrEtJkc/kgZfLuX+LbcasUZ8r9y/RBrkqz1cGNmbPnu1+PPX5vwx6yFGuGjdurDRs2FAtsxyOXc6PHDlSt92mTZvUoI4MoMj1X331lW69ceZPf/qTzkAOyy5ey1K2b9+uyODK8OHDlSeeeEL55JNP1E1Ffz1KQkKCZxt5DO5AjwzcyPR9+vTxrJef5SSP4Y033lDXv/baa0p5ebny2WefqcuHDRvmSS+HvT906JC6jWgppR6fHPnsww8/VH7++Wdl8+bN6jbt27f3bGMVBJKBLdGZtZrP/v37lYceekiRw8b/8Y9/VOQxyGnsWO/odX7qQeUn0r1x8oSlSsEpfeBH3VNZkSYC6g6MHDO3BPIEa0TARa247rSKsmuec0g7d6DDKgrrHv7ucFa6B8ddtvXuEfyObTFHKkVrpf2mcpcpuZ8sVXYccR9PmRi23lueor27zMcqjnN9hnfoPW/ASwxSH1B60aIoIEMo7lZPImcRnHKeI7eNcmqXbsj3IdPWKIctAluH965hACiIG6C7LvH/wO8JtKIV6wDrAOsA6wDrAOsA6wDrAOtAfaoDacqa3XmuVkIFyjMhPE/dcMMNAbXY2bJliyJb0xh/3MEZNdbg+ue9997zpJMtgnxNDodDF9CRdVO2Ivroo4/UII12O9kKaePGjboWOO66fOONN6qtgdzpZTr3Ovn/s88+q7a6ca+XQRgxopkaEJLBoUceeUSX/sorr1QDRO708v9///vfSnJyspKRkaEGgWRAx70PqyCQXCcDZi+99JI6rLw2LxkUeuCBBzzbu/Ox+l/2WiQTBjWJCCQSr2mF8/ALir7LxZpP9f3jBJVZWBKnIa/sDYhR9/Dt0pFIGOLswd2YtYjYom2rNmJxMXYsWCIGwpNTItLGdBeLDmLBUmDHqY+QJPoV2j27OzqKYdeTB4ue3GUv3Op6dz9D6obin5Qg07u3E3uNgGFyiihrnChrWTH2bV+CbPWdU+8++YkCFKAABShAAQpQgAIUoAAFKOBToNtsHN70BC5yHMHfZ6eh5wTjM7DPLT0rREsafPDBB+jXr59nWXV9WLFiBQYOHGi5uyZNmqjDtV900UUQLXDwzTffqP31WCYWC2V6Ody67NBZvKqGH3/8UZdU5tOhQwd11C/ZB5HMUwRpIForqcushqkXr6WpnYHLvoJkHz8iaIXo6GiIVk6Qw8XLeTmJVlHqj+yrSP4YJ1k2uW/ZgbZoZaQeiwg+GZP5nA8oWiS2rpXpZBO8se/nuYJgh5V0y6ZxgZbd2xIo19Uyyf9xB5s+0HIwnX93+tCHdYB1gHWAdYB1gHWAdYB1gHWAdYB1oLbWAdkvjQhqaBurRPyzGD1LkS1uaqtJbSlXwKODiQLXukl0tAzxNiBmPXCtWrbjW5e4elwPvagNgxxJK9j0oZeMW1KAAhSgAAUoQAEKUIACFKAABWq/wL59+yBemaq2gooIE5555hmIV6yqbZ91dUd1OggU26Sxx/3U91n4/a2BD13n2VD34SD+fdg53FvFaef/utWmmWDTmzLgAgpQgAIUoAAFKEABClCAAhSgQL0TEB1E4/3336+W41q+fDnEKGPVsq+6vpOQ+gSqPQediJQU0cfPiYO1oF+i2qPCklCAAhSgAAUoQAEKUIACFKAABWpaQPaPIzplxl133RWxomzYsAH33nuvZd85EdtpHc64jgeB6rA8i04BClCAAhSgAAUoQAEKUIACFKjnAjIQ9Pbbb6N///5hP1Ixahh+//vfMwAUhGydfh0siONkUgpQgAIUoAAFKEABClCAAhSgAAWqWaCsrEwdseuPf/wj5OdwTHIkrTFjxmDw4MEMAAUJypZAQYIxOQUoQAEKUIACFKAABShAAQpQgALBC4hRwzBt2jT07dsXcij5YCfZAbQcfl52An3gwIFgN2d6IcAgEKsBBShAAQpQgAIUoAAFKEABClCAAtUmcMMNNyAtLQ0PPPAAWrduXel+//Of/6jBn/nz5+Obb76pND0T+BZgEMi3DddQgAIUoAAFKEABClCAAhSgAAUoECGBc845B+3atcPNN9+Ma665BhdeeCHOPfdc9RWvI0eOQA41/8UXX+Drr7/G//73vwiV4uzKlkGgs+t882gpQAEKUIACFKAABShAAQpQgAIUOEsF2DH0WXriedgUoAAFKEABClCAAhSgAAUoQAEKnF0CDAKdXeebR0sBClCAAhSgAAUoQAEKUIACFKDAWSrAINBZeuJ52BSgAAUoQAEKUIACFKAABShAAQqcXQIMAp1d55tHSwEKUIACFKAABShAAQpQgAIUoMBZKsAg0Fl64nnYFKAABShAAQpQgAIUoAAFKEABCpxdAgwCnV3nm0dLAQpQgAIUoAAFKEABClCAAhSgwFkqwCDQWXriedgUoAAFKEABClCAAhSgAAUoQAEKnF0CUYqiVOmI//vf/+KXX35RfyoqKqqUFzemAAUoQAEKUIACFKAABShAAQpQgAIUqLpAw4YNcd5556k/v/rVr9QMG4ggUMhRIIfDgaKiIkRFReGcc85BgwYNql5K5kABClCAAhSgAAUoQAEKUIACFKAABShQJQEZ7pENd+RPq1at1NhNlYJAR48ehQwENWrUCDKqxEBQlc4PN6YABShAAQpQgAIUoAAFKEABClCAAlUWkAGg//3vf2rM5syZM5Ctglq0aIGoquR8+vRptVmRzIytgKoiyW0pQAEKUIACFKAABShAAQpQgAIUoEB4BGSMRjbUcTfYkd34yKlKHUPLqJJ8FYwBoPCcJOZCAQpQgAIUoAAFKEABClCAAhSgAAXCJSDjNTJuI+M3cqpSEEhmwACQVOBEAQpQgAIUoAAFKEABClCAAhSgAAVqn4A2blPlIFDtOzyWiAIUoAAFKEABClCAAhSgAAUoQAEKUMAowCCQUYTzFKAABShAAQpQgAIUoAAFKEABClCgHgowCFQPTyoPiQIUoAAFKEABClCAAhSgAAUoQAEKGAUYBDKKcJ4CFKAABShAAQpQgAIUoAAFKEABCtRDAQaB6uFJ5SFRgAIUoAAFKEABClCAAhSgAAUoQAGjAINARhHOU4ACFKAABShAAQpQgAIUoAAFKECBeijAIFA9PKk8JApQgAIUoAAFKEABClCAAhSgAAUoYBRgEMgownkKUIACFKAABShAAQpQgAIUoAAFKFAPBRgEqocnlYdEAQpQgAIUoAAFKEABClCAAhSgAAWMAgwCGUU4TwEKUIACFKAABShAAQpQgAIUoAAF6qEAg0D18KTykChAAQpQgAIUoAAFKEABClCAAhSggFGAQSCjCOcpQAEKUIACFKAABShAAQpQgAIUoEA9FGAQqB6eVB4SBShAAQpQgAIUoAAFKEABClCAAhQwCjAIZBThPAUoQAEKUIACFKAABShAAQpQgAIUqIcCDALVw5PKQ6IABShAAQpQgAIUoAAFKEABClCAAkYBBoGMIpynAAUoQAEKUIACFKAABShAAQpQgAL1UIBBoHp4UnlIFKAABShAAQpQgAIUoAAFKEABClDAKMAgkFGE8xSgAAUoQAEKUIACFKAABShAAQpQoB4KMAhUD08qD4kCFKAABShAAQpQgAIUoAAFKEABChgFGAQyinCeAhSgAAUoQAEKUIACFKAABShAAQrUQwEGgerhSeUhUYACFKAABShAAQpQgAIUoAAFKEABowCDQEYRzlOAAhSgAAUoQAEKUIACFKAABShAgXoowCBQPTypPCQKUIACFKAABShAAQpQgAIUoAAFKGAUYBDIKMJ5ClCAAhSgAAUoQAEKUIACFKAABShQDwUYBKqHJ5WHRAEKUIACFKAABShAAQpQgAIUoAAFjAIMAhlFOE8BClCAAhSgAAUoQAEKUIACFKAABeqhAINA9fCk8pAoQAEKUIACFKAABShAAQpQgAIUoIBRgEEgowjnKUABClCAAhSgAAUoQAEKUIACFKBAPRRgEKgenlQeEgUoQAEKUIACFKAABShAAQpQgAIUMAowCGQU4TwFKEABClCAAhSgAAUoQAEKUIACFKiHAgwC1cOTykOiAAUoQAEKUIACFKAABShAAQpQgAJGAQaBjCKcpwAFKEABClCAAhSgAAUoQAEKUIAC9VCAQaB6eFJ5SBSgAAUoQAEKUIACFKAABShAAQpQwCjAIJBRhPMUoAAFKEABClCAAhSgAAUoQAEKUKAeCjAIVA9PKg+JAhSgAAUoQAEKUIACFKAABShAAQoYBRgEMopwngIUoAAFKEABClCAAhSgAAUoQAEK1EMBBoHq4UnlIVGAAhSgAAUoQAEKUIACFKAABShAAaMAg0BGEc5TgAIUoAAFKEABClCAAhSgAAUoQIF6KMAgUD08qTwkClCAAhSgAAUoQAEKUIACFKAABShgFGAQyCjCeQpQgAIUoAAFKEABClCAAhSgAAUoUA8FourhMYV8SOVH7Sg85dBtH9W0NWwtonXLfM+Uw15QCG8OUWhpsyEmqlQsL9YslzlEo3Vca/Gv/6n8RCEKj5frEkWf3xqtm1e6JQpFWbRbao/F6lh1O9HOyFoiDyoqGjFNY9Gy0n1rN66ez6Xi3BUbz13jlrC1igl7AfzZxbaOQ2xlp8ZYIkcJ7PYSQ/1wJtKeM+NmNT1vdIhqKrxbhN+7po+zKvs3Gsm8gjunvu4pVSlVXd629t1L66qmsW5W5fo15uXXpA78PvFb/gBXGk3MvsZrO9h7Q4AFqVKyulDGKh1gUBtX5/eMoArGxBSgAAUoQIEgBRooYgpyG09yu92O888/Hw0aNPAsq8sfchcOwuh37YZD6IA5G2cjMZAH+9JdGNRrHLQ52IbPwbLBjTGm+3DkGHIeu3gj+sX5y7gcq1LvQka+YcP4sdi4sJ/fAJKjYBW6D8swbNgLy7ZMgE0stT5WQ3Jfs81t6NVnEO7r1wNtW8hv9DU9FWLabf2RaSpGd3G8k9XjNa2qwgJ/dvGPvoGFDyYElXvhp5PR/4Usy21iB8zC2lEdLdfV9EKTQ/NhWLtuBGJrumC1aP8mI7VsYbinPJRYi46yGovi2Ffr7qXVePRh3ZWpblbh+jXlFUxJa93vk2AK7zutycToa/F9odbd7+tCGX2fgjCvqd7vGWEuPLOjAAUoQAEKQIZ9jh8/DptopMLXwTQVomGjCzVz7o85eG5WtnvG//9RDWHMockZsUlUG9ybbH40zv222H9+5QfxuTEAJLfI/xw/eJsbWeZRuDfXtDw2OQmtXUutj9W0ifWCE3ZkvjsDw/t2x+ufFlinqcalpXmbLAJAsgBZ2LC7JOwl8WeXvywblZxVQ3nKsW2VdQBIJmzVqKEhfe2ZNTm0Phe1ISRYe4QAk5FauDDcU2rTQVZallJ88ucJGPP0BExQf8ZgzNRPUFrpdhYJauG91KKUdWKRqW5W4fo15RWMQC37fRJM0f2lNZkYfS2+L1TP/T6I67HGyuhPtmbWVff3jJo5Su6VAhSgAAXOFgEGgQI40yXrJ2FFXkiPLK7co5CQ3MW0p93b91m+AuROWG7PxTb3jO7/bdhboH3RS7dSzDjwry93Gxeiy10JYX9IX/7CMEzbUGDaV/UtcOCL5St97m7xip1+jX1uGOqKE8uxxe+5MWR84it8sMewrK7O/lxXC1795a76PaX6y1yVPR7J24ac7duwTf3JQc7eIyFel/X3XloV37BsWwuu35r/fRIWSetMaoGvu2Dhux7dOdb3/2vZ94z6zs3jowAFKECBiAswCBQg8dynFqIwwLRWyVonJJlekynJ3uk3z4NfWIeAZP7/+OIHq904lzns2J5tbAFjQ9dr3e2AfG8a21y2WNL/xDb3nV6uyZwyETtP+E8TsbWlX2GZ6Vg1e9v+DnZVc9nWb/pOUwD/H+3b1+teH/Sfmmvrk0BV7yl1yaKRRWFDbTVWV+6lFod81i2qc79PqvUMNcQvhv0VnakwLInMbODXY82VMTJHHmKutfB7RohHws0oQAEKUIACqkCo38PPPr4TqzH1vR6YHWR/Lx6oVglIFsGU1bqAxDbsK3KIzoutTkMpvswy9iLkyU38VX0vyh9sa9kvkKMwH6Z2QLbuuLaFd3urT/FD52Bhqo++RhwOlIpm+58un4UZK4zlsmNZZh6SQrWxKkyAy+xb18HqjTnv5nas/nsBku6L8y6K8Kf8dzNhF46y7yX/Uyn++aHvV8H8b8u1dV6gqveUOg8Q4gHUgXtpiEdWrzari79PqvUERCdgXuZalJz2vtsdda78A0wtmupCGauBqzZ+z6iGw+YuKEABClCgHguwJVAQJzdn3kvYejSIDXRJW6NLsjEsUII9+330IFOajy266Ibhy+Gef+CgjzfCCr/OQYlu30B8cie0NCwLajYqCjEt4tB71GzMvNd4HEDOui9D6+MjqEIYE5dgw+LKgyjb3s4Msp8e436Cnc9EdiCvDx7dg6W6cxzsfpi+rgtU7Z5Sh4++SVXKXsfvpVU59Pqyba38fVL9uFExYrTNFi09P7ExVn8QqoZy+bkea00Zq4HBehe19XuGdWm5lAIUoAAFKBCIQA194wikaLUxjR0T01dh41/8j8zlq+RXde0KfLRct/qLnYeAW8yvaZUczNG0cJEBIGNYJwe5B0uRkGAcktuBfaLfDeN0W9crjYtCnk9K+z/EfzROUz6Rlf1L/FA+FAn+BjsLeY/WGzrsW7HYrl/XZfwbeKh0PkbO07RWEv30bN7/Bwy4uvoKt3L9HgxNEOfbz1Sw7WPTWfWT3M+qchTu/w5fffUVDhQW4/TJ08C556Jpi0twVUIiEq5ri9ZBPVw4UFzwDXbtEvkdKsZJsedmYvj31pe1QbsbbkBbmyEg6adkplWOUhTk7cHu3d/i0NFTOC2L2qwprrjqWtz06/aIq2SI+fITxSh1eHONbtISMeppdcC+dweyt+Ti8Em1xOg69A/oaotGZdv8c0cufiw+CVEUUZaWaNu+E7omJSK2Wu6OVbuneCUMn0J2dqDkaImhv54oxLaI9dmfmKO0WLRmMOz/3BjxUmm52sohKqoUR439ofx8CsUnSlAuWhjKyXseDfn4mK3d99KqX4+V1Vmreu6liuD1691J2D4F8vukah6iqCFfD1aHGT5fR2mJoSWQuG6cNzSrHTuXOUqwL/dr7N2ruYeK+33Liy/HNeL+HJ8QZ3nvcu8r2OvRvZ27QFHy2vZbxqrXf7mvys55dd23w/09w+jpufep5zUHu3fl4cdTp9Xfjc1atsTlba9D+w7Xw9bc//eXSOXrPu/8nwIUoAAF6pdAtTzm1CuyPRmY9/ltGNcp+HY1LeM7ileEluv6gLFn70LxH5NMrXQObNmpYRMBIDGMbqx4HUsbCtr2+Q8YkGAcjrwQO0195HTAzW2MwSJN9kF/tBqx6hf84nk4d2DXO69i8a7/oHHjxs7cy8pQdvGdeOWZ3ghXSb5as8xQ8lgkd0lAQtntgDYIJFItXfslBvzRf1DGkFkQs7FiqD0RB7N7z07JRx9j3xNd0dbnFVaCz94zBOsszrH/QjiQu2EBpk3R1ymrbeJ7puKpx4airXgl0d9UWrAVr06ciCxDcE27TWx8X7w863E0C+pEirKuW4DnZi7X1WFtvvKzrfMwTHjqYSS2sIArz8Xj94zWBR+HvbERIy77DtPSRiPTUOaWvQeha8vvLLd5uOl2PPfoJGzTvZ7pKs2KxZghQhgDJ/4Jj/Voayxi+OercE8xF6ZqziV730afUYtN2fad+j7GWQSrcWIXHr3HEBAWW8enPgssfEV3rnSZ2pdj2D3LPYsGZqzFYzcFHlysnffSMF2PodRzEeyUU+SuX8+pisCHSn6fVMFDDpJQ5fuO5ojD6lueh0d7jdRdI/6HiC9B9jsZmLSo8tav3YdPwdiHunr7IbTYl+awxC8vH9ejxXa+yxim+i8L5uOc18R9O6zfMyw8U99Yi+SiZRj0gvd+qDs3rpn45FQ8O34o4qx+70YqX6uCcBkFKEABCtQLAb4O5vc0dsHYMX1NKVY/+Sr2+XgVy5RYu6D5VeguggW66cRWHDA9iBYj55/5umRdHv4/jDO8hpWzNdf8ClbRPvOIYu1vRxv/f0TS7avSGfF8fp7fROX45pNM5OzJcY0GJEYFEp9z9h43tDDwm4n/lY59WLnC8NRv64Mk2e+RrQv6GoIdJR+tRF4o58x/KVxrr8NDw3oYUm7DplxvUMiwEijKwUpD8QemDcJ1poQ+FjgK8e4T3TE6gACQzCF//UIMv6cPVuX5LlPh52+i1zD/ASCZV0n+aozuNQyvvK1pbSVX+JyKseLpfhhdSQBIbm7fvhij+/bzWU59vRNBg0N/x4Re5gCQtij6bcQ+suZh2CAfASDPhiVYPmU4xryT61kSng9hvqfoClV159h2Q/BssjkYs/qZ5y06WC/FiufNASARAcLMBy6u5B6hKzgaWcUB9En0c7XtXhrm61FfZwOr55G7fvX0YZ+r9PeJ8fdNYB4QLwGH674jjzn8vhWma8TnEPHl+zBrUJ+AAkCyrFmLJqLPbZPhfSvZvC+ZztfkvR7N21mWMcz1X5ZLfw3U0H077N8zzJ7r/zy+0gCQ9MjPXohhvVKxVfQjaZ4ila95T1xCAQpQgAL1Q4BBIL/nsQwJv0vF2PbGRNvElzFtSx3jel/zLdEhOd6w0o5dB0r0y04cMLXE6NDxRrS7ydBpc/42/Nswcn1h3k5TS4sud95k2YG0fqeBzzmK/4ODpuQtcJ74Mu+eGvnoY0CTxJ00pP+Ld28yBbu6PHiH6y+frdHj/g6GfHOwZkehYVm4Zstw+a/vRHdDdsvX+B6efl/WJ4bz1B13drnKkIOv2WK8Oaw/Fu7xtd7X8hJkjBSBoP2GSiOSO+yfoP+T5hYgvnISX8mRbwpeWqUuxaon+mHudkMdt0rqWSbLOQwfF1QWtSvB4ikzTPXAk42PD1krVuta4/lIpi7OWfQcsi2/dPvbyt+6cN9T3PsKl3M07n7+L6a6LB5BMO75Vbqg874PX8ZcUx2Mx6xXhyLWUYGf3EUL4P8zAaTRJ6lN99LwX4/6Y628nkfu+tWXJBJzgfw+0e+3cg/RJiqs950a9RWjfc56YDhW2/UKlc9lYWTam87+8CJ6PUa6/juPtCbu29XxPcOer/+Dn//zmo+JDzynCe75Th2pfH3vkWsoQAEKUKAuCTAI5Pds/YIK8fJSv2fTvc2qXentK8aLh+nKHlLNmcf/Jsm0MGfX97plxV9vMzykdkGiLQotEzoYypGDr0S/QNpp/3ZjywXxilQHY/Mj7Raaz1bjxmpWqx/FF9LXHn3FEMAQa+I74LJwtjYy7lc3X44tS5brlojmP+jdJc6zrG2PXgYrMZT90n/oHmI9iav8QQz027wtehpaaiE7E99YVpFi/GOd/lWw2J490Va0YioLoCz73nvJ1BeS3Ey+SjXzr8uwNjMTa1cuxpRH+5oMZLqMP8wx1K9SrJ3xilxlmuJ7jsKcxe8jc+NGZK5ejPThxlCXaRPdAvuGV5FhChSIV63GTMHi1WuRKUbHWZzxrLmFnKhhM4ZlwG71R0/dHvQzsbZ4dOncQdSGWJzrsxcb1zZixLz0uYuFlzi2dcuQPrSLPjN1rgTL1n5jsTzUReG/p8iShNU5Kg4TFo81H6B4be3VDc4nUUfBxxg+W1+H5QYDX52KjrIVXvQV+L+p6ZgydQpmvirOr6FlHpp3x7OvzlTXp0+dhf4Jseb9VbKkttxLw389VnLgYrW+np+O2PVbeUn8pKjG3yd6j6jwXg/it0ak7o9+9Dyrct9KN4wq6lzVZehTeGOZuDeL+/2qZW9g7ADjHz5EOvtivLquIKLXY7XX/2q7b1f/94xej07BsnWZ2LgxE+8vnoVU02Ai8txvw9MLtsoPAU+RyjfgAjAhBShAAQrUOgEGgSo7JfIhtFUyXh5u/oKV8cIS51/ZKstDsz6mTScY2wLlf/6VLjjx7c4vNFuIj6Kj2jayCU2r62F8TN2y49+atIX4Ypvxz4VdcL0IIAUy5f94VHTUWo7S0lLTT8nRQuR+ugKp3QdZfyHtcZOmrx8HThk7glULcDo8r4Md/RJvGwML7VPQXr4K5pqiWiWhjzH2lb8U/wxrqw733oAKUU86ikCOfsrB5l3m1kcO+y5TEKdP7xtFc5wKiHCS/0m8+z/H0N+R3KDLo3OwbPoIJF0twh8xouPOVnHo+uA4rFo5xVTfRDgMSz71lqu8YKNFoAbo++JiLHxmABLjWovOl6PV0eGSH5qMtW+MtQwumQruKMCbU4z9V3TAzJWr8Nh9XUUn0LGIEaPjxN10NyYvW4uxnY2BAFHOrcb6bNqLc4GtF2YtE8GvZQsxbfpsLNuyFkPbWXWe4Nq+/SiRdjKS24lOVEUnpzGiP6bk1GlYNMZ4hfnYX1UWh/meggg4R8f1s7TImpKOnfZ9WPD4DJOAbcBMPObuKy2qJTrekoyut3RFUqfbkdDakLx1Am7vlKSuT76lI1oGdovSZVIr7qURuB51B2mcsajnDzT9Z2SuX+O+g5wP3+8TPzu28BiaIFqmhPG+E7H7o5/D8qwSfeMsetfcUmTU3FWYltobCTZxbxb3+5a2BPQTI3euyhjm2dT9YdvanSiN1PVY3fW/Ou/b1fo9w4an/pqJCQ92FR1AxyA6Ogat4zpiaPoyvDHG/IeXko/esXg9133Gtf9HKl/tPviZAhSgAAXqogCDQAGetcSHxqOXMa37r2zG5f7mY67EHaYo0Jea17pEICdb/+DrfZ3Lhq499Q/KMoBU4t7f0f3INryiE3uv+FLhXl/Z/+sn4a7ud6FXr16mnz59+2P0C3N1nVh6s4vHoLvbemdFiOD2tFEYOGAYhg11/wzEwHvaheW1tH0bV3qP2bXXXv1u1wSh5MJY3HGf8YG+BB+EtVWH5pDFg31UQrKpjqxesU2MkaSf9m3O1C8QW/VoJ5pRiTyM/SAYEqLgb+/A2BNPbPKzePlBw6uCrg2jWnXFrLmpxmyQ+adVngDmwX+sN6233TsT47rFmZbLBbEJ/fD6RNPVYEpr//vbMIaAhmWkI6mV1RN/LPqlT4cx1Jq5NNt0rk07at4XyxZPQEebn6CPbiMbZr40wDKQ1fbuB0zXS3625hrT5VO1mXDdUyLl3Pa+5yxehc3H+EHDsdxwn0HzgfjzKHMrR6eQjHoZpp/PVD0gXAvupZG4Hg1S3lkf9TxS1693xyF+CtvvEx/79+ER7uuhJn3tn64y3e/jh87BgHYtLVFa3nQ/Bhpb3YnXxn/Q/RIK3/VYrfVf3Jmr875dnd8zer34Z/S+2vr3V4K4D5v7acvHyr8XWNYB7cJI5avdBz9TgAIUoEDdFGAQKODzZsNoi4fpbTNfwU7jA5HfPGOQ2N34qCte6/rB9VpX0VemQE5Xzetc196WrM89fwsOuDYt/vYL0wNzj67X6tNHYG6YeAUk0fD9pW23AXhs1AiMSHX/PIbHHkwKQxCoEB8vM4ZB4nHnzcamBkBct96mB/38d1ehwOI7cHhYbOg11BDh2/MBvtLVj0Js+EBfftuAO02BB+vyOHDwO/OrSWmpv/X74lNMu3uQaigWTuTgkFpvSpG71fiX5likDvb1QO8sme2O+0yt0vRlLse/tu/WL7KlYoi/EaCiE/CIscVd/np8fVSfjXEudUYqAmzspm4a2/MxJBkflNyZxlh03i76t7IKW7k3Cf3/cNxTIuksXoWdMscUmDMfrw1T3n4M5ivQnDK8S2r6XhqJ69G3kHU9j9T167sckV5j9fvEap/WHuG+HmrStxyfZxvD6F3wuI+Av9NIBNOfHyv++JKK1OHyR/wR5tF7cbH4G0P4p+qt/9V7367O7xndMbCrv7tnFH6bmmY6fds+/9r0ByZ9okjlq98L5yhAAQpQoG4KRObZpm5aVFrqmHYPir/IrMQruiHYxV/Gp3yCrOl3IyrA4EKbX4sWKoZXer7c8wOGiuHe7Tk5hkBOL7TXPOG2vPbXImCg7dg2HznflaCjeLg+YHyNTLwI1DHe+i+GlR5sQAlsGDv3L+jn46+SAWURZKLSvE2m19FikwehoyEIpWbb4jd4uL3oA2ePdidZyMwdG9Rw1NqtK/t8Xc8U4F3tqzJ2rN9uR1IPm7qpo+BLU/nv/931lWXrWl8O+7897b6cy0QLjN9o6od1RrG4tU93LJypfaAoQnGJqLDC7YxxIzHKWrtWxoWG+ai26C36QNr2kb7VmjeVA0d+NJTVvgVrNlyEJhUV3mTaTw0bovAbfYBMdkD9rcinq3h1zHISx98zwerkW6ZWF7a6pJnvlSLc01QEfXST5auNuhQhz1T9nhJh55hE0W9Sqhg2fqHPY+w79c/i/PhcHdEVNXsvjcT16ONXsp96HpnrN6KnzUfmQfw+8ekR7ushKkL3Rx8EusUO/HxMt0D0vXc9rqzkdte6Uz+M6GTYLiKz1Vj/Rfmr875dnd8zbAPuQZyPy9592qJsv8Ew8RVisfbX7Q/H1SCQr/hepPJ1l4n/U4ACFKBA3Rao5FdP3T648Jc+CnePn4QPsg3DIm9/BW/vvgUjEhtW3qeLKFS0LVFtRaHtVjVnex4cDyaI1hPapeLVm+Qk/V/YW1yLrqIVg/Z1jCzRsfSIm4BdhtfIEH8b4n21eAgZJxbxnbvgjp534rddQ+vLI+RdixdIvhBDvRunkt0LMebpj0y9Kjdu3FgMTW9MLexWbEXaTb0j0rrD6sta1ofZeLLHUPV1tW82rdEXSDzM3Bbn62ucPqnlXOumAbWuan11gthcGwQqwQ/HRVOglt/jS0NDoNi2l5laUFntu0WLC8Vi7bdSbapSFBdq5+XnfMydYt0BtTFloPPxfboi6DCn6ak50L1FIl1V7ymRd45tNxSzhm7BOIu+SdD+KTx+i7+/YkfCzJtnrbuXVvV6tFkHO33W8/J/R+j69RpH9lNov098eoje9cJ636lR33KcNgagLzg/Ir+3wnaOI1T/1fJV2327er9nNGnUMAD+aPMfJ8RW/r7ARyrfAArLJBSgAAUoUAcE/P0OqQPFr4EixnTEpPHdMUjXqkL8hWbsQvRY1wMB/UE8ug26dhZjPGzXlH9PLuylnZCja2UkOvxNTjD8om+ptipZvsL78G3PzkNJ/wps1b12JP5o2PXmgB7mPaVITkfm86JgCtj+KAAAQABJREFU5b6aNEUhWnSiW2OVpvQbLFtf4imu58MJO3K2ez08y9UP8qHKsM32ZaJTxd6+XwnSZxDkXEu1L6LF2pGT8lfii6KhSG5ViEzDg3SHQXcGHsRw/AcHDAGb+E43GvpCsi6uw/z3bGfC6Etwc/tY5OzxGrW68vIwnOMoXNJG2GvytS4Zl6JK95TqcHbgZLHxadR13vZsEq879naOCFYTp7Im76WRuB6DNYzY9RtsQSzS18jvkzBfDzXpW3pIdMJudI0NKOhv3Coi87Wh/kfiwGrl94wYJHQV3QjkG1vKVhUgUvlWtVzcngIUoAAFIi1QY8/zkT6wSOZvu2c0hr2XpW+aK17RSn890L1G44auXQBdq5/v8NnWbOgHeBcdQbcz/5X9qs5dgRXLvTuzb0PWlqOmNhl33HKZN00An+KvbIGYKNEqpZLm5gFkFZEk9q2ZPjqm9rc7b3DDm8qO1X/fh6T7tJ1Ze9dW9ZPsi8gmgkDe7+8l+EiMcnVr0udiXC7tFIt77wqiDFEXI0H07ZOlCQTlf56H0tTESk+Z5YXueivrdLHeqOjf34s2V8bgo7bcgX0+asgXtg7o3u58EWQMbHuZqvx4OS5rbFn6wDOpAymrck+JtHPhp69h0npvbdZz5mDckyuQuXBApXVQv1245mrwXhqh6zFYmUhdv8GWw5i+pn6fhPd6cKDGfGMuxXWiJW++5o87sdEVaofqteKOWEvqv7HeVXW+2r9nBNQSqBRfbQ0yABSpfKsKzO0pQAEKUKBWCNSK7xK1QiKoQrTEw1OewuJh2r5fxJe19asDzsXWQQRyoH31y46FUwz9bjTvimstmhbFXpMkevtZrgmI5CBjpvELQhfcFBdkNKfamlsHzKRJWILsxfoQimZl0B+3vb0JxSIIFPSrRIHsqUV7pLQH5u7xJs7ZsBZrCzXRG7kqfjB+bXF+vVsZP4n2PMYGGfkH1XZOlZ3pg59/acjMhmuviBXLSnGuoQ+ckt0H1Dz928gOU411TruLaLQw5IvL7sTkZ3prE/GzRyDUe0qEnY9uxR9fqOS+lj8XL394E6ZFKKjqIfLxoebupZG4Hn0cpM/F0RG6fn3uMPAVNfL7JPzXQ2Tuj4EwxuAS+TcgTRCoZN8BccdO9tvCt3DvJ/jH1z+jYSOx7RkR6b84Eb26JUSgBVFtqP+BOAaTpvq/Z+R/c0D8XaSy81OKU6bXq9UBRX0eXKTy9blDrqAABShAgTolwCBQiKcrKq43Zg1Yg3ErDA/2AeYX1foGdBdptb20GDe19RB97hgXynkxgtFtopPAfF9/nJdpOiejTT06uw77Viw0HW93zFk5FpeLHrl9vcAm35qPKvtaDGs9URM0Ez4nlmPz/j9gwNWi5VPYpxjc3q+XCAJpglb5y5FhqCrd77slyNYTsbjmZnHi7VqITGTvHY2h7fyFgcwjkgFN0PhceeBRaNLYACBsdtjT0Ntfh9NHv8BSw/Hoc4lCwwv0S7B9K/Y5eqOtn3rpOLoPu74VvaG6ukmoEOW79qbq7nvKUO5qmg3tnhJJ52K8+fhETYs23xDbZg/Hxx03ondV+rfynb3fNTV3L43E9ej3UC1WRur6tdhVnVgU7uuhZn0bGu/N9rXIOToCyT7/eFCKTVNfMfyu7ICEjbOREPZfdbWh/oe3UtbI94zta/CvUvFKrZ9f4Q77l7p+INWjvux8/4G9SOUbXnLmRgEKUIACNSTAIeKrAN9x5FOVDJPtJ/MoG25Pli0xfE9dOxvH9XanjcWNd/ta50zTPfn6MPTr4t5fsP87ULB7J7Z+vhM7XT9b/7kT+476DtVUtoev1qwxJbENvQeJrWIR26IlWvr8EevFyBr3W1gvXWlsHWPaRcgLWt/cS7TW8jfF456uIqAT5HTFTYmmLRZOXY5i01LvAvuGt00jkqH9HYhXv3RGo4sIWBmnGa9t8BNYcyB7wSxjT0uGLKJxk3zlUTdtw9L1Bbol+plyrJ0wHOOfGY/xTzp/Jj65Esf1ier1XPD3lMg5577zkuGVV0HffBjWbsnCU53Np2HGsIyAAkbqlk1kM4UwTTV4Lw3/9RisSaSu32DLUVvSh/t6qEnfGNx0u/EeWoKF72z1jX10D1Zq/0YgU7a/E20qCwCFeD3WfP33TRHKmpr5npGPP72z009xy7HhtQWm9d2T2/sPAok/e0UmX1NRuIACFKAABeqgAINAVTlpYpjsJ18dGGIOUUhINn7B02YVj6RrfAeJrux0mzax4XMsbu9g7kvIkCiCs+X4+6TxmOh6kJcP9BPFg/3wx98TTdlDmBwFWGfR4ur+O68PMLMoJKX0MaUtWb8SeUH0T2PKwN+CmOssA0+eTTrfjxv9/OXPk87woXW3ITCFbOyL8YdJH1sGZQp3v4tBUzQtklz5DUu929MKqfVveqGDYT/YPgP/984uy0BQ7nvPiT5iSoxbmObj7nzIlG/WzGF4d7dFu3ax9b51GabWUrH39vXbcsi007q+IIR7SiScS/NWYPQi4+t+sXhq3sPiVZQo9H5+juncQvR49dif/Tygas9Nfh7+E3pMWJuT+Fxz99JIXI+Gg6t0NlLXb6U7rqUJwn091KRv3O8Gma4z+0cTMW3dPrN+eQHeTJ9o+j3QvVdlwQKRVYjXY22o/2aIEJfU4PcM+4rxmPyhvkdI51E4sHPh05ix3fj7NrA/IkUq3xCFuRkFKEABCtQiAT8vZtSiUtbiorTs9AfxV/Hl4pd08IVsnZAkHqgyTV/a1Jzk8O5+ggQxbW5UvxwaH9PUbZv3QLtWNXtqmxr6MnDrhPLcV7I70/zaXJBDq8cm3i5abS3W9cIE5GDNjkIkdItEwMwVeMpe7D503f8D7+sYYkstGx5+sRcyX9AHdkqyZ6DP7k1ITXsA110q3iFwnMTOvy3E8mzjn4VFMeJTMbCdJsAYnYjhQ+Mx2jByWc6icei+tTvGDr4H7eKa4eThvVj3doauY2rdQRlnohPwyPAOGGkIJiwc2x9bkgdi0O+6wnZRY5FvPja9vQCZ+cYvurEYN7ijMdd6Px/0PSXczuX78PLIuSbnDsOne18RjEnE8yIA3u/J5bp0JeIB9fWuq/BYJ/2LrGd0qeRMFoYPO46+t8Tj9Pff44bU59D7aj83PNP2+gU1dy+NwPWoP7TK5yJ1/Va+59qZItzXQ036in1b3UMzZw7Htk19MWrIbxEv7qH2XZvw+uzlFi3xemHEHeYWp+G7HmtB/Q9TLazp7xlZs0cja0MvPPXwnYi/tBmOFezF+gXi963Fr/DYex/y+/qYliRS+Wr3wc8UoAAFKFD3BGo2UlD3vCxKHI3eT03Bsr6B9Z2hy6BVApKbw/yqjkjUQQzv7veRKPpKdGkvwhh7dDmqM7YeSdZ9CZmTVvuS4CtcObZ+qH/QlIXuMCg5uGMULSz63mvDto/036gyl27C6G5D/VuHqBSbeIfo92mxOYAlwlF33qR/SA5mF627jUV6z1zziE0ncrDQ1EG4MecOmPWq+XgTfz8JfdcOMtfF/CxkvOCv5ypj/vr5hIeewbCt/bHY0H9QfvZyTBI//qZeE19Hcg0HM/2VL3Lrgr+nhM+5HJ9M/T9DsFQcqQi6Pv9Qgu6QW3ZKE/Vwg6lV2PInn0FS5kLNQ0oMrmsvHkSNnZjZc7B6hTOM3XJIKOFhTXFq8F4aietRc2QBfYzU9RvQzmthovBdD86Dq0lfX8dSsmc1XhE//qbUuY/A3LVbeK/H2lD//RkEtq6WfM/Iz8SMZ/R/4DGXvwumP9bVvNjfkkjl62+fXEcBClCAArVagK+DVXJ6xNgalU8tuiJ9jL9Xu3xl0Rq/Tjb/lU6m7lLp8O6iv4DO1vvs3vkqXzv0u9w48JTfxJWsNP+lsZINfK0++iWWmVpZiaHVuwcxtLor7xt7ppj3kr8Sn9oj9E5YVBx6DjCf39h7/XeObC6kcUk0kp/5K2YONb3EZUyon2/eC3PWzUZHEXg0TaJflXErF6OvubimpM4FNgwcanoxzSJta4xY+D5Gdda0PLJIZVzUa/wiTOhhLswvxoQBzIeyTQDZhpwkMveU8DjbP83AK9nGFlkQr4GlWQRdo5A87k8W/aLlY9zEFboWjjemPBSyV2Ab1uS9NPzXY9B1NmLXb2D6VqnC+fskaA+E53rwHFckfB1AYMcV2rEMm7pMDBhgfd8N+HoMqIzhr//SPTAbzxmq2oca/J4R27kXupt/1fk4ng6YufLlgDr5jlS+PgrGxRSgAAUoUMcEGATSnjBTX6WXolmATVfa3jcWA61+kZvy1O4QuKFbV/0CdU4M727z2w5ITXXZrztZbNsBnfz0JeTeICrGOOwIkNjWOJyTO3Ww/4sRVayyMg4ZHkC2xQdyzU3c5dDqIbQQiU64BX1NAZASfPm1dR81vooX1chod56vpKID7/tN6wb3aW9a5mtBiwuM+3KnjEZS6mys/esU9JWtLPxNzeMxcPwsZK6bgETT8Ws2jI7DuGWZmDmmL/zmaOuO9MV/RdqdbTQbi48+OxdtjQHTV2HR1FHo4Ddj8aZa8jAx4ttGTLjHKsjXEKZBcSq5vuQwY8Fvoz8sMZBa6JOpfJG8p1TRWfSJ8abhNUN54B0eneN9DcwoEd0Wz81NNS4F9szFurxSz/Io292irqaje7yvChDgjdaTo/lDTd1LnSUJ5/UYYp2N2PVrtjYuiezvkxA9RCAoPPcd19GG2zeqMS41QLaw+L3sTOI6lhcDuIf2TMWidVkYcYuva030ohXo9RhwGcNZ/+URh3rONaBB3Ldr8ntGq+vuw+Rlq/Ds0O6awps/dug5CoszZyMpwO8+kcrXXDIuoQAFKECBuijQQBFTqAW3i6Gqzz//fDRo0CDULLgdBSgQBgFHaTEO/nAI9qKTam5nROOmJhe0gO2Ky2ETI6gF/4hdjuKCgzhwuBAlp5ztuppccDHirroSthaVByj9HVLpUTv+fegwjh4pgcy5UXQTtGhlw+VtbIiNDr6k/vZ1Nq+rtc6OcpT8XA6HQzyMnhuF6KhoRNez8x7+6zHYmhy56zfYktSW9OG9HmrWVz2WAwU4euxn9R5aIZoXxl56Oa69pi1axgR5D43A9Vjz9b+21DpDOcpzMeau0aI3Qu8UP3QOFqa6Rv10lMJe8AOKjh3FSfXcNhLn1Yar2rTxf14jla+3mPxEAQpQgAL1QECGfY4fPw6bzQYGgerBCeUhUIACFKAABShAAQrUYoHKgjWhFj1S+YZaHm5HAQpQgAK1UkAbBOLrYLXyFLFQFKAABShAAQpQgAIUoAAFKEABClAgvAIMAoXXk7lRgAIUoAAFKEABClCAAhSgAAUoQIFaKcAgUK08LSwUBShAAQpQgAIUoAAFKEABClCAAhQIrwCDQOH1ZG4UoAAFKEABClCAAhQwCfxiWPIzRK/eYZgilW8YisYsKEABClCgFgoEOYxELTwCFokCFKAABShAAQpQgAK1WqAhLrXF4ucmrSBHsP+58Gd0v/HSMJQ4UvmGoWjMggIUoAAFaqUARwerlaeFhaIABShAAQpQgAIUoAAFKEABClCAAlUX4OhgVTdkDhSgAAUoQAEKUIACFKAABShAAQpQoE4JsE+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lEhbZZ7dyqePcqzFnzHaKjy1He7HY8OSoZMT6KWvDpm3g7uzigtD6yqIHFxfh47pv48iQQHcTey0uAzo+Oxt1xvjSCyIxJKUABClCAAhSgAAUoQAEKUIACFKiTAvUqCPTjrvXIys53ngjbVRg7yvc5KTu0M+C0vnOp5jWlP2LZikzYQ9itbcgjIWwV5CblBXhz6tsojo4GA09B2jE5BShAAQpQgAIUoAAFKEABClAgwgL1KgjUsNF5Oi7/BxdMWl22NThTEfK+z4S+aeD7dJzEzuwsuMJwqJbAU+ClY0oKUIACFKAABShAAQpQgAIUoMBZLeA/TnJW09TCg4+5HukZU1BU5i1bw8ZA9tiJyHQvat4dzz7fE00qNFEf8bHVFdXwKpioTfrQmrtQ/J8CFKAABShAAQpQgAIUoAAFKECBmhZgEMjnGXCg5GgJSk+VosxRgYbRTdGyZWvEVNIZj6O0GPbC41BDMFFNcbFNbBOgcvlRO344fkqUqCkuu9pm0e9PNNre1BVtDWW+4NEOyJyX41zaOgG3d0qy2Na5uirlM+zWPOsAfjEv5RIKUIACFKAABShAAQpQgAIUoAAFaoFAgOGJWlDSaitCOXZ9OA9/mr3asu+dDvc+hWce643WxmDQiTy8OeUlLN5uN5Q0Fr0efRZjH9QGZsrx8aT+mJEtemwW06i5i3HRllmYtMIVyEEsZmWuRccAG+84zmh2+fMZiFiMeQqifHnvjcFId1BJ5DTs1VUY0amlJ8+CddMwbKan7RG6PPYCol9/EVmeFM4Pi0f1wWL5MT4VmQuHonjDm5gvfGLVPoPKRWfVT7KzaoMZZylAAQpQgAIUoAAFKEABClCAApES4BDxOtlyZP/5DxjnIwAkk+Z8NAP9//A6CjXbOYq2IvWekRYBIJmoRLTSGY+7nl4lPrknB47/6J2bO2qYJgAk07RCQ3fSMPwfbPkSeg1CvGa/i598CbmlzgUO+yd4QhMAgi0VE3qfj+806U0fC0+rgamyop3YJvoMylyfiaztWfjhlGW4yrQ5F1CAAhSgAAUoQAEKUIACFKAABShQdQEGgbSG5d9h2Ufeljyx8d0x9sUpmPLiU+jbPtab0r4cb3/qTleIBSMmejpDhmjF02v4U5g59VkM7KzZZnsGxr+T58mjkfrJu979yWaziTXh7FknhPI1T8LMjGGesorQF0bP/ETMF2PBo69oglnxmDlvqGjZ0wr3Dx2GYQN6iaPXTt2RKpanz7rftTycx6XdDz9TgAIUoAAFKEABClCAAhSgAAUoUJkAXwfTCJXb92uCOTY8O2syklyvZHXtdjNwW3+sdqUvOersnbn481VYfsKdiQ3pyxYj2eZkTbrlbnScm4rxK5zjZeUvegf7BkxDW8+rZCXuDVESPwyLZz2MuEA7EPJs6f9DqOWLvWkEZg7Y6Sk7sl/Bbdn6fQ18dSqSmstlNvRLHQE48rBXDGHvfqlt1F+fw4CrvVWs4oy2xyAbrjo/wPfd9LvlHAUoQAEKUIACFKAABShAAQpQgAIhCLAlkAYtuvXVmteg7Bj/4Bi8u24r9hUVoxytMW7LFmwRP1kbszDtPtk9czl2fLjck0OHR5/3BIDcC5NG/hEd3DPYhh0HXe9VeZbJD13wxmsjwh4Aqmr5kka9hIFqkEdXWHXGNmAmHtP0E6QuFB1oa6dTZfpjTfz9a9i4caPzJ2uZyUq7LT9TgAIUoAAFKEABClCAAhSgAAUoEF4BbzON8OZb87k1CaEIMZfjDtEZTr6z4Q5wIgcLZ4ofV1bxnXvhjuQ78ds7OqKlukz07XPMu5+ceU8jNasVfhaL1N3LD6JtkTs7OXdgfzGQ4NxazsvJNuABJHhaBzmXheffUMvnbqHTGo+9OQU5D2hfd5MFHoa/jEoKvohR0YiuvzUueA9uQQEKUIACFKAABShAAQpQgAIUqEaB+vtI/rOzM2Kfls5OeQyrYzFg3jLgpXTMzdaGbpzJ8rdnQv7MnRIvXvt6TbRkAfTZlIgAkvcVL0Pm6uzu74+K//VBoMsvb2GVNCzLQitfnHffra5GB3Gc+XbvIjRp6nMIek0qfqQABShAAQpQgAIUoAAFKEABClCgFgnUqyCQrs8Z+058Xz5CdFpspe1A4bcHvSu0rYaibBiQvhADni9BXm4OcnftwbbPs5GjC+7kY9JTK/HrZX2hHZ0dnVOR3tOGM+W6pWjUtIlztK+KCjSOu8q7X9en66/WB4VMCaqwQFeSEMq3a+7zWK4NAMmy5M/Fs+8lYvaDCVUoGTelAAUoQAEKUIACFKAABShAAQpQoDoF6lUQ6KK2MsDibsGTj827ipF4i0WApXwfPsnWtNgRr23JwcrLi3ZhTdZ+NBTNZyqaJGBAj2Qk3JSMAanj4Ci1Y+1r6chY78rfvgX5pX11LYHir74Ryd0STeevYPdOFMkdNG6F6+Pk+FmlujSnHXJlZCZtS6DAy+csS8nedzHO1am1sXQ580ZiVeeN6BdnGWUzJuc8BShAAQpQgAIUoAAFKEABClCAAjUsUK86hm4Zd4OOc/UzT+DjvYW6ZY4T+/Dm4yNFF83eqcM9v1GHMC8/tBNz581Fxuy54pWvadilidVExdjQq7e3i2e5dUPE4JY+3T0Z5b87Ddl2fUBHBlKGjR2P8U+Kn7HDsV2NBnk2ifCHKpSvPBeTRrl7QxLFtKXi/dUzNR1nAxnDMlCgPVzxWTv+F6CPMe5bNw2DUlMx5okxSB2UilX7NcARlmD2FKAABShAAQpQgAIUoAAFKECBs11A/5RexzWi4nqI17EWYNJ6dysfO2aM6o8ZzePR5aZLUfbjd+K1LuO7TV3wSF850hcQc1FrjYAd4x5MxbCHB6HdZQ3xU94XWLbIPUC8SNY8CZeL/pNj7xyADjOzXMOi2zFpUD/sHJ6G5HYX4vCu9ch4N8ubZ/ux+HWr6iW3hVS+cqyaNNoz1Ls4Sjw140G0bhGFSS/2wqAXMl3HlIknZiZh1TPJznBPzCVIsnn7D1o88Vmc6ROHk2faY/SoZDiOHYBd9LrtPgNJZdoIkpeJnyhAAQpQgAIUoAAFKEABClCAAhQIv0D1RiTCX35DjlFIHv8X7Nk7DKvdkQaZ4kQ+tll09CyDG2PfmOAZmSsqrh9mDvgA41e4NhbbLZ49ybAP5+yoKferrYcQnYD0uaPQZ9RcV7oSZC6aAXeYxLtxF8x5qZ9oO+ScdH31eBOF5ZMutBJC+QpEi52M7d6ixA9/Gb1tzqpi6zYWT3XOxAzX+pL1k/DabQkYd4sMoMXgAvn2ndtejK62/N0c0YqoJR4ZJfM7T/7DiQIUoAAFKEABClCAAhSgAAUoQIEaEKhXr4OpflFxGLdsLaY82ssZpPGBGp88DG+sXoV+CbKPHu+UNGox5owfCNGgxXKyte+LmYszMaCdd7vYdgOwcdlM9Ir3LtNuHN9zFBZnTkNic+/SJo29n8+NcgZYvEuC+xQVo8nssiamkbuCKp9jH+aLlk2eSQwH/9JD2n6OotH7+TnQvhi3etp7cL50F40+k2aZHUTH2/IIoxppyimELzvfHRLz7I0fKEABClCAAhSgAAUoQAEKUIACFIiQQANFTKHmbbfbcf7556NBgwahZhHh7cpRXFSIn44cxS8VclcN0eyCC3Bh69Zi1LDKAi8OlBwtRMnxMpSJbRs3bozYlmK7GP/blZ8oRuFPx8U2DkQ1bhrgviLMoMm+usrnKC9HuezwWgS4oqOjDb0DaQrEjxSgAAUoQAEKUIACFKAABShAAQpETECGfY4fPw6bzYZ6HgSKmCEzpgAFKEABClCAAhSgAAUoQAEKUIACtV5AGwSqf6+D1Xp+FpACFKAABShAAQpQgAIUoAAFKEABClS/AINA1W/OPVKAAhSgAAUoQAEKUIACFKAABShAgWoXYBCo2sm5QwpQgAIUoAAFKEABClCAAhSgAAUoUP0CDAJVvzn3SAEKUIACFKAABShAAQpQgAIUoAAFql2AQaBqJ+cOKUABClCAAhSgAAUoQAEKUIACFKBA9QswCFT95twjBSjw/+zdC3wU5aH+8UdPAkECCRAlf11rRG2KCoKglJhSQ70UjlDAIpiWtAVSL1EgVahCK9AWjOARUIPaSI+GHgRtgaInKPUk1mIoCgawmkZQo6wtKJcEgiyy0v87s/dkAyGEzWV/00+S2bm8l+8M/XSfvvMO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Il8laevxqNHj+rAgQOqrq7WkSNHTl9FlIwAAggggAACCCCAAAIIINBogfbt2yshIUGdO3dWbGxso8vhRAQQODmBNhMCWQHQhx9+qK5du+rcc8/VGWeccXISHI0AAggggAACCCCAAAIIIBARgX//+986ePCg/R2uR48eBEERUacSBKQ2EwLt3r1b3bp1s0Ogdu3aKSamzXSN+xQBBBBAAAEEEEAAAQQQaFMCbrdb1vc26/+8t77LORyONtU/OoNASxVoM0nJoUOH7P/iiIuLs/+LhJFALfWWo10IIIAAAggggAACCCAQ7QLWI2DW/3FvfW97//33o52D/iMQMYE2EwIdO3ZMVgB05pnMdR2xu4eKEEAAAQQQQAABBBBAAIFGCFjhj/VjfYezvsuxIIBAZARITCLjTC0IIIAAAggggAACCCCAAAK1BHiCoxYIHxE4zQKEQKcZmOIRQAABBBBAAAEEEEAAAQQQQACBliBACNQSrgJtQAABBBBAAAEEEEAAAQQQQAABBE6zACHQaQameAQQQAABBBBAAAEEEEAAAQQQQKAlCBACtYSrQBsQQAABBBBAAAEEEEAAAQQQQACB0yxACHSagSkeAQQQQAABBBBAAAEEEEAAAQQQaAkChEAt4SrQBgQQQAABBBBAAAEEEEAAAQQQQOA0CxACnWZgikcAAQQQQAABBBBAAAEEEEAAAQRaggAhUEu4CrQBAQQQQAABBBBAAAEEEEAAAQQQOM0ChECnGZjiEUAAAQQQQAABBBBAAAEEEEAAgZYgQAjUEq4CbUAAAQQQQAABBBBAAAEEEEAAAQROswAh0GkGpngEEEAAAQQQQAABBBBAAAEEEECgJQgQArWEq0AbEEAAAQQQQAABBBBAAAEEEEAAgdMsQAh0moEpHgEEEEAAAQQQQAABBBBAAAEEEGgJAoRALeEq0AYEEEAAAQQQQAABBBBAAAEEEEDgNAsQAp1mYIpHAAEEEEAAAQQQQAABBBBAAAEEWoIAIVBLuAq0AQEEEEAAAQQQQAABBBBAAAEEEDjNAoRApxmY4hFAAAEEEEAAAQQQQAABBBBAAIGWIEAI1BKuAm1AAAEEEEAAAQQQQAABBBBAAAEETrMAIdBpBqZ4BBBAAAEEEEAAAQQQQAABBBBAoCUIEAK1hKtAGxBAAAEEEEAAAQQQQAABBBBAAIHTLEAIdJqBKR4BBBBAAAEEEEAAAQQQQAABBBBoCQKEQC3hKtAGBBBAAAEEEEAAAQQQQAABBBBA4DQLEAKdZmCKRwABBBBAAAEEEEAAAQQQQAABBFqCACFQS7gKtAEBBBBAAAEEEEAAAQQQQAABBBA4zQJtJgQ688wzdezYsdPMRfEIIIAAAggggAACCCCAAAJNJfDVV1/J+i7HggACkRFoM//aOnbsqH379kVGjVoQQAABBBBAAAEEEEAAAQROWWD//v2yvsuxIIBAZATaTAjUvXt3ffrpp/rss8/kdrsjo0ctCCCAAAIIIIAAAggggAACJy1gfWezvrtZ3+Gs73IsCCAQGYGYyFRz+muJjY1Vjx49dODAAf3jH//QkSNHTn+l1IAAAggggAACCCCAAAIIIHDSAu3bt1dCQoL9Hc76LseCAAKREWgzIZDFZf2XR7du3eyfyPBRCwIIIIAAAggggAACCCCAAAIIINA6BNrM42Ctg5tWIo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IAQKKLcVIYAAggggAACCCCAAAIIIIAAAgg0jwAhUPO4UysCCCCAAAIIIIAAAggggAACCCAQUQFCoIhyUxkCCCCAAAIIIIAAAggggAACCCDQPAKEQM3jTq0IIIAAAggggAACCCCAAAIIIIBARAUIgSLKTWUIIIAAAggggAACCCCAAAIIIIBA8wgQAjWPO7UigAACCCCAAAIIIIAAAggggAACERUgBIooN5UhgAACCCCAAAIIIIAAAggggAACzSNACNQ87tSKAAIIIIAAAggggAACCCCAAAIIRFSAECii3FSGAAIIIIAAAggggAACCCCAAAIINI8AIVDzuFMrAggggAACCCCAAAIIIIAAAgggEFEBQqCIclMZAggggAACCCCAAAIIIIAAAggg0DwChEDN406tCCCAAAIIIIAAAggggAACCCCAQEQFCIEiyk1lCCCAAAIIIIAAAggggAACCCCAQPMIEAI1jzu1IoAAAggggAACCCCAAAIIIIAAAhEVIASKKDeVIY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CAmorWd5sqOHj2qAwcOqLq6WkeOHDnNtbWO4tu3b6+EhAR17txZsbGxraPRtBIBBBBAAAEEEEAAAQQQQAABBJpcoM2EQFYA9OGHH8rhcOjcc8/Vf/zHfzQ5Vmss8KuvvtK+fftsmx49ehAEtcaLSJsRQAABBBBAAAEEEEAAAQQQaAKBNhMC7d692w6Azj777CZgaTtFWGGYz8Rn1HZ6R08QQAABBBBAAAEEEEAAAQQQQKChAm1mTqBDhw6pW7duDe131B3XtWtXWUYsCCCAAAIIIIAAAggggAACCCAQnQJtJgQ6duyYzjyzzXSnye9Ga0SQZcSCAAIIIIAAAggggAACCCCAAALRKUBqEp3XnV4jgAACCCCAAAIIIIAAAggggECUCRACRdkFp7sIIIAAAggggAACCCCAAAIIIBCdAoRA0Xnd6TUCCCCAAAIIIIAAAggggAACCESZACFQlF1wuosAAggggAACCCCAAAIIIIAAAtEpQAgUndedXiOAAAIIIIAAAggggAACCCCAQJQJEAJF2QWnuwgggAACCCCAAAIIIIAAAgggEJ0CMdHZbW+v3VXa8tZ7Ohob62eIPcta76xvXNpDcf6tp7ri1odby6QL+qpHfI2ps1LnXdVHZzdCv+qjLXrvQGddfUUPNeL0U+0I5yOAAAIIIIAAAggggAACCCCAQCsViO4cwbVdv757kj4Od/ESb9Gyl6bp602SBLm0bsIdevqHT2vTxKOaePcduuXJVzWtf2K4mgPb3J9o0U9+oXN/uVijvx5vb698+V5NWjJMr26arBOcHSiHNQQQQAABBBBAAAEEEEAAAQQQiHqB6H4cLCZWHc0tcMEPH9X6v63Xa69ZP2v1xNRbpKrn9Zv/ebeJbpAYdfqaqae9KS7uEj392BP6/sWeUOf4FRzU6+Xvaa87kNXFtkuQEjszCuj4cOxFAAEEEEAAAQQQQAABBBBAAIFaAtEdAnkxOrY/S3ExcYqPt37O1lVjRqi/2Xfoy6Ny/+tV3T5unt56v1TzxvVX/3H/rRq5VLp0nm6+znzu318332b2/8vtp3X/6y3Ny82y9/Xvf7MWrSrWHt9e92dat3iZPjzoO75Gf1nyq0BZ43K1euvncr2/Wlnf/JE9SunpSTcpa/oLpl4WBBBAAAEEEEAAAQQQQAABBBBAoHECgSEmjTu/bZzVLjAnkNUh984d2mH+mjE3cn22U5vKn9emzOfNp0R964fna/MTP9U9S97TpcMnKve8A/rvJ57XHcP+pWXrF+jrMe9r6rA79Fdz7C2Tf6ELv9ymh+Y8YM6VLrV/f6GN5X9V+30uXXd+nEof+pHueeFjXXDDRP3qqk76c/4C/WbCEB19JE8X39Bf/1y3SQkXXa20qy5pwjmK7IbwCwEEEEAAAQQQQAABBBBAAAEEokgg6kOgs8zF3vTEA5r+6RUm8TEfDv9T6/66yb4FfvKdi00iZCZ0tpZ+uVr71A90tmuLstJNAHTH0yqc0Mfe9YMbLlf/kQ/omTc+0cQDz5gASJr45B90uz3nzwhde2mChty91D7W98t6MkymrCdNAJQ4PE9/fOA6e9fQDIcZFXSPyo9epgfmfk1Z6zKVMfkB/eRSz+RER7/0lcBfBBBAAAEEEEAAAQQQQAABBBBAoOECUR8CfWFZmRmWndutsT9mOWRG7HxruMZm36GhZjLmmvc8myfe+T2dbVZrPiyTtemC157U7a99oS90lvmP59yKd3brQCen2fstDe4TmLb57KuGmMfLlupzT1H+376yJn7vm/5tSvy2/rjJE0LJtdtqjo4ctdIpTwh0Xp8B0h8Dh7OGAAIIIIAAAggggAACCCCAAAIINEQg6kMgC+nSW39lRvVcdhyvC9TvAu9Ezkc9h338rw4adH0PHbE/9lSfNKnTZd0Vu93a0MXMMeQ5zvM7Rl3NSu0QSN6y2oc+jSa3yyW3mfo53IvJOphjEwelytua4EpYRwABBBBAAAEEEEAAAQQQQAABBOoVYGJoQ2NNAH2iJdYb6sRfdLkuMAffkDtNk38+TdPsnx+p2+fV6pjUWbHx3czeNdr4vjV6x7O4d27WOrNqvYkseIk/53z7Ne8bNwe9pN71lsakp+unL3zoP7R9bCAOiksZoYfHXuLfxwoCCCCAAAIIIIAAAggggAACCCDQEIHoDoG8L+iqHc4cFy6+l8b2k9bNHGbe+vWWPtn5rl741SQ9tGaNDpk3jH39xkw7JHoo834VbX1fH24t0tTRD4Uv8v/11w96mjmJFv1Ii/7XlPWRmSNo8v32G8Gyruth5iPyhFMlL/5Rf9nwvhkdVKMVM+7UxMxfaguvCgtvylYEEEAAAQQQQAABBBBAAAEEEAgrEPLQUtgj2vLGmLNkjdvZ2+5EnQyOieI0etHz2nv/VD095w4z049nuWXG0xrzdWvEzlVaUvgLTcr6jR6YYE0RbeYPMnMM9X9njZk/yLMESkvUTx57Vp/fPVlLZ/rKStTEh5bpuv9nXZpLNPaGC/TQCwt0z8ZcvbbyZnU8q8ouxDcyyVskfxBAAAEEEEAAAQQQQAABBBBAAIHjCpzxb7Mc94jj7HQ6nerSpYvOOOOM4xwVmV3l5eXq188M0Yng4nbVqMblVlx8Yq05gKxGmHE7VWa4jhkdFB8feJyrvua5amrkctdXVn1nndz2zZs3q2dPM/SIBQEEEEAAAQQQQAABBBBAAAEEokLAin32798vh8NhZh9mabRATFy8EuvNd2IUnxh4Q9iJKomLjw87EfSJzmM/AggggAACCCCAAAIIIIAAAggg0BCB6J4TqCFCHIMAAggggAACCCCAAAIIIIAAAgi0AQFCoDZwEekCAggggAACCCCAAAIIIIAAAgggcCIBQqATCbEfAQQQQAABBBBAAAEEEEAAAQQQaAMChEBt4CLSBQQQQAABBBBAAAEEEEAAAQQQQOBEAoRAJxJiPwIIIIAAAggggAACCCCAAAIIINAGBAiB2sBFpAsIIIAAAggggAACCCCAAAIIIIDAiQTaTAh05pln6tixYyfqb9Tu/+qrr2QZsSCAAAIIIIAAAggggAACCCCAQHQKtJlUoGPHjtq7d290XsUG9Hrfvn2yjFgQQAABBBBAAAEEEEAAAQQQQCA6BdpMCNS9e3c5nU59/vnnska9sHgELAvLxLKxjFgQQAABBBBAAAEEEEAAAQQQQCA6BWLaSrdjY2PVo0cPHThwQOXl5Tpy5Ehb6dop9aN9+/ZKSEiwbSwjFgQQQAABBBBAAAEEEEAAAQQQiE6BNhMCWZfPCjm6detm/0Tn5aTXCCCAAAIIIIAAAggggAACCCCAQHiBNvM4WPjusRUBBBBAAAEEEEAAAQQQQAABBBBAwBIgBOI+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CIG4BxBAAAEEEEAAAQQQQAABBBBAAIEoECAEioKLTBcRQAABBBBAAAEEEEAAAQQQQAABQiDuAQQQQAABBBBAAAEEEEAAAQQQQCAKBAiBouAi00UEEEAAAQQQQAABBBBAAAEEEECAEIh7AAEEEEAAAQQQQAABBBBAAAEEEIgCAUKgKLjIdBEBBBBAAAEEEEAAAQQQQAABBBAgBOIe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YtoSwZ53XtLTf/i7FCe5XNK3fzJFGSnmQ5il8rWn9UzJHsXFueTq/G3dm5Oh+DDHtaxNVSopeFJ/2WO6aDqYdMNETbzGUaeJTtO3p+2+WQ6dNepnd6p3Qu3DakxZj3vKUvMbuCpLtPCJv0iJps0NvB7u3Rv12OK1OhIX/hrbPW7fXudd0Ef9B/RVT4cpvNkXl3FfaLurShp4x126McW689wqf/EZrdhk7klzPZIG/lgTv5tymlobybpOUxcoFgEEEEAAAQQQQAABBBBA4KQF2lQI9M+//UlFJRV+hOK3O6vXi3cqyb8lsHL4440q9h3ruEhTcgL7IrV28kFUjf6ytEjFvga6+uvHJgQKvYguvbmyUMVbfAeZwChjlHpfmxzYYK25PtQyU5ZPyzFuWLOGYO6DThVt8PasgdfD9dk7WlXi1wjtX8inVSown1NHzNCCn93YrP20wh5nibmGTk8DHT+83dtSlzY9Z66bb7tjlCaG9OEkP7gq9fSDz2iPCchcIWGTVU4T13WSTeNwBBBAAAEEEEAAAQQQQACB5hFoU4+DxbY7K1SxerkefrEydJv/U+ixoUGK/6DTuuIJoopUtLZYxW84TTxwosWh60YEjfzZ8Hc5a5/k+khvBgVAVomlG3bUKbjmo63+AMjaOSQ9tc4xEd1Q6wLU+hi+KTHtw2+vZ2vF6jnKfGR9PXsjt7ldx/B1HTkY2F7z5dHAh8asuQ9oownIitaawGlDkXYeDL1RmrSuxrSPcxBAAAEEEEAAAQQQQAABBCIu0KDv2hFvVRNWWDp/jjYOKtCAOo9DNWEljS7q5IOob6SnS6uXe2ssVcUut1Icgcvocm5Taa32VK1dL+f96XIEbd+5ZVPQpzT1v7DlPwwX1OAwqw5Ny5+ryzsd1VEr77BIDh+Wc8v/aeYTq/zHV61erI0T0lvg/RCv7z/2uL7x6QHT1qPq0P0Cf5sbtWL6H3p3BZfSxHUFF806AggggAACCCCAAAIIIIBAixUIpActtomn2rAKTZ37koofuqnWY1MNKdetPbud2n/QGpURq05nJys54TjzzzSkyKBjao/1CB2rEXRg0GpSaj8T5iyX095WpbIde3SjI/Co10dv1Y6ArANL9e5utxzdfZe7Rts2lAVKHZiuC+t0y62q3bv0+cHD9nGxcZ2UnJysOF8RgbPrWXPJWblT1umdzjlfjm6+CoJMYzqoS1KykuJjGnFtalfbUV+7JEW1p4C6pGdv9bqovUbd6wvOnHrnkxoN6BU+9HLtdWrnfmtITiedf7HDml7KuwS1u4H3grtmj5y79ptIR+rQqYuSuyeZftYPmJjSW+kpvvrC/3WZMnd5y1SQX52jzc30RZ2NgQ0NqcttniPbtetzHbZvzJO//13Vu7Tz84NyG4AOXc9WSvfEQANqrblrqlR1qEY15oY5avl2SVJyt/DXqNapfEQAAQQQQAABBBBAAAEEEGigQP3fSBtYQKs4bMM8PfN2uiZeWf+X0Nr92P7y05o5t9AbtgT2JqYO1YyZUzTA4Y0HarZp8tC75I9UUrO0smBiYB4id6XyRmapqNpXRpp+NSVODyysNZeNs0DDzYgla8nOX6Nxveppa8JFGuyQCp2e8uxHvfzz/dRoU7G/JZ4D7N9V2lC2Szd+15xoLa6dKg16ZGxw+uVBYYe0/bWlmvdfBarwt9lzmjVr8+BxObor+8ZA/6ziKl/SLVnzrHmOzUzHU1SY3UULxs/0mySOWaA1Of3kfHOFZt+bH/IYmnVK6pApun3QEWv11BY7rKhbRNKVGeprgjOfjLNyj9QrRi/NvEXzSuxWKye/UOe8vkAzV/iOStSCojXqZ3KIBt8LvqpdTq14cLbyfXNO+bYrVTkP364vO/g3BK249MrM8ZpT4rmwqRMeV8GPevv3u3Zv1hNz/kurtngvvH+P5OgzUvdMu0P9rHvStV2zbpgQmDfKe1xhznAVWuup2SoqGK03jlOXqsu19JFHVFCn/eYOSB2snJ+Zyax7Bs+05QqyTFT2wzPV8f/+SwvX1mqr+bez4DdT1K97IFpzOU2/5oXvlxLSNGX2FI26MhByVpp/l09ucCrRnuvIZSbWvtc7sXYQCKsIIIAAAggggAACCCCAAAJhBdrUnEAhPUxIVV9v5mFtL5yyUJX1hAQh55mZedbnZ2tCmADIOq6qokhTM2/QinJPeKD43soaFzSfTkWhfv1subdIt0rmTwoKgKSshfep6973Q6us9en4cUiS+mYE6qsqfUu7fOfXVOh130zPSlP2uDTfHjMvzLv+OYesR8Z8UYcV7Az0Q5k3Vz2SqQkPhAuArKKqVLx0jkYNW6BK8/Y13+I+vN8TAFkbNixUVlAAZG3q3i5WlS/nKTNMAGTtr1i7ULn32xGF9bHpF9cXIaNiErpaIYRb+//pvYbmU35OVlAAZDWhuxmPcpL3gnWaFfrdkBkmALJ2Vij/3lwVbLHWay9uffbPoNDky8D+mh0mZBudGzYAso5yblmlXHNPvmRdFDMX0HHvrl1HTK/qr8vlLFHmsNvCBkBWXVUVxZpz2yjlvVxpffQuwZZVKjB9rBMAWUeafzu5o2dpu/feseoan1l/v1RdqoVTbtHiN/x3uA6bN8KV+uc6Kq4z15GvRfxFAAEEEEAAAQQQQAABBBCoK9B2Q6ALh2jqrzahugoAAEAASURBVKYE9dh8ef3vzUGfw6/ueeMxTV/hT1LMyImhmvbgfM2ePNZ6e7l/yb9tpsq9X2b7ZT+orKDAqWzJbXplt/nC/OZvNXNtIGhIHbfAHo3U9Yrva+y4LA1NDS5RZpRNtrLumKvv1zcKyFt76jcH+Nuh6re0Y6/nY9VHZYFRNn3SNWRIRuC4kjJ/WLTzrUAEJGXoCu+cQrteW6iZq4OCCDNyJXvqbM1/cFpoW6tXKevBV0yUELokJoR+VoJDDrPtrK/+rulzi0J29h2Ro/kLF2jahMEh2xv/4SzFBgaYBBVTpZfm/1fAxezp1NnzmFE7+6jANfCtORzWxTxLVX87+Xth81PTFdLThL7KmT5fCx6eZo/gCmpYnVVPe2ptNqHSw+O9o6y8u9LG5Gj2g3M1ZUwg5LN2zbv7Ce2K667vm3sra8zQkPvV3F0mFMzS7AXft7eHrcuMe1uYOTNk9FvqkGzNfni+uU5DQxpWNDdLrwTNSl63vESNnTzb9HtGrX6X6o+vee6x99cuC6rLGmU2RXMfnmvqGhnS9uX3PxN0XP0zHYU0kA8IIIAAAggggAACCCCAAAJ1BGLqbGkrG/YcUtLF4zR3yDOa7g1iKpbm6qUhxbopaCLl0O7u0fN5q/ybHCNmq/BnGd5ZXAYo49reyh453RsolOnJVdu16NZLzPFJmvjYfBWPnOr/sjpn9CB/OfaKI0sPZvfzrF49SndebR4zin9HRRXeQKbPFP0ie9RxZowJFBd/4dUmnin0tsOpbR/sUXq3JH3w+kb/QX0HpirJ0cF89Zf30aAibXHeK4fDrXc2lPqPSxyRpmT70y49919B8UXCSBW+kOufY2fANddpwCPjAyFRSb7+eud3lOGfZ8iEXkGPj2U9WKiJ16TYJW9/brIm+GuUxj74vO68xlOrruyna6/urczbFgZGEwUd2/BVcz0eXaq0bpJvEM2RvZ+qeHWR/5p4ykrTty+xQqAab9GBkK7KPMpXuODHSjFzFEl7tHjYKO8x5pGrhtwLI90qXBEUojnG6vlld3p9pX7L0tX751lauCFQp7+CelZ2bVwe8mhXyKOC16Rr0FWLA/MdmXBu6667NSp7ohkRVK53VhT5R3zl/O4XGnOx75+7r++hle5544WQAGvo9ELd990Uz0FXD9B3vzNAWUEhUf7Sv+rG+4OCRn9xDs19oVDp3nuj37LLFDco01/2tp37zJFJ2rEjELY6xszULO+/D12drm9efESj7vfdj1U6bAWuJuQ7+uUX/lrMVdFFXTyBXtBGVhFAAAEEEEAAAQQQQAABBOoRaLsjgUyHrZEq6Xf/xswHE1jmzX7O//U/sNWz5qr8m5b7g4y++uUkXwDkPbJbuhmlECitrPjtQFndBujRB8fWLtL72XwpfixoniDvVrcvrbA+m9Aq/Fdz78HBf+J76LrAE2Fa/9bHZq+ZJPqNwJfqtKvON9uSNTDDN75F2mTmBZIZDxT8Cvnvpl9kl+yu3KRV/r5LOfPu8AdA9gHmG3jGpF+ah8x8S5VeWf+R70PI3753POUPgKyw5e3geYoGTtNPfQGQ96z4nqM0Y4w1+ubUlrLVBcpfUqAC709hnQBIGjr9dl0SdsRQmp4y18gTAFnzHJ38vbD7o03+0MXqyZS54/0BkKdniRo1fUbIW9qO32OXSk2Q418GztCttUaJJV05XFkZaRqcMVhpA4cqyTffkDUbc9By8PCJ7i6XNq8pCZzRJ0dTfAGQd2uMI8OMiAu6A9b+Rdutf2S1FseIyf4AyLMrSZcPDBzU0V6N08UXB25i54pcZT+4VOvf2a49NS4lXXOfXn/9db1eXKzi4jz/Nev9k8e0bt06z0/xMmXUG+gG6mMNAQQQQAABBBBAAAEEEEDAI+AbGtB2PcycPff/aqhuecD7ZbqiQI+/cb1ujvd9Ww503X1wf+CD+Tr/8zuy1f2Q2eT51mrv210RCFpUUa495kuwPXDE7E265qeaO6Ys9HEys33sw4+akTr26cf91fCLEa/eg00Y5R1F5Hxjh6p+aEb8OH3Fp+nKFE/ScdnAKyUzh4q1FG/arnv7fhn0CvlUDUhNsve5QvreV73rvi7MvHb9Ql3dx7xrbIt9ivbu87w5zPPJ99uhzKE9fR/q/E0zk1CH6+cVg4dIKzwTY9c5qUk2mEfbzITF464OHzY5xoxWz6BwqFH3wleeQM3T3MHq5Zs8PLj9CZfpeyb7yA+6jYJ3h667dSiIeOTwfnXtYhyaODsv9LRGfTLzBO0LjFBK7dc7ZLJwX5HnX2GFoL6RZJ/qgDVCp9ZgnKsGBDtYZ8bpoj7mvOA30pmtX/umGS23NABRsbbAjNrz3gNmTq+h371OGTd+RwMu9tyjVkmKiTuJN9TZZ/ALAQQQQAABBBBAAAEEEEDAKxDu+3ibw0m+9nZlpxapwPt9s+j+B9XZZA51lloaVSbwCXwtrnO02fC2dpsvwSn+L8Ex+ob1ZTd4TiFzVKcOQelCuGIase3Cq8yIjCe8j5I5y7T+9X8GHnuyXvnu7Uty34FmfpViTz/e3qjX/mp9a/cuqYOUmuBdD+57an+dH7bJcerZz/Rvi7deXzkhf3vrvKDQLGSX+ZBYz2vCwwwoqX3qCT47lP2rybrUTBkTUpZ5jXrXc87VhQ7r9ez1L1/7Wq2UrtbBDbkXPv8yOPxI0Nm1yqi/9vr3BM+1k2RPaF3/sae6J7iuAVdaI8nqLnGO3vbIOt8dEFv3EDPnUpibJ3jUm/ecxF7j9PzD7fTLcBOGV1eoyPw7KlqRbz+K9zvzWGaYUsPUziYEEEAAAQQQQAABBBBAAIH6BJrga2p9Rbek7Ym6deYMvZA5xxOGJJRp+doTtc+86np6rnl050v/HDP2GXHt1DHW89X36NEOSvUHQGZv9Ubdf//yOgUX5PxG/dflhYw0qXPQSW6wvoxbD+Z4xmSUat78QAGDM/r4A4+Y7pfZx9njoKqLNO+JwHF9B/cPDOIITk4qNmmna1yY9rpUvtn39T9QTsha6nlKrHVXBX//d+22YrXEkFOsD+7DR+psO7kNHXWFmTC7dyOTgsuCR5vUqbhh98IlHd4LOvOI/XhfmJ7qoDW6rIFLsN2nHxu7nsE3nFWIW1W798iO9swomeRudWtsYFUh9/nGt3dqYq+6I7pC3yxn5ugJW3jwzRT2AP/G5KvHqOD1MapylqusbJu2bCpViZnE3PTUvzhXz9Tvr7/KtKd23/2HsIIAAggggAACCCCAAAIIINAAgVpf1xtwRis9JMZxo34z7g+6y3r8pDp8J2IUPBaiu664NqNuqFBTqY1bd9sFdO91WVCcUaWl904NeQtVoJZS3TbzJa176Kb6RzMcZ/RMoJygtbjQR7MCe8wr3y9PDnw0MVb6kEQVBb2lzLcz7aoLfauK69TFvy7zKNy2j2rUs3bg4P4oZD6hbl07BJ3jXQ0TcLQLOqx4/d/1i2Ep/pDKV0DZn9b4Vhv/t+HZQ506jrhDT27MvdDtsx1B5ZqJuCvNRNwptf6JmVecr3EGHXaC1eA7smjDdjNRsyP0jOrNyho91R+aTCtcp5tSGpOExeicrlaA5IlfKjZvU82PegZCQm+tO7cGh4Dd1LlW90Ibd7xPZg6il4u0w7pfzHRFPW8apYxhPc3PGOXOdsv59hrNnrLQ/+9p498+NCFQ7+MVyD4EEEAAAQQQQAABBBBAAIETCLTpiaFr9733T8zrqmtvDPocd8mAoP0VyltcEvpokfmCvDQ3S1Pvn2r/THh0g//s8udm+h83szZmLVymBeMCE99qwzzlvVzpP95aCXnTUZjwJOTgOh/idOX11lig2kuaLqs1We43BoV7g9Ng/7xBVgkxKf01MiFQVv60AlWG5CJulTz6a/9sMNZonhvTAyFS4Mzaa/G6ZmiQunF45s09IQdVvb1UM0uCx36E7G6WD425F+J6Bt8/5pXtc54x7xgLXvZo6RzvaLTgzfWux2vA8CC7kplaUR7qtG31Mn8AJDPm66JkbwBkrt0XIeWeKK2JU7/hQffJlnw9Xut+dTtLNHORZ+yZVXTikBv9EzaHVNWgDzXamL9Q+YvMz5KFylu5OeisGDmuvEEDgu5H3z+P7S/mKTM7W5MnTVZ2ZrZW7jjRhNdBxbKKAAIIIIAAAggggAACCES5wIm+GbYtnpgUTVmYpeIpheH7Zfb/4I6+KvbOtWM9hjKqcot+OiZNZx/9VGt/uzBo8mXzBq1xV9nluHas1G2++XmsLRkz9OMrHYq5cqaGLg28Grt47iR9u+9K/2vVz7Um2fVNjOss0IyZB5Uad0AX3XqXbgxMNBS+rWaro2+6+R34Um4dmDgkvc7bp5K+cZXZtiowZ5B1YMZA/7xB1kfrTWK33jNUq3wTaJvXjWcNfk/ZU3+kr3etUsmK36poS1AAkZGjbwW9Ht5TRvjfjmvHqO/cYv+bswrvHaUdY6Zo5MDz9OmGVVq4IrQP4UuJ8NZG3QvxGhN0/6iiUKOG7dCUe0bK9FSrzP1TehKjgKwep1xv7OYH7PJvG67yCdM0pGei3vnfxSosCRSYOOKmwCN88edqgBk0VOHdXWjeSvbl8BQd+LKP7srx3Le1RZOuGS1zB/hf5V40N0sflGXrR9/5ug6Vl5iwpigocJJ+Ou5btYs4ic/x+tql5nBvjupcat4O5sxS5n/2UuwXn+uttctC3laX3u9rdtnufR/Iaebq8vV6wOGQpPIk6udQBBBAAAEEEEAAAQQQQCD6BGKircuJV/5QMwYWak5gEI9N4Psqecmtv1TOhlHK3+KRqdqySvPMT+2l7x2Pa8zFZo4S13bljV8YtLuvHp96o/dxJ4em/G6Kivz7qzQz97fquexO+9Xh8ecEP7ZlHsIqWW4HJVk33R5UXv2rMcmX2yOXPO/+8hyXMegbdU/o9g2lm1EVy4MegxuacVmdR7KSr52i2UO2aeZa31fsChXMn163vIShWnK/r491d/ss/XvieuqXD2dp1L2B8K10hQlEVniPSEg0j+h5AiazZgcNdcrwF9Z0K8Hz7YQr9aTvBVNIz1vvV1bxLSr0vfSqulQLHwiEXL7+KajPvrqD2+Mb+SJjNzs/R8Nz8n2HqXjJPDPVd60lYaQWT0oP2hivrtZLtXyXstrMg7W0zCSHSbrdhEBh6zJR4ZTCGdqWNcd/mueNXUHFeleHTi/UTUEjzoLLq3t0uC1xumnafC0bOTVQV0mhGREW5tg+U5R5pSVnLWbmbxYEEEAAAQQQQAABBBBAAIFGCZzZqLNa6Ekxwa99r3eOnTjdOH2B/YYjfzfO7xI0V0+SxjxapPl3DA2a78d/pJTQVzkPF2rRrZ75Sbb/75KQL+RjH/6leptsyLfEXTxKj09I8300X8qX65nXdtmf41KGa0GYetrXiWcCp4esmdeDf3uII2hTqtIuD3qdtn9PknmsKOjRNGueoF7B5/kOjFPG/YV6anqWgo/27bX+po2boZWr7gt5DCgmNgg7qV3Y1iddPVFrnpqhtHDV6lJNmT7FviZ2FNQxfBnB7fCstwvadPLhQMeguYrax4TLQ0/uXvA0JlkTC1Zqhhk9Fm651IyAmjLCjADzhl6BemPUxZ6Tx3NW7/O7+k9P7DVG65bN19BUXxDi32Wv9B0xRcteMJOYh3QhTsNnLqh7jrlUMeY/9dUVl3Kjlr34lLIy6rkDHIM146mVZm6ilJBGnMgy+N+mfy6pbgNUuOpxjR0Y9qYw5Ts08o75Knp0lP/fYkzwBFNm//ldgv6xhbSIDwgggAACCCCAAAIIIIAAArUFzvi3WWpvbOhnp9OpLl266IwzzmjoKa3sOJf2OHdp/8HDcsfGqFOXs+23L4V8126SHrnlqnHZ8w/FxMUpLmwg0SQVnUQh1lundunzg25Zb7h3m5gsKTlZ8U3Q+Zq9Tv1r/0G5j8aoQ9ez5TCvjW+CYk+ib405tBH3gqtGzl3/0kHzyFJMbCedbfwSTxHQVb1Luz4/qMNH3VJsB1OmQ0knKNPtcsllTXxt7qs4c3811NrtqtKuXZ/LHWPSMpe5A85OUnLC6Qld3DWmrj1VOnz4sN2vDp0Sldwq7ovG3EucgwACCCCAAAIIIIAAAghETsCKffbv3y+HwyFCoMi5UxMCCCCAAAIIIIAAAggggAACCCAQUYHgEKhNPQ4WUUUq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tACNRYOc5DAAEEEEAAAQQQQAABBBBAAAEEWpEAIVArulg0FQEEEEAAAQQQQAABBBBAAAEEEGisACFQY+U4DwEEEEAAAQQQQAABBBBAAAEEEGhFAoRArehi0VQEEEAAAQQQQAABBBBAAAEEEECgsQKEQI2V4zwEEEAAAQQQQAABBBBAAAEEEECgFQkQArWii0VTEUAAAQQQQAABBBBAAAEEEEAAgcYKEAI1Vo7zEEAAAQQQQAABBBBAAAEEEEAAgVYkQAjUii4WTUUAAQQQQAABBBBAAAEEEEAAAQQaK0AI1Fg5zkMAAQQQQAABBBBAAAEEEEAAAQRakQAhUCu6WDQVAQQQQAABBBBAAAEEEEAAAQQQaKwAIVBj5TgPAQQQQAABBBBAAAEEEEAAAQQQaEUChECt6GLRVAQQQAABBBBAAAEEEEAAAQQQQKCxAoRAjZXjPAQQQAABBBBAAAEEEEAAAQQQQKAVCRACtaKLRVMRQAABBBBAAAEEEEAAAQQQQACBxgoQAjVWjvMQQAABBBBAAAEEEEAAAQQQQACBViRACNSKLhZNRQABBBBAAAEEEEAAAQQQQAABBBorQAjUWDnO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sQ09gTOQ8BBBBoiwJHjx7VgQMHVF1drSNHjrTFLtKnCAq0b99eCQkJ6ty5s2JjYyNYM1UhgAACCCCAAAIIIFBXgBCorglbEEAgSgWsAOjDDz/UOeeco5SUFJ15JoMlo/RWaLJuHzt2zA4UrfuqR48eBEFNJktBCCCAAAIIIIAAAo0R4BtOY9Q4BwEE2qTA7t277QCoS5cuBEBt8gpHvlNWkGjdT1awaN1fLAgggAACCCCAAAIINKcAIVBz6lM3Agi0KIFDhw7Zj+60qEbRmDYhYD0SZt1fLAgggAACCCCAAAIINKcAIVBz6lM3Agi0KAHr0R0eAWtRl6TNNMa6r6z7iwUBBBBAAAEEEEAAgeYUIARqTn3qRgABBBBAAAEEEEAAAQQQQAABBCIkQAgUIWiqQQABBBBAAAEEEEAAAQQQQAABBJpTgBCoOfWpGwEEEEAAAQQQQAABBBBAAAEEEIiQACFQhKCpBgEEEEAAAQQQQAABBBBAAAEEEGhOAUKg5tSnbgQQQAABBBBAAAEEEEAAAQQQQCBCAoRAEYKmGgQQQAABBBBAAAEEEEAAAQQQQKA5BQiBmlOfuhFAAAEEEEAAAQQQQAABBBBAAIEICcREqJ7TX427StvertBR06PYzhep98VJoXW6dmnbto91WDHqftFlSukWF7q/yT+55Xxnqz49LHVPvUIpCbWprf2b9am6q1+vFNVUlqviswPm2H5hjj1+49zVldr8993q+o0rdMlJ9quqcpup16h0ukD9eiYHKvJ5djXbLw7aHjiiydbs9lfsVoeuwdfN+JQbv4PSecbP4fPztat2e0+hNR6/vTrvClNPfO3rdAoFcyoCCCCAAAIIIIAAAggggAACLUig7YwEcn2gvHunKnfKVN01/nE5ayHveu1J3WX2T703V5OWv19rb2M+urW+4D4Nz85TeU248116eXquXV/RB+EOqNGaHNOenFWy9n7y51+bY6cq/LHhyg9sc33yqqbeP1X3LH83sLGBa5/8Oc+uN/e2W/SK0x04y+eZ+5KqAlsbuXZ8K/fnG+023DX++aC6nHr8No/f7KLt/nprtv/Bvo65v/6z7ebfcQorHr9crXk/3HU6hYI5FQEEEEAAAQQQQAABBBBAAIEWJNB2QqCYWJ3thy1WSUgyU6O/FBX793Zv5189hRW3Pn2zVFUVH0j1DCrq5B1A0y42XDXxuv7h2Zq9cKTize7Ydp7Whz823PlB22La2x+6N+JkX71WAXNmPxcIYXyeye3N2KlTXY5vFXfxAA22qyjTB9WeutyVf1ept9qKDdv8gc/ON9+xt6bd/E3bzXvIKf2J6+DxawTfKdXLyQgggAACCCCAAAIIIIAAAghEUqDthEC11Nau3RLYUr1Ffwr6GNjh0uYXFys7c7gGDRqk4ZmTtfjFzXL5DnA5tTJ/ljKHWfuHKzP7Pq1404wxclfq6Z+PV36FdWCFHrkjWwteDIxW8Z1+/L9u7d76F72yoSJQX9AJe95eofsmTVb2pMWqtAfouLX5j6atdlsGKXNSnkp21B2jU/7HBcrOnqyV5YF9NTte0uTsbOX98QRtrCjQky/XHkMVaFRV+SualZ3psRqWbay2ydO0Si2elK3Jk2ZpvXc0UdU7K81ns23Of2vxCa0c+nZGoqmoQmWfeNrt3LwpUPGWUu20L0qNtq0vs7en9zvf/mu3aVKmhpvrN2hYpu57ZIUqvQN6XM4S3Wf6veDZl7Tikcl2u5eacHD7a0s1OdPTj8yfL9bLWz8N1OU217xgsRY/WxIIxAJ7WUMAAQQQQAABBBBAAAEEEECg1Qq0vRAoNU19HZJz9Uva7n26qfL1V+3HwwaPGCwravAtmwvuVu785aowuUdaRpo5qUzL5+fq7oLN5hCXVk7L1MIVxapJvlSDB3aXs6JU+fdmauUHh3Rwn/xl7d61W9U13sp8hZ/wr1sflRSr9I3PPEGK9/j2HeLkKl+hUVPyVbrlI31vUpZSzFCcbc/eo9xFpq3V8UrrkyrnliLNHJ9lHuHyR1Z2CV26HVFFRZkWLveEJdbGLWt+q7KKCnU+v4u3lrp/xk6dor5mc9Hc+drmDVG+CDrMVfmSht82R8UGK7WPObK6wljdpXueK5diUpTe7yyVbSnW9GnPaU/NduXlLDSfK9TrO5fpyAmtYtTT8jfLxr99Yn679fZfzMithMHKmWCNESrTpo9MP907VWoHb0PVJ8U47VjpadMWp+IHDlbfTk6Vrs5X1q0LtMsqZb/5bPq9ask85a/2eOzb+ltNeKBAZU7TD3PO2e8t17xFReZo7+LarT8sXa7lSxYo7FN8vuP4iwACCCCAAAIIIIAAAggggEArE2h7IVDXvhp9sxUolOrP26xRJTX66xrrUbChGnZtz8DoDtc2PbnUShQcmv3CSuXNztPKF2abT2Y8ytJClVvZSgfzY5YfTLpPsx4q0LIHczR0yEid0/Ei5Rb8Tj9Itfam6jcvrNGsW3taH05qadfRc7jJePzLu688ofG35ZvPqZpR+Lxuutg8LGbaumSJCTESRmrZ68uU92iB1izMMsdUaU7BhpAQKfmb37PDHJW84umDe7teXW05DNbQK5P89dRe6dTzBuVOttzK9IvH1ptH3DroLP9BLr36xDz7U85T61Tw6CKtWfeU7KOfeNYO23r/aLayLQ9ngUYNnWA/ypU6boEmfvPqBlkl9xxgh2oVb5bLZUbjvLnFlHXpQN34nf52vZu27JJ7V7lpnQnfhgww18m0qWChvW/w1CVa9tAsLVq2Rjl9zKbqVXrmNZPs+WETlf3wMhW/XqTk/1ttnzN0eqEKrHNeXKMpAxPtbfavuG4aMmSwCQWHq7P//MBu1tq2wJlnnqljx4617U7Su2YRsO4r6/5iQQABBBBAAAEEEECgOQXa3v8i3Rery6+9yQ4Ulv/p73JXv6sXTNaTOOZ6pXYNUNd8tNU8fGQioBGTldHd820/pnuGJo+xYiDPyJPzvmatS/k55nEw86jR0xu/VMbonyjdYU0C5NaX9l7p6MkOAvKeF+5P6YpVnkmtB35PN5rRLtZitdUex1L9nn7/4CzNmpmnhc+s8Zy+/QMd8qx5fsf11OgRVrtLVfJejXly7W+yIjDHmCH2iKLgQ4PXj5i3mKXcPEUjE0y0tHa6/dhbYNxQjT7Z6Tm6dHmeqX+W8hY8652z5z19uNcCSNS4h+fbIZp9pCNLD2b381bRAKvuPZVh6lZFuTZt22iXnZZ+mRIdl3vCpi0btXnjNru8jEFW4ObWITPCyIzh0g+GXGJvt9rwn9lWOGZGTm23d9rriUOmadzVDpMJ1WivNUTIBGJjr0ux91nnpA3J8K6bP2ZU07j7Tf9mT9QlHv7APtbavEDHjh1VXV3d5vtJByMvYN1X1v3FggACCCCAAAIIIIBAcwq0vRDo0CHFdeuj0VYOUvKCnvn9Knv0z+gbr1Cc2xfbmH3e4KZjJ+9wH+9V6BzvmaD5iNk/IGeZli2coZEZfZVY7VTx6gJNHT9cedYoE7M0yfzS3nrr/NkwT4vf3OPZ7G2r9cFlRii5XFVydUnTyBFDTdsuqjMvdf/h37PPW//aa/pryev2+vdM/4+/WJUkK3tutn1Y/r0z7fDI/uCu0QG7y54RMy7TiKqqOA0dMdKMjMpQu8OeBrpNu7xPkpkRQTv0T/+Hhlglm9E3DlOdeaTMPApnLem9ks3vZKUPNH825GvqIjvOUtrl1nbfkqgOQSN2YryTZAd/1ep+bmfPwW63Dljf7xPOUfCb4OO71T9CylcLf6NDoHv37vrss8+0f/9+RgRFxyU/7b20RgBZ95N1X1n3FwsCCCCAAAIIIIAAAs0pEPT1uTmb0YR1m2//bvPeqIxbB6tgfrEKV1hlD1XGxTFym+lrfEv8177uffRrpbb/pLcusSTMo1MrrMeuzJ6+57q0dOZkvZswVLNmL1LubKny5TxlzS3yjDK5NvAI0VknHDHScOas/CL9UMt1Q06hlt/7sK5fl6dLznGY8SpmhE6f63Tf7DGe0MdMTr300VU6GOaVVnEXf9uM6MnXqtXzNNPqsHmM7NsXn7CR1pGK73WrZmS8oDklVfZn+1dMki60HvWqiNfon81SujVixyzWRNV//ribLky2yt6lxybOsQO3RLO/qrpUd01foaJHx4S8xet4Vhelp0url9tlW6N1LndYbjG6PH2wCYGsAMgsjsFK9dbv2VCkkndu17henuuxda0n9DorPijc82V/MYnefizX/+0YrzG2iUuv/b7AU5T922Xyq506rFj9v5SUkLAo6CBW26hAbGysevTooQMHDqiyslJHjhxpoz2lW5ESaN++vRISEuz7yrq/WBBAAAEEEEAAAQQQaE6BhqcTzdnKRtTtGHSdHCYEcppzHeOutwOfoIEpJhi5QplmhMk8Ey5MuCNOU4Z/Xe+vWegZ/TIwU5d1i1PZ9jKVmsmi7z7ymTn2HJWXeB5H6ugNXr60n8Oq0JPzFyht0GiNucYayRJYfNlD4fRMeR/esndWVVcp+6kX6h1JFNfrx5o2sNC0rVT3LFivNfdfZc8/lL8lX+N/flDZQ5K18bfzVGQ6lzZ5pNrro0Cl9lqybsrsq1VPWIGW1Dfzu2Y8TUOXGN34s5n6Q0mu/bic51mzeF1z82DlzzWjdIZNVs70EdJ7qz2TLTuydbvJgDbn/1KrrFE2GbO1ZnYvLRg2SqtMe3/z4gDlDUvSiays1iWl9jPXabnncbiMgbIzILPd0au/+e0JgVIzrrYDMRNX6ds/Hqn8+1epIOdOHZycqW4f/9m0yXrIL1VZwy6Rdv7NrAcvph/DTT/MfZE//m59aa5Lu7Jlyt8QdEzNu5o2Pte0IVELitaon5mSiSW6BKwv6t26dbN/oqvn9BYBBBBAAAEEEEAAAQTaukDbexzMd8US+uj71mNE5st85vWX+bZ6/trPccXppjnLlGM9glRRpIXzF6rI5AeOjBwtm3OTGW2TqB8umK/B1u61BZr5wBwt32DeKDVkin79A2tOmnhdn+OZf6Zs7Sr96b3AHDS+yjr6BqOY0McKfnw/1v4j5tEke/E9t+R9tszzdFqMbpo+30QZnvl5Vu6I0ZgFSzS2T6KcGwpNWzwB0OA7Fug3N6coJtZ7svePVe4lN4y2gy+r/yMGm0CkniXGO2KmffD+hH6aMdWMvrEWb/sc371P871v6sqfO9MOgBwDs1T4u3GKq1yp3BVW+JKmx6da8+sk6Y7HppmazcxE8+doo3mj2YmszKEmmEvVEKvTZhmacYUZA+RZYsy8QEO964PSe3jXzINi19ytx00IZp490/JF3jeAJaRpduECb3jjATkrPvD/vjuG3ae549LMORUqsPqxtkKpqZ7wzjaIiZXngcALzVggFgQQQAABBBBAAAEEEEAAAQTajsAZ/zZLY7vjNK/Z7tKli84444zGFtEiznPXmIDGTAIU0z5RicGTxXhb5zL7a46YF2Z1TFS89eRTMy6+tsQnJCrOl5KEaU/V20s1fIp5zCk1R0UFoY9khTm84ZvM/EB7ql31WjW8oCY80m3mKKo2k2DHxCkpoWFDd9yuGlUdMv0w1zTxeJBN2EyKQgABBBBAAAEEEEAAAQQQQCDSAlbsY81T6XBYL0xiUUx8opKOkx3Emf1xx9kfScITtsXMa5Q3coKKvC84Gpv9nZA5eU65rTHxSurWQjB8nTHhT6J5fO9klhhzQZNaykU9mYZzLAIIIIAAAggggAACCCCAAAKNFCAEaiRciz3Nesos2SFHp4666ta7defVvPmqxV4rGoYAAggggAACCCCAAAIIIIBABAV4HCyC2FSFAAIIIIAAAggggAACCCCAAAIIRFIg+HGwtjsxdCRFqQs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iCmKQqhDAQQQKCtCBw9elQHDhxQdXW1jhw50la6RT+aSaB9+/ZKSEhQ586dFRsb20ytoFoEEEAAAQQQQAABBDwChEDcCQgggIBXwAqAPvzwQ51zzjlKSUnRmWcyWJKb49QEjh07ZgeK1n3Vo0cPgqBT4+RsBBBAAAEEEEAAgVMU4BvOKQJyOgIItB2B3bt32wFQly5dCIDazmVt1p5YQaJ1P1nBonV/sSCAAAIIIIAAAggg0JwChEDNqU/dCCDQogQOHTpkP7rTohpFY9qEgPVImHV/sSCAAAIIIIAAAggg0JwChEDNqU/dCCDQogSsR3d4BKxFXZI20xjrvrLuLxYEEEAAAQQQQAABBJpTgBCoOfWpGwEEEEAAAQQQQAABBBBAAAEEEIiQACFQhKCpBgEEEEAAAQQQQAABBBBAAAEEEGhOAUKg5tSnbgQQQAABBBBAAAEEEEAAAQQQQCBCAoRAEYKmGgQQQAABBBBAAAEEEEAAAQQQQKA5BQiBmlOfuhFAAAEEEEAAAQQQQAABBBBAAIEICRACRQiaahBAAAEEEEAAAQQQQAABBBBAAIHmFCAEak596kYAAQQQQAABBBBAAAEEEEAAAQQiJBAToXoiVk1V5TZtfGeHPtu1T4pP1qVXfVP9Lk6KWP0nW5G7ulKb/75X511xhRzxtS+HW853turTo6ZU91lKvbqnEkMq8O4/7FaHrhepdwT66WnvbnX9xhW6pFtcSGusD6H7Y0z7N+tTdVe/Ximq3bs6J9faUFVZrorPDqh7aj+lJJzE2e4qbdtWocPuDsasd4hZo8us1bYTfnTv0ba3P9BhdQ65bq7d27X14321rpe5juXmOh+M1UVX9lbSSXS13nZYBm9X6GjXC8z9n1zvYexAAAEEEEAAAQQQQAABBBCIHoE2NRJo27P3aXjWXZozf6EKlhaq4Il5yh0/Stn56+VuodfU9cmrmnp/rta8XxOmhS69PD1XU6eYn3tv0ys7XKHHVG/WnTnWvqm6K3e1qkL3NurT9hcXKHNYtlbuCNceydPeqbpn+bthy3d9UmT6M1UTnrX2W+2fqqk5ryp8aWGL8G/85M+/tvtW9MFJnu36QHlTTL333qWZz5X7y7NWGl1mSCmeD8e1inGpyFwX67ptdAbuvq3/c4/neo1/PnC93E49fpt1He/SP6rDVNSYTZaBqT8396VAPY0ph3MQQAABBBBAAAEEEEAAAQTajEDbCYH2rtcvlpSaC+NQzoNPaeWqlXrqwRzzSapYMV3PlZ9kkBChSxzXob1dU7vY8BV2ChrE8ac1W0MOcm5YG/iCn9z+pEfahBTm+7CvUs7qCh06Ws9wlBhPe7vX0+C4c6/X7OkzNH/IBXaJdvsdjWtbbLuz7TLqqcrX4rp/Y2LlOVMqe+LXWr83cEijywwUEVg7rpVDGWOsu8+0Yccu7zm7VFrii+rWq8Ib+Lh3/V3WnStHti7v5j30VP/EneUxaKr74lTbw/kIIIAAAggggAACCCCAAALNLtBmQqCaf/7DE4g4BuvGa3oqqVuSel4zRrMnD1ViQqo6+qhdlVrx4GQNHzRIg4YN132PrJAzaIDNnnde0n3ZmRpk9g/PzNas/Je0yz+Qw6XNLy5WduZw7/7JWvziZjPexbNUvmb2TVqgV95Yqfu8x2Saz5t3+46Qtr+2VJMzPeVn/nyxXt76qa9lJ/zrXL1Wlf621OiNPxaHPaeq/BXNmpTp7WOm3cdKfwbm0rYXn9Zkfx8zNaugxLarfHmxZv6hzC7zhUfu1uQHXzr5ETzufdpYUqLNH/srtMvzNNulkoJZmjwpW/d5R2fZbfW1xYxAWvzitrqjtr76p5b+fLKxXazKAKU2P5en7OzJeqmeUUseHKemz17pv0Z1wdza/Edz3cy9YF3zzEl5KtlhBTVubTRttcpf8OJ2z2mu7VpstSP7Pv3+fx49oVXqwHT7vNINlfZf7S3XW/6RPk5trthjb9/1903239Qbr/A8ulZj3aNmVNswc48OGm76nadXyn3hkUuvPDJZkx9ZqfXmXsw0bZ78bLlczo3KM672OcMma+kLb+hzT632b+ebK7U4f7FWvuEM2soqAggggAACCCCAAAIIIIBANAm0mRAo/sKrlWpdOWeh+SJswpnnXtK2HU6df/N9WvNigUb1jDc7d2nB6CzlrzVBR2pf9e1UpdLV+coc/7Ssr+M15Ss0KmeeSiucSh04WN0PVqh4xTzdMuMlO0TYXHC3cucvl9mttIw0U1eZls/P1d0Fm62adeDjMlVsWaU59y/Ue0mXqq/DHGI+5/7iT/b5e95crAkPFKjM6Sn/7PeWa96iIvvc4//qq7FD+ppDivWqLwzYu0X/UyElmn6YaqRDnhJcO1Zq+G1zVLzFqXjTh76dnHYfs25dYHov7Xnzd7prfqHKdnXUYNOHeNOW4qUzdWfBNunoZ2YUkKcc7dqtz11fej80/I/rs/dVtKFU63ceCDqpnSz99fl3a+bSYpXt6au7bkuXu/IlT1st7z6mf2YE0vL5d+meWo9w6T+6qeNhy3a5it7zhiHu7XrhiSJVGIOLHFbpYZbUwRrZJ1HaslBPvOEbjRN63LZn71HuInNNq+OV1ifVXK8izRyfpVfMI1xXXN/flF+mVfPvUcnuKq1fcI+WbyjT7p43aWDnfSe0SrxogH1PVpW+Zd9fe97ZKCuCGXlHtr19/foP7Ma8u+Ft++91V/cwf51aMNS6R0tV1amvBg+MN/0u0pzbhnsf0XPrs/Iyla1eqOnmXrTK++KLcv08c6qKtlSYc9I0+NLPzaOQhfY+u2Dza9/WP2j5iuV6Zstu3yb+IoAAAggggAACCCCAAAIIRJlAmwmBFN9bv16Y7RlJUW3CGTMf0F3jM3WDGSkx69mNdgiz67VntMqEHH3HLdCagkVatOx1zR5iJTWFWv3Obr32TL59+cc++LwKHpqlgheXaai1ZcMyvbt3m55cahIHE7nMfmGl8mbnaeULsz2Pm5n5h8rNCJVYnWWfb5f/aJ4WFT4lExWZ59FK9X5Njf6vYLm9f+h0M1+RKX/Ri2s0ZaAJKU64dFC/EWZEkzlujXekTmWpZ66X0T8Yoa9Z59tDnVx6tWChXdrgqUu0zKpj2Rrl9DGbqlfpmdecqtn9mb0/7fu3a5bpw7IXH1eWKTu9q+nZsFlaMsEKm6TR857Xstmj7PDG3tDQXzGeA/0jr6yPHffqZTNf0/QVFUrsk63nl90ph5kz51Vzjawl56l1Knh0kdas83iVPfGstrvtXd5f7TX4x2Pt9Zf/5BmpVFP+N/sRqsQRo9UzLvjY4PXeGjdjmu22ygRz1ngeb/M8B7m2ackSU17CSC17fZnyHi3QmoVZZl+V5hRsUEzKTSqcOtj+PHP0cE1fW2Ufu/hn6bqoIVYJF2mQldBVv6UPatz6hwnHzN2n7w69Xn0TzG1X8o6paZfK7EfE0nTlhfFyvvy0Vpmj1CdHa5Yt0qyHlmmJ3QZp4aPr7Pu4nbXfLKljZmtN8eualvgX2SoDp6hoWZ59TuF0+871h4PnXPE9EyilafhFTfW8macNbe33mWeeqWPHjrW1btGfFiBg3VfW/cWCAAIIIIAAAggggEBzCrSp/0WafOU4rXl9nZb9boGmTRhrj8SxcIuXTFWeCUA+2+4ZeVG2plB5D87SrJnmMZt3rLEU5pi/VWjXTmttpEZdk2ytmMWhe9et07p1v1PqZ1tlR0AjJiujuydKiOmeocn2vC9l2vRR4PGn/un2mCSTOJyvvvbqFzpqHqzaaw9GGayx16XYpZtxPEobkuFdP94f846pCwdotAkUqkpeMQFJjTausQKFofpWX19brfPdOmReimbGKekHQy6xVsySqP/MtoINadv2fUru2dteL12Saz/+lD23SF0HfE/jb+5tByS+7OWI26RaTbVUmBFP9nxN0nd/OEyeFtfoE9tbKl1ugouZs5S34FnP3Dh6Tx/u9bXE04jE3tfbgVpVyWo7zKn481p7x+ghVsJVz3LokOK7p+s346yLUKp5BRt1OL6D/+Caj7Z6wpPq9/R77/2w8Jk1nv3mXrGuaMqw+0xQ5zslUdOeuNsz8sps8rWwfqtEXZFh1e3UO1s3661SEyI5+uvChGT1Tks04dBGlb29VWYMlmQeHbvQhFkH9++3Pikr+0Y7vLLWLxkyxkRHZtlzyA6BrFUrTPrZhAwlmlvR7R2wNXbMYH9ol3LtUM/IOG8al3z1GBMO5Wnid1Pss/kVXqBjx46qrjZJMQsCTSxg3VfW/cWCAAIIIIAAAggggEBzCrSZEMh+U1OmmR+m0nzPvrifbvrRnfZIH9+IiOK1W3SsnWekjqq/kMtkHC5XleJ6jdRIMxJm8LlnyjwZZUZ6hE5i7DZhiMv6tu/9xt+xUyBEsC5c53jPFMRH3L5IQApet46xlliz/4D13TLhHAW/CT7ezF104sWESDGJyrjZGldUqv/570L9ySRSiSOuN69Ol3kNee3l/7P3PnBRVmn//6d9RkUdA9MNt6bCzCVtU9HKR/RrC1uprKKYptEj7WpkhaZU+K82cAsl7RFsQ9dGexJ3XcgCUxezWmhdw7Ui/LPJTlqSTRv4qA061qjz2+d3nfu+Z5iBgUHzH/I5L5373/lznfe5zhnONdc5dxja63Yq7YHJ2MxZTT9CbhqLkqIVmDlBjAQWcVLaXoycuVNxz2x9yVv9nM71df5TWZrXFMSQdUzxNkwdLmkQhyMEcWMSECeGsbby2nu/YOqJ8YbB7a/vb8O7pSpxHGK0ZX5+MesupMLKlNXn109D+fPY1mQi6829dc99ivDog6tztKYPCTE9oDsYOXFUM6ypZA7s+1ItHGx+uHHIUC1ynrwxTXmhqX1/VL43D1XGPxvSZ2Zqy7ZiY/ppRjhPs7Uzec5U8vborA4SvHfFmHSdLqD+QD6P+eigumlou/c5T4ITCA8Px6FDh/CtGOPoERScF2MEJ6D0SOmT0iulXwwkQAIkQAIkQAIkQAIkcDEJeOeUF1OIc1H299V7xYhjwyv/8x5+Pn+k1yPCZEyUw8I64j+MgmLnpSNjuFhAJDhlE2Xr+r24uW8vdBKnjRLxWtlaNRljI1TCaiyPu0+W50RixbqHjKVfhdj36z7oqcjJvjQFajmRPIm6Xjw79K1d5DpAECNOd+UUIvn/Zf9kTLhJ5e/C+3+wBogc4JYYLCw/HwnL0jLZwydfi5AS31dk2IvvGkQvRumeRzDpVpFJwq7NW7VjB/GCUZs/ZxYfw0Ppc2BNmQP3kXI8k5CKMrXkzTkSbU7pubXzgNNS/sAPWW5VuDEV/1yollSVYXZ2KQrn3m7wMGP8ExkYIsYsFdQmze9+2QXdu4U0MG71/eU4oCAHec/O0+JGTonzeuVoNwJ8aApuisC0Fyei5CnZQ8deF8l8tUUzQTn63YU58yfoRh93Fda8VITjxivJdq+eizzlAhaqPHccKJr7G0TLHlMDRd7TzWBl7t5X8+JRWqLCUG3fH6DrzbeL7EWaAUgZwgb5eXQBmzd/ikm9BmppnJV/k92gGg8mY33Y57u+BO7QjYqHy/+iezkZe0W5ndU4UH0cbTr9BBHhjeyh1HgRreZJmzZtcOONN+LYsWOoqqrCyZMnW03dWdHzQ6Bdu3YIDQ3V9ErpFwMJkAAJkAAJkAAJkAAJXEwCl40RqHd8IsJkg2NH6SLEffIuEuJvRbvDe5CvNoGWED2oJ26NSoRFjDYlCxIRUjMLA80HkS2bAjtkEt5v8nQMvjcWuQtKkJM0G6dlT5Xjpav1/VkGjUPP8L5IlGVBi7aXYMqjIZgZ/1N8tiFHn5wPSsQtYhQ40GRLmjE4XvJfXIJcKevUvES0rViL3O1NJoKx0kf3ROrSD6PFkJSrjBLiBTP4Jmk+v1VbZtz5qwTkzi0SA89jOD4jEV2+fBe561WCSCSN6onTGxfJRsM2pE13YebDd8rryv4qi68khA7BDWIbcPfsIRc2rFuSAdz7IO4f3qvO+0TFM4JtzTOIN1ZOabfEQNJ9ygpk3uGJ4XPs1FUzsAyZ/jyiNk9DxeZ0vDZsA4YbvOfJRt4p88YAe9eLrNJe8qr0R8RGVt/DyRQxFBMtOcjXDDlhGPeL3j6FBDgVA4jH2afrHZMxs18+cnb6xAu/HQ8onjtzMXn2cSSP6IYdryxCseQfPSMBbtkofNoqxS4Kq4qWwv3HZEyV67Sn1sieUpNwdXNYhdwoG07La+K1cqNwm+z7o4UuN2mGr3zNOywGfY0lhj1HJSFyuWyCvT4NQgV333AEa0VHVYhLudtr3NRuGB897xmPMJVmTSpk8RpirvoSmUuLvFEUg71/egLT1tgRNkH2w0oZ4H3Gk4YE1ES9S5cu2v+GT3mHBEiABEiABEiABEiABEiABFougctmOZjanydvxdOIFmMMZGPoItmsWTcAWTAxbQXm/Fw8f0IHymuyZ2p7pRSvWoR0ZQAKjcKsFXnaPj+W4XOweIpaOFQhxqBM5G2XSXO/iVgxb5gYQkIwMnMtUmIkH5ssoVqcg2KxD1hiUrA2c6TuRWLoQTtffdBWj+kLcyyyv8yCSWpJlw3WBenyBigbItWaLAl+abQ7+kdHv9VnYuR5IE57EOX1gpEJq0/8boOn42UxYKh9aPKXLtKNKqHRmJ+XjQFif+h5/0LMGiGWD7sYu55NR468rcthicX83yVB+ZB0i5KlccLQIZtZW3M/aOIV8Q44xPDj/S9pvzt1GqY2hluKZ/diJZtnGwzZvDvtt0o2IC/9f2SDIF/ewkMMQJZBSch7dZLmoQMjj07etW1dEXe/ah8JlvEYaAliw+za0ceAFYKx6QsMz6EwdOukPLHMmJC9ChPlDWL27XlIf1Y3AMU+mo3n7zXBOsvYKPzF32ieX70efE6MUJLMZkXO21XNZGVG/ztVm0vod6e2749+0Q0Dh0s7SLAMjzb2SZIL8wBk583X9LhC3ly3SHRUtBBxM17GHO9eVRLPw1Rl0GUIXs1J0epWtiZHMwCFqX6gQte2GoP25uu1y3AzPRE0EPwgARIgARIgARIgARIgARIggVZI4Ir/k3C29bbL2prOnTvjiiuuONsszks6Z+1hOGUjH1OIGWGhZh9DgKc4NxxHHHDLkqeAz11O2YNXXGzkeVdJXz+4nWL8OCn5twtDmO8GP/UjNnLtlvwdkr+po6QPCWLIaCSPoLdlLyNHrVOrY6A6wJAB7YSRWRlE/INbbYQk+9L4bU3jH+XcXcn+QIdrhUdQnm5sW5KEeevtiE3LQ8aoiHMmg0va1HlSbDCy7OtMm+R8sVJ67HKbzkAmafMjTbT5OaPFjEiABEiABEiABEiABEiABEiABFoKAWX2UftUWiwWXJZGoJbSEJSz+QRc+wtx3+QcWbqnQhRWvLO0iVfDNz9fxiQBEiABEiABEiABEiABEiABEiCBy5mArxHoPLmhXM74WLeLQ6AtwsVLx9ytP5JnP0UD0MVpBJZKAiRAAiRAAiRAAiRAAiRAAiTQggnQE6gFNx5FJwESIAESIAESIAESIAESIAESIAESIIGmCPh6Al02G0M3VWE+IwESIAESIAESIAESIAHJO+1TAABAAElEQVQSIAESIAESIIHWToBGoNauAaw/CZAACZAACZAACZAACZAACZAACZBAqyBAI1CraGZWkgRIgARIgARIgARIgARIgARIgARIoLUToBGotWsA608CJEACJEACJEACJEACJEACJEACJNAqCNAI1CqamZUkARIgARIgARIgARIgARIgARIgARJo7QRoBGrtGsD6kwAJkAAJkAAJkAAJkAAJkAAJkAAJtAoCNAK1imZmJUmABEiABEiABEiABEiABEiABEiABFo7ARqBWrsGsP4kQAIkQAIkQAIkQAIkQAIkQAIkQAKtggCNQK2imVlJEiABEiABEiABEiABEiABEiABEiCB1k6ARqDWrgGsPwmQAAmQAAmQAAmQAAmQAAmQAAmQQKsgQCNQq2hmVpIESIAESIAESIAESIAESIAESIAESKC1E6ARqLVrAOtPAiRAAiRAAiRAAiRAAiRAAiRAAiTQKgjQCNQqmpmVJAESIAESIAESIAESIAESIAESIAESaO0EaARq7RrA+pMACZAACZAACZAACZAACZAACZAACbQKAjQCtYpmZiVJgARIgARIgARIgARIgARIgARIgARaOwEagVq7BrD+JEACJEACJEACJEACJEACJEACJEACrYIAjUCtoplZSRIgARIgARIgARIgARIgARIgARIggdZOgEag1q4BrD8JkAAJkAAJkAAJkAAJkAAJkAAJkECrIEAjUKtoZlaSBEiABEiABEiABEiABEiABEiABEigtROgEai1awDrTwIkQAIkQAIkQAIkQAIkQAIkQAIk0CoI0AjUKpqZlSQBEiABEiABEiABEiABEiABEiABEmjtBGgEau0awPqTAAmQAAmQAAmQAAmQAAmQAAmQAAm0CgI0ArWKZmYlSYAESIAESIAESIAESIAESIAESIAEWjsBGoFauwaw/iRAAiRAAiRAAiRAAiRAAiRAAiRAAq2CAI1AraKZWUkSIAESIAESIAESIAESIAESIAESIIHWToBGoNauAaw/CZAACZAACZAACZAACZAACZAACZBAqyBAI1CraGZWkgRIgARIgARIgARIgARIgARIgARIoLUToBGotWsA608CJEACJEACJEACJEACJEACJEACJNAqCJhaRS1ZSRIgARJoJoHTp0/j2LFjqK2txcmTJ5uZitFIIDCBdu3aITQ0FFdeeSXatGkTOBLvkgAJkAAJkAAJkAAJkMAFIkAj0AUCzWJIgAQufQLKAPTFF1/g6quvRkREBH70IzpLXvqtdmlL+O9//1szKCq9uvHGG2kIurSbi9KRAAmQAAmQAAmQwGVPgDOcy76JWUESIIHmEqipqdEMQJ07d6YBqLnQGK9JAsqQqPRJGRaVfjGQAAmQAAmQAAmQAAmQwMUkQCPQxaTPskmABC4pAidOnNCW7lxSQlGYy4KAWhKm9IuBBEiABEiABEiABEiABC4mARqBLiZ9lk0CJHBJEVBLd7gE7JJqkstGGKVXSr8YSIAESIAESIAESIAESOBiEqAR6GLSZ9kkQAIkQAIkQAIkQAIkQAIkQAIkQAIkcIEI0Ah0gUCzGBIgARIgARIgARIgARIgARIgARIgARK4mARoBLqY9Fk2CZAACZAACZAACZAACZAACZAACZAACVwgAjQCXSDQLIYESIAESIAESIAESIAESIAESIAESIAELiYBGoEuJn2WTQIkQAIkQAIkQAIkQAIkQAIkQAIkQAIXiACNQBcINIshARIgARIgARIgARIgARIgARIgARIggYtJgEagi0mfZZMACZAACZAACZAACZAACZAACZAACZDABSJgukDlnN9i3A7s/sSG06bA1XG7ga4/CYXjmyNoc3Uk+kSEBZDHDfuecnyNcAy4NQKBc6qfTKXZha9Pd8At/XvBXO+xu7YKu2xHIMUjPLIvIkL9c3XaK/Hpv76Tp20Q2b8Pwvwf18vtXFwa8n4fWB6IpL4MnFWVsB06JrIPaCB7MGlU3cv/UYOrbu6Lnl1CgkX3ee6R0Y2regyQtHVQdJ41TbShTzY/8FTjUJ+T6FnlbhuOua9E5B294NEiZ42045fHcNUNUtfwM6lrY0I2rVeNpeJ9EiABEiABEiABEiABEiABEiABEmiKQN0Mu6lYl/oz1+eY9lRak1L+cvp9+PPvXkfYhGxsSBkQIK5T7qchHwnYsDXVO8EPENHnlgtvz0tFXm0Ysos3YEA9K5Dr4HtIfSpPi9+wXBf+PH8qcm3qsUXSr22Q3qeg5p26q7Ds0Xk4NHw+Mu7tGSCNR15gYs4GPNbfY8bwRPVncPDd55C2xt5IXE+awEdV97S5eU3wDpwOqJMRoUko3PgQuhpRPTwbsmwsr6buu7HN+gwWfRiGF7LnoFe9tqvZ+t9IK7AjcsoKWB/spWXk3LcRU2datfOn15VgWLjefT7942ykrXcgakYelt4b0VShzXzmYRBYr5qZCaORAAmQAAmQAAmQAAmQAAmQAAmQgB+By8MIFHItFqTNgqNNG/GpOYHS3ByU1QJxj85CVOc2OH26LW681o4/S9XDzR38ANRdmHH3i/PRy9S9gUdPXZz6ZyZ06ib3asOl3ADB1M5701GwEVVTxaPGQ7x2F97SDEAqSsfA6b2pm3vyPSpsdpwYonyPAgddXqBtQIH9GbRp+2PJxN5I3MD5e+8adQ8PXJA3WqATj4yozcOLG+9C1qgIPdoPyLNhOW58/WEZHLZIIIDzTmTsaKAgF7bySrjECKSifPXhx95stldUY9hwi1wfRnmpQ45hGDNEXZ+LEESvzkURzIMESIAESIAESIAESIAESIAESKDVEbg89gQydcOQUSMxcvgwmZjHIUoZZhCF0eNHyvUwjBwVg+vb621bs7cUKxcmY+jQoYgflYw1H1TpD2QpVM2uv2LLdpv4ogBV7y9D8uPLsOOTUmQkDsXQxwvgdFdj05I5SBwVL+njkZH7B4gtoJmhBH+rdHrj2reXinnFEzrgtOfUWYWChXNENilTykh+PAtbKpWRQQ+O/aXInp2sPxc5kmcvw+4jbriqSjEnaSqUXcn+xhJJl41KVZEzCv4M6ic9/EkB5jw+Q+NSpexMLiXrDMQLy6Eiy5wlBbAHKLPyzWwkJ89AoU89nPs3YUZyMrLe3Fe/GL/rssWZ2CEGvcaCo3ILMpITve25bONuaUnAWVmo5T8jvUDMNCq4scOaIXIkI3v9NqycPdnwwrJhyaNyb6O/HObufUSDJOz8EF+pDOHAx9sq1IkWPtn+qVYOaj/HNiVf6HD00jyDXCjfKLqTqHREdCxxBpZtLNd0SiU8K71y21FoXYZlq0tFCgYSIAESIAESIAESIAESIAESIAESODsCl4cRyK/u2oxd7nyH0wEMEo7t+cjbDEQPssBRa4N1bhK22FUaNw6UlqDsg0Pa5P7YlxWw7cxH2sx0lGjWmtP4y3P3YdH6Mthl0h87ojdKCvI0jyO/4gNchFks2t11m3YaT50ofbNYzsOMZWffGZ5AdmTHJSF3s3iodIpC7CCzyFCMzKnxKNwvBiRXJdImp6NIDFXde8ciuhtgk/pMS/gdasQD6sjxMCP/GtQcFiE9KIy7wQ/+DDzx27UPkaILMHZmLsp2HsDox5PEo6ka2eOVrGIYiYxCVCcHytbnInHySsPo4kkNdO5yEjZbBXLy64woOze8Il5LNlx5Xee6iH5nUUieEit3bEhbsClgVVxVmxA/NRMl4v0U2S9KPLJsyF88DU/+qRLmXtGIrLahojRXvIn2wbHnNVnaViJyXIuRMeE4flTR10NNdQ1qnfVghXTHnf3U8zLsUfohSw63ioXNMiIZE+W+o3Q7lP3P8Xm5ZsyzDB8AaQ6UW6cjdXE+RCREx0SLRa5CZErFdGu5ygxnpVeuGryxJh/5q7LxeZ0dUcuPHyRAAiRAAiRAAiRAAiRAAiRAAiTQXAKXoREoSNVDE7C2xIqsF9ZiwRjdOPPVt/rMum1HPa1asdUGxrKx0Di8XPQOtj7XEwWl6nkkFhRtQMbcLJSsW6x7i+jJGv3sPSwRSbLqyLF5EyqVreHITqxTBoUxv8L4QXXJ7G+vRJG67JeCDWuXIkNkXJWmDCFAzkvvaN4kulSxmDY/A1nW1zF/SgLixlyD/7CMhLXoBZFOJBz3gqTPaLDPjZZRkA9fBp6on25ZjslTc1XOeDrvdYy8yYzq919DkdiZoibJHkvWpVi6divmjxCe9jys3+PwJNWO3f5ztM6pdIvuneTeh/dkDx0xpSGuf1e/uL4Xt02YhmTVRNsX4bU9ToS0aevz2IX3li/SrlNWvAPrS0ux4Z0VELMLKpavxj53Nzy2cr7stiRmnMVTEJ+Sp8Wd+eoc9AztiVTrq3hAwZI6Pb9O2vN+fd8fLZL2EYL+d6rcgN3/PAznATEKyvntv7gbMYPE4IQSfHrEhW/KdcNW7CDJzLUbv1+jYlkwf10hsuZnoXCdLoNtTZ5W97PSq5AuGDFCjH4x8bhSKSfDeSPwox/9CP/+97/PW/7MuPUSUHql9IuBBEiABEiABEiABEiABC4mgVb3F2nkuOGwGBPpLl3UnjdNh4m/eQR95O1WzoOf6R4fYx7CkC56GlN4X0Rr3iJN5/F92x64Kz5WIpXhA1kSVf3Re9qyntEj7kBneQOVJxz/9lvtNCl5mNdLpeeICboB5fAJuEI6IUKLUYIp96ilRrNR2bYf/uvhCXqdXPqishOnvIvLPFn/oGNZQZG+dG3QaAyL0DfQObTvcy3Pig15yFqYgYx0Wba2R9xfJJT8/aB29H6E9MJ4zeBWhtK9Trir/i4mFDGVTBhRt0eSN7LnRDy5ZEvo+xfM1G7kzbNi7zHPM3V04uBX+nVZfpaUL0ax7NVCWIW9+EKWyCE8Bkt+m6BHkk+1yfPYm3T5lZvUKePJaYkaKFgGDNFuf7Z3l6wK2yPnYbg9shu6/+w27X7FR7vw8R5l9InEHT8NE0PRLs1QZBkzAzHGptEmkWHGBGWKqsDHB+rceM5Ir0wRmDRX6jf/IfT0iK9JwI9zTaBjx46orRXrJgMJnGMCSq+UfjGQAAmQAAmQAAmQAAmQwMUk0OqMQDhDA0nb9vVcL9r5XwfcX7lei353yoSIoXdphp0Nf1iLPxUrE0gc7uzVFSd8jECenNv5veq+PTob+ZnEwyR16wYsTktCdKQsZ1NLjZanIzEuGeVq3mpk0PEsNmOuJ3LgS/HIWfahvsNOm7aGp1Ttd3DJsjuXy4GQWxOQMCYOsddd2SD9bfGjtXvb3n8ffyvdqp2PHta3QTzfG8o4Y4oYq3ts1RZhmixH8wa3E8fs6ipMu+USIRyOEPGKEs+oETFo+71u2Tl+pG5CX/PF5969eVQiX78iLZN6HybLz8RXSZyb1mdi3irx+JF9f24OlX2ku/fWPK6KF6TBulMiRN6FG81y1ItEx07GBlRGfleadWPjSbcRQe6fC70ysufhHBIIDw/HoUOH8K0YZOkRdA7BtuKslB4pfVJ6pfSLgQRIgARIgARIgARIgAQuJgGP3eFiynCJl61P3M1XWzRzg/3trbDLK+YtSmrnZ/irMgIEC6fE0hN6G8bLiiGr7OFTJPEtE+7W9pAJlHTz5k8xqddA7ZGz8m+a14y6OFm1Bc9nFuP6B9JkKdhDcseJLQsfRuZmG3Z87sCA3loS2L5Qnjj1lzfpz+o+m9/0SbnF+C/k4x5ZUpX/1Iu4+50sbzax89KRob0lS23GvAXW9Xtx889kd5zj3ijaSchNdyIhNBdF6xchXd2RZXl3er1y/ON6rjwGtiGP/QZR66eKL41PMHVFd7Wcy2bG+CcyMESMMyqUv7kM737ZBd27yT5GVYWYslQZ3NTeSw7Zx2cRsgb188qrJZCPDo1515gsGBQThhLt7V/SZjED9NfVm3tgqJQtWxppIWp4f/2Nctf/VNML25pC7Pt1H/RUiGXpW4EyIMmTqOvFYPWJnsZjMWqeXrlg3/8VvpdFij+JiIC5+U3nKYzHZhJoI28YvPHGG3Hs2DFUVVXh5MmTzUzJaCQQmEC7du0QGhqq6ZXSLwYSIAESIAESIAESIAESuJgELsvppGeZzzkFG367todMrq0IiY8DT4+9Adv/O8ffMNFkgSGIkSVh1sXKKAGMHnaLfNYtSVL3eo5KQuRy2XtmfRpmIAV333AEa5fmq0eIS7kboaaPUSYbLJc9+xhOPpqCfuZDKC6za8+7XCmWDLexDKx0NTIsp/HIr0eiW70W9rDJm5eIDVpK/cNR60DyinWNeseE3PorzBqUh0Xby/Bk9jZseCwRFjFulCxIREjNLAw0H0S2yOoQc0u/ydN9cvacdsPIxCgUSf1UiEoc3qgRzCOjJyVkOdnc38bhvmfVZtqeYMbge2ORu6AE80YJrXljZBXYeuSul/wtyXjEVIWcpBwt8sSctXjs6vcxNHGRyDsLd0XlYYj8IH/qhHpsw+8XZyN66HhMGKyZ9jwFyNGEWwb1B2TDcBWGDOmhHZVR6bYhUbBKW6hw54Dr9PuhfZE4CMJIlus9GoKZ8T/FZxtydCPeoETcEgoc0GPWfTZHr5yfYtbkVFmSF4bs4g0YoLyOGM4bATVR79Kli/b/vBXCjEmABEiABEiABEiABEiABEjgIhC4LJeDtdVW4xjLlbxQ9cU/HcwNf4n1W35Vb8uGdt70ZkzIXoEE5X2yswiZz6rJfaQsyxLvDs8m0t649U6MdUeWoSO0ZUQInej1gjGk0hOYByA7bz6ixVhQIW/aWiRGFTXxj5vxMuYM7gaTbP68at5EueMQY0om0hdbUVFrwcS0FZigvGrMkRinNmeWVCVr1uJrWaZVP3T0rFQSo48y/Hj+q3je5UoeBobc+uomE0bOW6zJ79g8D4X/2xfLcmfqy6JWiXePMgCFRmHWijxtPxyTZxNnIw+Vf897xuseVFKDMbE91a2AIVD7dfv5I0jpp0f3tKFl+Bws1t4gViHGoHTNAGQZlIS8Vyfh4B+zob1/bcTTeLi/WE2E3ctToiUDO+ZlbpBlYWbcnZKkZVixuQhv7T0aUBZL1J2GzJEYGFm3ifV1d+j7AkE2Dr/D4nElCsHIzLVIiZE2sBUjZ3EOisVbyBKTgrWZI+GJpQo6I70ytYG+oKy78Ra5gKLyJgmQAAmQAAmQAAmQAAmQAAmQAAk0SeCK/5PQZIwmHtrtdnTu3BlXXHFFE7Euv0fO2sNwuU0wdwnzm9ify5p6ywiVMup58ygPImetUwwZJoSFmj1bAXmLd7uV9ccEk9/eQt7H5/jEDccRB9ymkICy+Bbm+GQN4mdaZQ+dFBRbJ+hLqHwjnO257A90uFZotJNlX5fIWim3UwxsJ91nJJO3zc+jXp0tYqYjARIgARIgARIgARIgARIgARJomQSU2UftU2mxWBrYD1pmjS6w1ObQrufOgNGI7E2XIQYoMQ41tirIJAaZCxfEENWlzkMmYLmyL05WwhQUG3s0T0z+RaOyB0wf7KbJjK5dGqMRLPH5eW4yh6HrGYrUdJufHzmZKwmQAAmQAAmQAAmQAAmQAAmQQOsh0MDHpPVUnTW9YATcUlI3CyydOuL2+6fjsTuCGI0umGAsiARIgARIgARIgARIgARIgARIgARaDwEuB2s9bc2akgAJkAAJkAAJkAAJkAAJkAAJkAAJtDICvsvBLsuNoVtZe7K6JEACJEACJEACJEACJEACJEACJEACJBCUAI1AQRExAgmQAAmQAAmQAAmQAAmQAAmQAAmQAAm0fAI0ArX8NmQNSIAESIAESIAESIAESIAESIAESIAESCAoARqBgiJiBBIgARIgARIgARIgARIgARIgARIgARJo+QRoBGr5bcgakAAJkAAJkAAJkAAJkAAJkAAJkAAJkEBQAjQCBUXECCRAAiRAAiRAAiRAAiRAAiRAAiRAAiTQ8gnQCNTy25A1IAESIAESIAESIAESIAESIAESIAESIIGgBGgECoqIEUiABEiABEiABEiABEiABEiABEiABEig5ROgEajltyFrQAIkQAIkQAIkQAIkQAIkQAIkQAIkQAJBCdAIFBQRI5AACZAACZAACZAACZAACZAACZAACZBAyydAI1DLb0PWgARIgARIgARIgARIgARIgARIgARIgASCEqARKCgiRiABEiABEiABEiABEiABEiABEiABEiCBlk+ARqCW34asAQmQAAmQAAmQAAmQAAmQAAmQAAmQAAkEJUAjUFBEjEACJEACJEACJEACJEACJEACJEACJEACLZ8AjUAtvw1ZAxIgARIgARIgARIgARIgARIgARIgARIISoBGoKCIGIEESIAESIAESIAESIAESIAESIAESIAEWj4BGoFafhuyBiRAAiRAAiRAAiRAAiRAAiRAAiRAAiQQlACNQEERMQIJkAAJkAAJkAAJkAAJkAAJkAAJkAAJtHwCNAK1/DZkDUiABEiABEiABEiABEiABEiABEiABEggKAEagYIiYgQSIAESIAESIAESIAESIAESIAESIAESaPkEaARq+W3IGpAACZAACZAACZAACZAACZAACZAACZBAUAI0AgVFxAgkQAIkQAIkQAIkQAIkQAIkQAIkQAIk0PIJ0AjU8tuQNSABEiABEiABEiABEiABEiABEiABEiCBoARoBAqKiBFIgARIgARIgARIgARIgARIgARIgARIoOUToBGo5bcha0ACJEACJEACJEACJEACJEACJEACJEACQQnQCBQUESOQAAmQAAmQAAmQAAmQAAmQAAmQAAmQQMsnQCNQy29D1oAESIAESIAESIAESIAESIAESIAESIAEghKgESgoIkYgARIgARIgARIgARIgARIgARIgARIggZZPgEaglt+GrAEJkAAJkAAJkAAJkAAJkAAJkAAJkAAJBCVAI1BQRIxAAiRAAiRAAiRAAiRAAiRAAiRAAiRAAi2fAI1ALb8NWQMSIAESIAESIAESIAESIAESIAESIAESCEqARqCgiBiBBEiABEiABEiABEiABEiABEiABEiABFo+ARqBWn4bsgYkQAIkQAIkQAIkQAIkQAIkQAIkQAIkEJQAjUBBETECCZAACZAACZAACZAACZAACZAACZAACbR8AjQCtfw2ZA1IgARIgARIgARIgARIgARIgARIgARIICgBGoGCImIEEiABEiABEiABEiABEiABEiABEiABEmj5BGgEavltyBqQAAmQAAmQAAmQAAmQAAmQAAmQAAmQQFACNAIFRcQIJEACJEACJEACJEACJEACJEACJEACJNDyCdAI1PLbkDUgARIgARIgARIgARIgARIgARIgARIggaAEaAQKiogRSIAESIAESIAESIAESIAESIAESIAESKDlEzC1/CoYNXA7sPsTG06bGlbJ7QbCI/siIrThs8um/pdQRdy1VSj/Rw2uurkvenYJ+cGSqfx22WrQ5upI9IkIOyf5lf/jCHoMuAWufbvwNcIx4NYIOKt2w3boNK4VXbH46oqhW9+31+OdTy3y1BUB9BgQRW5zLfreasH5ksEhDP5xqA1+1ucn+Ga39KdzxPwHN9oZZeCGfU+5t13PF6szEuk8R9b73BFc21d01xy8xqqdbdLOkf17ISx49PMtvV97OasqRbZjMmYPCDpm/9CxxtPfzuXYosaq+v33yqtvQE9L13PIUem4jF2nO+AWacOQHzjmejneJGN2eMMx23EGbXIOK8msSIAESIAESIAESIAEzgOBy8cTyPU5sp5KQ+rM1Ab/055KRdHnzuD43FVYlpyIjDf3BY/bgmLs25iNxFHJKNzfDAbNqFew/FwHi5E2Nw1TVn/ajNwaRqmfv+vge0iVtn3mz583jHwWd1R+aXNTsflANT5YmIa0lPegyBx8NwtKV2a9vtc/V0O30ubp8fwfntsrxU7VNZAep86U+ymPYdfZNmMz9FsxmPfUczhYexBLziHzc0spWG4uvD2vrl2Dxb4cnnt0esNngZTDjW3WOYhPzkKl8VjX9al4o9JxCVTfv70O/nmq9MO0Zo3Zer3T8GR+88aaCzG2BOq/UxLHYujja3D4nNFWzFKRNnM2bNKmZzbmNtQHL8c3AnM8+O5zWpsUN+d7tJE61mevjNr19bKRpLxNAiRAAiRAAiRAAiRwDglc9N+Az1ldTG3wY8nMHhqNmSkx6OiT8enTwM96mH3uNHb6PSpsdpwYIh4Xl1M4WgV7rQ0nTp+j5g6SX8g1d2P+vB7ocMMNZ0exfv6mdlo+4eYOZ5df/VRGfm3Fn6ZNV/WwneZZ06atpkF+uqMl9ehWNz1e/ezO5XXINTGYNeN6tOnYBjjxOXKX5sPh1enTOH06DNc2/KG+mSIE1+82bVXP0Tl3Ubm2FTlaYOjUTYTu1A5njaqF1Tmkvd5HAjeXG19/WAaHLRIeIB5db2e6NAh52kuNUNcMW4ynewB9ezfD688zNgSueMNWvEBjS1hMMp4e/VPNee/00c+wLteKip1WvLjx/yFrVERDuc74jgkas9pwqB56ZmNuQ31AEI4efenU/gfoS332YgSqr5dnjIEJSIAESIAESIAESIAEzpjAObIKnHG55y9BtyjEDx8WcLlM1fvLkFl4EuMm3IDS3NdQZnfA0i8BTz79KG75fjsy5qXDpiR7YwmSy3vjiUWp6BXiRvmbr+D3r70NW62KH4fkxx9BzE1hcNlLkTF/LcKHjMY1R95F7voKJK8oxqRehsHJbceapxdj6/eReHrRY4gw/n4u/1MWfl/yDUbPzsTIm0wo3/gqfv8nyV/kCbNEYfj9SZg8aoA2X7N/sBLzc/dg9G9VXJWvE1uWPI83qsIxS+Rr83dVJ+ChX/XC5hfTUdI1BcUvTYDH5FX19jKkv1Gh8V63ZDo+vnE0MueOhNlVhYLsbPxxc4UYGcIQHfMApj02ARaTeEM9kSkcrsX4Wc9giMUEx55CpFs3Az8ZjYejDiIzUH5aCcaH+yh2lJbiyphIDBQWW5bMRvHJ23B3xGG8srwIUktET0jBnJRhcuYfAsk7b4wep2ZvKVYuXIK8zTaEhUZi/JynMWlwhP6wsfoEmrMEsPEFuOUvmN+VC7s3/gGrNpRoRsMwiwX9ZdI3MzlGr08TsgTTGVOXXhh5by+9NHclisUIVCE6HSc67amKo3ILMpasRokYLBWH4Q9Px8Oj+sBVWYinl0g7XXMXfjN/ArrKJGuH9Xms/PBr/HTQL3DkvWX19PtRHPvzH1BeDfQZ/V/S1p4S9OK/l8MJv3r7XDj3Yc3vXsbmsgNiYAQskb0x+lePYILWHi69zXEnxvesxrLF+fjxlBVYOqF9YJ3TinVJP1uO37/5EWrsdpWh6OQ4PPTrYegaaJRqsnyPnIfx143LsFrKt4uOR/Ufj2lpk9DT6ByKY87y1fhkp136gEXKG41HHp6ACLMDhQvTsfmbCDyxQMYALb6HpQvjns7AsAjpt42MC57SmzoelrJfXv4GPjlg0/pDVP/hSHpsMgbIUpymxin1XIV976/By69sRoWwsgyaiMQ7jgUuTry/Vj49D3nawGbDkkeT0Tt+FoYbsbeuX47Pl5SKLtWNhZ4y0IQeN0fG+gId3rMJL760FmVKb6V9+w8W3lNHolu99nXVfIbSYvH6u+kWdFNjXq3o2rKXsa5MxipYENn7djw4PVn01TPK+ZTkrET2c7/H3q+A0QtewEjPoCtRLsjYYogSfuNtGCjLtPQwELfdANwz1Yoj1cca/d4YhQ+QE6Bfa3jc1dj0Ug7Wlu7V+lvshHi4qo3s1cFvzFWWbRd2/Gk5Vq4tle8t1Z26I/beaXjorjYB9SH5Jp+8mjj9tOQPyFqyAcVKXyJjkfj4NIy8VUaaIzvw/JylCI2fj9RRPbUcDn9YgLk5Zdp318/25/l/D0VEI/LYu8ivp5cqbeP9Utqwie9wr942IT8fkQAJkAAJkAAJkAAJAJfPcjBPa9oq8Lc9lbI/0G6Uq/+yN0j5J5VwyCz/2JcVsO0sEiNIDvZ27Y0oi3gOyXXqM2/Jn8wncOS4xyRRg5rD8pezpNm9+kmkykTcVmtGdL9IiV+M9MlJ2GJ3wf2tXSY0NhStWqQZgJQIJ9UGRJ5g6oqO36sy81G816Hfde/DuuXFkGToIZOYcut0pMokVeZFMgmNFoEqkL84FdOt5Vr8o3t3yLMKVH9fl++hyjLJcy+OyS29TvmyLEAMQJJHg3D6kDZp0O5X1+B/XafktBrZ45OQKwYgREYhqpMDZetzkTh5JQ6bIjBkQAf51boE82b9CYdlsp2VkiPXNtw67D/RMWB+/qW6Dn2G4u1l2PaVmpi6caiyAhWbrVgkBqDuUkeLTOXKCjKRHmjZXRP5O7bniwFIOA2SHMSzyTpXtYPi0kR9/EXTrkydrhYZLOjY3oSrIyIRdl3HgEbDAEm1W4c/fBXTFuehorojYqU+ZpmIl6xJx2PW3fK8aVmC6oxvoW5xYdPCKaWKWnBVbUL81EzNABTZL0omyDbRl2l48k+VMPeSiVW1DRWlueJxsE+Md68hbU2J6Nq1iBtsDqDfLux5LQ/5BXnYfcil5d/+KnHBCP0J2pvaI8IC/PSqQJ5ADqx5eAqsoj/2TjK5jOkOu60MudIeBdqSQ6PN1+dgnjLASM7fnWqaS9XGDOlnRaLrTvSOiUX4cRuK12Ri7h8r9Yr7fQYr34hsl74u5XeU/KJE5ypKrZhy/zJtSY5rf6HOUQxA5kHyvJP0ZekDSfdnSwua0dl1QBsr3t51WM/MtQ9rNZYhiBRjWVPjgp+oAS7cNaUYq9pQ+pS5dyyiu5tFtnykjl8uZXv6dGPjFHD4w2WY8qx4lojeRYrsP96bj0VLiwOUJLdEh44fhdfYWiNjQK3To02AbXMRPmlffyxUWTXdXk2PpQ1FcVYWYGzKIs0ApGRW7VtSsAj3Pb1Jxl7/cHT/VpTJ+POVGvPEiJU1Stc1R6coxHYXmbcXYV5iKnYc8UnXtr1cSNz7p6JoewU6DEvCcB8DkBbzAowtPhL5nX667WPtWhlVA40BJ776c6P9Whl0tjx3HxatL9MNQCN6C7s8lMlXlCf4j7nAjtzJSJPxVhmAoqV/OuV7MW/BFGSVfhNYHwyVaNToaxRUJuUWozdi+1mkz5dgUcpYbJLvQte/9mhj0kfVynSsh3/teq/uu6s+++9dAeVoul8G7xuesnkkARIgARIgARIgARJonICp8Uct9UkZ0lPKGgi/uHgrrjSWuURNysbS5AHy13gl5sROlYlJGQ52XQprUQ8kyzXGvQDrg/Irrms3ZqwSQ0loAtZuTBWzAeD4ZCXiZ+Yh07odGyZ6iglD8ovLcP8d9TfsDUHsryYiZ2Y+3n6rAo/1j4Gz8u9Q0oWNGY9e2I3kNeqnUAvmr8tDTLgJ7sdKkTRePJLW5KFy0gC0adtwCVRbo1g1PW9j1AmhcXj5tZnoU28j5ohRGVh19FtMkXqMX/S6eCmFoPr9LBTJ5MDLQfIpXZiI9M15WL9HvC8enI/kbfGw2qwYG2fVSosUZg/1l1+Y+zfMzxCn7mBolWdJnkfeFPGSmiBuFc7RyxAnTL47Wjdh8CQOJK+zco3+WLVDkbSD5L9tSSLmrbfjq2+dqN7/WtP1udVj3NOzCYkYhrVbh+kXT1gxxFN4M4/OmkNazOhxjyDjQdGjJ3Zj5apinLoK+Pr9pmWZ6O1xjelMU0K48N7yRVqElBXvCEvxCnGJDt8jOiweLfvGZ+GxlfOxTfSnbPEUxBtZzXx1Dm65KaShfsvk8ti4BETvrUWPq3TBIkbNwdZResLUtVsDC+M8iE+Pi9YOSsErL+heZw/cPAdTlpfhuGasNMHT5pET5mPx1Bi4tmXhvkZ1bhS6fSwz+tAoLHhtKYaodWi1d8k+VvOAUx5DmI8ozSjfEzs5pxCTlN7iIWSPShQ9ycfmygno/FqOFiU2bRUyNM+FmSh4PB65YhR+7X3xGJo4XjqFFUUbyjF98DDZQPxjKH86y4RRiHA3PS78Yn5Mk0ZF19FDYpQRb7gZ/4059/aUXB1YmRiPPPtefO1Ui/H0Pu/tnz7j1GfOX6LSmq/JHjcvD3OGR8j5TBTOTkLOdsPQrD01PkJ6ItX6Kq5Jvge5shzs+XVW9BG1qVytPw9cxgRc/XHTejy4SRknoI+fk44L77+WqxU4ceHreGywWqv3ELKGJoqxeC0+df5cF8b49I5pcm1/Twzocgwb8TRen6t7w43KTURqgQ3lXzpwS3sj0b/+juxkK4pFx2JnvIyMe/sYD+oOF2Js8ZRm27IEGV9cq11+u+8TMdjpbRM74HrZNHqXEc0zBnTF27Pv0e4F7Nf3JGB1qXociQVFMl5J/3hm8g48OT5N00ktoe+Y65TxqMAut6PxcnGW1hauSQW4Z3Iuijd+g3cC6IO7plozFN7e+2otu8Y+LCPm49W5MRAVwqjVM5Aq3yuvrNmOIWPaaUk8Y7668P3uCsQe+DUK/PTShU2z5ftXQmP9cvQZ6Z2WFT9IgARIgARIgARIgATqEfBOSevdb7mXav+UJ4eho+bxYlSj0/XoK5OSA8blbUMi9TPTdYiS0zLbd9Cmmi59wnnCmHg6D+zS/8iu3Ys/LMyAyyV/+n5bpqfd97n4Dul/+IaNmIVJYgAKFML63C1/iuejrHQ99snk8Ni7m7Vo40f0g/OA/FIrV5YxMzQDkHpgCo/BjAlWpBVU4OMDTtymxQ7+MfE3jzQwAHlSGT/yipeS+s09BIdEdhUqNuQh6/BGrV6ufWrSAJT8/SAeurUPJr24GJtHpWleHLAkYaEymhmhfn6e+00eQyfiF8YyOXOPAWL20ieygdI0ln/kuOGaAUil6dLlx/Kpyxy8Pv5GoEBlnsm9br3UBLMEZatSMXSVTM0GxWFE/GjxtumFz6y/07JqjO3EIXpJTelM47I4cVCWuahQli+b/MoxJMSlGRWBvfjiiFve7BODJb/difueLdLiRcoyrLFiANJCPf1WujDwwVQM1J82/9PcB1lFhdi94+/Iz83Cnp1lsiwugAFC/G+emCJL5GSU2d2kztVg7fzl6FdZjg83LUPG3gqUbFc9Q017A4Rmlx+N/+yjDEAqWDBpTgKK5hbhY/H+iRbvGDVJfmCEMsKoEIZfJot3XIp4Re07CvPPYxAHMSpsL5ZxYxiObdX77bhf3iL9dl2T44ITxrJAPeMGn+ZeE/D6uv7Y/uEnyF64Ch+V6R4eKqIy7HpC4HHKKUuKVIxYTLwrwogqBqURMWIE0tvcuOlzcEP5/6lw2tO59EsELgNBx4jBhpWvsfRG9sZBDLWa3iZgrGYAUrcteOqdd8R8pXTYjf1GzPqHozX6WDV+zGDN8KCeD5A2emeKW17AFSLGOT2FTTwNdY2xYOwvGxqAPPl6qu8ZCz33z/nYYhdPJ/lfF8KQkPaCGNLD5IcA/W7dGHC4yX69d08vbaSzjHlIN5BKclN4X/FMlTF8Z10JnjPnV7s0FpGTEr3GuJCbJuCdd0ZLwhDh6GygD6bQLvKORNlG60o/650nS+9xxJjb69rh3kRYxAhk3yPfhYYRyBsxwElD9vX10o0TQfrl6DPSuwBC8BYJkAAJkAAJkAAJkECTP1i3TDxq/xSZwBnT3oB18FuyZcTQJl+GSayjZ5NRz1+tEscl9hOXSya6naORMEZudOohZehGiPBrrgxYjnbT1BPjJ1hk+VMF/vr+NhwuVWniEKMMInv0ZB07eX7O1q+vNOsGjkBy6jEafraVpU3NDd5faGu/kzp11uoVcmsCEm47iU7X6XVxS13FKUEP9v34l1x0bXp+4Ikd+NipU12btGuvbb58InDMxu8G8gqR2M2pT+OZBnjiaX+fR9/5nIfcNBYlRb2wIf8tbP5AlvaJoUD9zxk0Cy/1Njy3mmCrsmpSZ3zK8jt1O3FMU7kw7bZLlFIZJuPGJMg6RNnD2fDCOX5E3CGMUPPF5+LvI6+QVteGinj12xPpTI/iaTAjbppuCJE9ieLi49HeJstT6udjuQ3XGR2x6TbqKJ5oY8UTTfqX8pCJiUHylB6windVwNDc8mVa28mnW4RcpRuEvjvl6dhhsuytrgSTsTmu7s1gwd2TImVJmvTbD8tx6m0BL55o0RFSIaPfqpSBx4W6PAOdVctyrvueytceWfrFInbcRJSs0pfN+cYP1P/b/H9uHFPNG3o1fN8Eb+7iMXb55lB3bsyd624YZwHLkGdNt5eMETV6Bo2l9ytI9FZWronM/huru8Uo7RLNNFTEL4nnwtcryHMPsuTWddINc72Eqlc4ZEx+ZmEpCoN4Y3nz8pyc47ElcsJi/G5qX/E2dcs/E0JEWB9V00r1jgFB+nWbU//WpWznn4OvwdBTDe3oUe96je4+qX4EkDzkX71Hcl/PrZNvh/DLNNCFvzyBYgS711AOlaKpfqnn2Cy9C1Y4n5MACZAACZAACZBAKyXww/+Ku+TA1e2fcrai2b44KEl7wXy1RXORd/S7C3Nko11tzuGuwpqXinDc11Dg+Zm9kQL7/nIcUJCDvGdleYuEyClx8ju4hOt/qh1tawqx79d90FO1huwZVCC/rqpfyqOuD8PpT3Tzg/ctPu5vxOtCJa4fPH/5178vv/6fqpeHESVWNsLOGK5JIr9Ob4F1/V7c/DO1VKMav3soUyZU8ud4qEysasswbV6Bd8PpxvJrWPLZ3Tnb/BuvT/PkuK7/bYCwt73xFqoe6IUIo3fs+3Oh7mVw4qS2N4/aYDaz+BgeSp8Da8oc2RS1HM8kpKJMlrZ8fpMy4ImfRmNsjxuyBNEZI5b/QfaY6q5cY2xmjH8iA0OkbVQof3MZ3v2yC7p3E8+IqkJMWVoid9WCIwccpYuQNaift51VfI9+q3OHvUr2iTotbxrqjm6+VgX1sJHgPPChZgCyjFmAtU8M0WJVtt0jnlEV0PW0cV0MyKXncaxboLQtTpbpzdH7xpFSrFNGIN9+ZsjT/PKL8NfKZG0JonQsfJC/TsthYH/R8W3qtBilex7BJGO54K7N+vK3DmbdKNv37hGALNfMeypVSxc1ZThU70DQccEF+/6v8L1MrH8SEeFnrFHJD+1S/RtIeHEDUu9QpgsX2m3Jh9XeAW2Cjcj/EWboQD7+sn8yJmheXrLc6g9WLc9gHx3qGU6CxQ/YXmqMMIxAwdJrz0Vve4neltjysbVqMsYqQ5qMMcvj7kOR+HqteCc7aDYff/iFLGXto8Xb/T+TMW2NHRNzNiBJbyrxpswWXeyCOUOTxOsyHa+NjtK8bupnfMHGFtmjKES8bhpYfnwF8owBQfp175uv1r6H7G9vhT1FeVFKcH6Gv+70zazuPMTQT9sb21D9YB9NZ90yLsQl5QCDnkbJC4O9kb36IF6x6a+uQkj9Xbq9MfWTrSU2aYcB2oXjM/ECkrOwW3ugo1v32PJ40aoI1f/y+N5q0Rv9HlJPvXJoUZvolx5mepYBPpvuewES8BYJkAAJkAAJkAAJtDoCl9XG0Jqpw2aVvUTiEe/7f+hQzFht+OA31cSejXhLVyPDugnVXW7HA2rSvTMXk2evROn7m5CVlCTGkiIcNFuMxWBNZag/M0UMxUTd1iI3wjDuF731B6F9kThInZZgyqNZKNxYiKxHp8iVhEGJuEUm+Vde1UVdwfpcFja9vwXZ8rxMuyPGHeMY7HB1zx5alHVLMrDm7Ur0HCNu/HKnZEEislZvQqkYERJlo9qizaU4LbPQ8tzfaHvsIGY+NohMCcrYIAye31il5VM/v8an/Fr0M/440/x7BalPcwUw9/p/sshGQm0xkmIT5Q1c2ch4PNEwqoiJ4uHh2mTs9LdiKJINwtOmZ6Dw/VJsKNwoi7EkhA7Bnfc1zVZFO/tgxuB7lYR2zBs1AwVvl6JgiezLIRuXF398SpZdVSFHTfQkTMxZiw1rZ2nnJQtmYVuNtFJ9/RYPhDceTcKUyVNQ+JlTi9usD8Njxl66Dis3bkGhNQNTNcMlsLVke50HmU9mTbZRe9mIWYtbjJdzC7Bl4xokJ6RrRkjbG7/HlsrDPjnJ6RmUnzv1YU3GgiWPIrPUIYkjcUf3a3HnrxK0PK0pj2HZm5s0jmnrlXU1EknaHkFSjOq3Sve1EIa4X/TUT8ObHhdCnJ9iljCdMvlx2FxG8gCH0j/8j/TpTch+/D4xAKkIFfigXDsJENtzS3QgXtNS5E6eLv1ZdGDhdCza7nke+HhKc7uz4feLs1HwQbAyxAR+jvqULo1HbyH6OVv0dgtWzn5CDEASBo1DzyYMU71GjtfGqopV05AhY9WW1VmaAUi105Cfhnkr27GT8mSJwFML9XbNm5mDfQHYX6yxxStowBMPn0b69fWGvtUWydu4srHl/UJk3G944gXIz+TRT9n/6uHZy7Dl7QI8OV0fFxLiB2h2qfr64KzMlxcDTMHjq3cFyLHulq0gFTNyC7FFvjOSZG88FWKG3oqwa27WDVUF86U/yZiQO8Pw7KtLG4i9vxyOZvXLuhwDnDWz7wVIyVskQAIkQAIkQAIk0GoI/OjyqWndwgGHvMrd779U8jsfd/92vpXWfkk2lvCYIzFuhDKPqLc9rcXXLjMmZK/CxH5hsG+XV9w+uwjFMn+KfTQbz98bIfF0Z/YO5kYd842SuiLufn3iBst4DFQ7G2shBCMz1yIlRsq0yXKixTny6l3xAYpJwdrMkZrnUcSIaUhShii7vInlWTHUyD4rkdrEtAs6eLKRx3510jP3fnaLikOspHHIBtjW3A/gDB2IZbkzZRolvhDyZrN0MSI4ZFPeWSvyMOh78U6QTVe1TUXTYuTYFY/+bpb2B37Z4kzsqAUa5OctST8xtTGc/H19/X13DJVoinhH3+c+edTP/0QTnNuZBEIT9VGbbTc7mCLwzLpsxEWqyaXogBj7SmT/GOWVNTFtBZ76udINoOf9CzFrhNCTNsl5Nh058tYohyUW83+XhK5BZWmuzmhFNfiwDJ+DxVOULlUgd0G69lY6y6Ak5L06CQf/mO3dRPfh/rJ2zzISL0+JlrgyuczcAFcD/ZZVjd31IjoFdUGpE8XcKwHzJ0SJsUzeOCQ6oeofNUhpk6hxQbZs9GvE9W3zprhccxOmvZis61hBrrzRy4oT/dRb5CRIGbklXxoZ6odmly8arvZNUTLmagYeC1JyF2r7pHQbPB0vz1AGAzvylxpv95P9xObnZWOAd9ljV9z9K8VPQqRvvw0yLpg6QPcHU7usNAx97puOOKmcQzahXiRjStGB7ojWdE5knbsBHmcxvz7tM05ZZPPuBZOUXPKGPKUDm22IjNR10y+Nt2gz7k5J0q4q5G1gb+096n3iF9+njOb2qUbTe0vQT/z1NhN52+U18f0mYsW8YXXOMh59McYFbWlSlyHesapExqpMbYlgJGbmPKe1Y/2xpuvgZMwcpPqvjJcFDQ3/F2xsaWRs02k0HAP8+fj36zB5W92E7BVIiJTUojOZz+ZI7US3NZ3Rv7v8OdTpp3qjYuaCXFTIuB07ZQEeHdxVMgmgD56lkI19l2kiW2TpaSwqxKs1U31nSE5RkxbLxumSp7RT+qNKJx3Sn2RMKDig9We5Id9N+hhcn70zgBzN65f1vu989dbUxuh73Y0FbkoCBhIgARIgARIgARIgAV8CV/yfBN8bZ3Jul40eOnfujCuuuOJMkl3ycdVeFcqP36QMDEZwOWWPnJPy53NomLj5e+429+iWt1klaW+zik3Lk7cRRTRI6Jb8HbLPhamdLOMJsCzHKYYtl1v8iLqE1U2aGuTS9A23ykDqVFctNxxHHHDLsoWwUPMZ59swv6bLP9OnZ57/D6uPr3wu52E4TihewkaYB3RWcDkljuhKO7O0Wf0Y504WX7m85+LFc7jW1ai+eOMFOAmk3wGiBb2l9o1yiIdJiPQJpbKu2sPiBRQihjCvFSVAHk1wkX7nqBULkoenVkfZ+6WRPtfc8l3Sd9Rb0c2B2tEoU/WBpuUOUBW51di4UPnmDExd2lmWt2XoxqwAyZ3CS+2Jo/c9nQs6Sv9v5gDjNvTPdAZpAogR5FYT7RUkZcDHIvNh1WfOmLchh4xSAdsxYGGN37yYY0vjUsmTIP1a0xnZY6i5DHT9dCOkY9cGeyg1KUcTD716F+C7Su+TUl6olNfI92Sz2P/AftmE+HxEAiRAAiRAAiRAAq2SgDL7fPvtt7BYLKAR6DyrgGt/Ie6bnKP9aiq/m8r+F0uh3uzNQAIkcJkScJZjaFwqEn6bh9SfR1ymlWS1SIAESIAESIAESIAESIAEWgoBXyNQI7/VtZSqtAQ52yJceUp064/k2U/RANQSmowyksAPIWC+BRuKSwJ69P2QbJmWBEiABEiABEiABEiABEiABH4oAXoC/VCCTE8CJEACJEACJEACJEACJEACJEACJEAClygBX0+gy2hj6EuUNsUiARIgARIgARIgARIgARIgARIgARIggUuAAI1Al0AjUAQSIAESIAESIAESIAESIAESIAESIAESON8EaAQ634SZPwmQAAmQAAmQAAmQAAmQAAmQAAmQAAlcAgRoBLoEGoEikAAJkAAJkAAJkAAJkAAJkAAJkAAJkMD5JkAj0PkmzPxJgARIgARIgARIgARIgARIgARIgARI4BIgQCPQJdAIFIEESIAESIAESIAESIAESIAESIAESIAEzjcBGoHON2HmTwIkQAIkQAIkQAIkQAIkQAIkQAIkQAKXAAEagS6BRqAIJEACJEACJEACJEACJEACJEACJEACJHC+CdAIdL4JM38SIAESIAESIAESIAESIAESIAESIAESuAQI0Ah0CTQCRSABEiABEiABEiABEiABEiABEiABEiCB803gPzIknG0hx44dQ/v27XHFFVecbRbnLp3bgd07d6Hqq6MwXxuOEJ+cHVWV2PXZF3CHtMHBf3yKqq+PS5wfe+O4avahfO9+HP0+BOFXdTBSumGvrEDlgcMI6dIO+z/ZBXtNDb755hvv/8OOU+jYOQxtf7ApTcra8xEqD7nRLTwMxzzymrvBfPIgPiq34fuOXdGlg8mnVoFP3bVVqNhtw+HTZoSH+VIIHP/SvKt4CPuvaxH2kx+j7UUQ0lG1W3RGdClc9OQHt++FqoA/tx+JLpyJ7tSX0ttvRA/DzhME15Eq7P2nDXYHcPWPr8T5QH2+2/Ly6HP1W/+HXJ+78cxfCv98z4eu+JfXsq+UXn5U/jlw1dW48od/SbVsGJSeBEiABEiABEiABEgALpcLV155fuZcFwev63NkzUxD2lPTkP6nSj8ZDr77nNxPQ/GXR1Asx7SnpmKH3e2Ns+uPT2rPp01+HTIX1YPbjpenpmr5/fN/JW9Jlzoz1e//tKlJiItNRqnd5Ul1lkcnNqSIXClFcEoOXnk/d8J18D2kzU3Dk/mfBsx738ZsJI5KRuF+lRJa/FSR9Zk/yx//LTa48PY8YT9zNmx6tZquibsKy5ITkfHmvqbjNfrUjW3WOYhPzkKlUd7Bd7M0PXmj0qsRjaa+dB74c3MdLNZ0Z8rqwLrjL3cABn+eqvWLItHD8xHcNVtwT0ISpkm/TZ26TtP9H15OgHqc47a8PPvcGZAP2t+UHqrx7D19PPPRo2DjWdNS+OfbdNwL+7S+TlzY0gOXprNOxYbPzk//DVwq75IACZAACZAACZAACVzqBIK7llzqNfDIZ2qDH8u5Xf5XLH8O2+5ZiyFd9Idt2upP2ra5BjETLCgusKNifzWGWSwSoRplpZ6J/jbYah/DwFDAXf0PlKnklmT87MdG3qGxePo3oxAGMSCd/g7lG6zI325D+vy3MMg6wetZpJd6Jp9m3P3ifPQydYdZktXJKxemdlpG4W3bBM7waBXstTacOG00pSe+2ePRFDjZpX3XhE7dRMLacDRS63rif48Kmx0noqKDwwAAPG1JREFUhtQZ9upFCHLpxtcflsFhi4SnET1t0M7Ukryp/LmFXHM35s/rgQ433BCk/upxQwbXDFuMp3sAfXuHNSP9mUc5LJ52KkQ/uhgz74nUdP/Mc6mfomE9znlbXpZ9rj7Hpq6D9zet/3ZqBzUq+enRgSDjWVPFyjPffINEvbCP6+vEhS09YGkh7XXWjX11BEzEmyRAAiRAAiRAAiRAApc9gcvUo96OefMLEcg/J3LQEK1Ry7ZXaUccqcRHtfqpMiGV2w5rF9X/+Fg7Rg7rK0YfI3TrgTvvGICBdwzEwMExeCzzN4hSj2xlOFCvMPsHK5GcOAMFn+j54Ug5Mh5PxowlWwyPBxe2LJmDxMezxfvEjZpdf8UWMSjVy8ZTcsBj1dvLkP6GPpFet2Q6ZizchBNGzJq9pVi5MBlDhw5FvHgKrfmgqi4PVxUKFs5AvDwbOioec5YUwOPMVPX+MiSLTFs+KMScxHgtvZKxvCawZJ56bjI8kSC1U/VSeeyTJHYtvywUblyDGVLW0KHxSEzOwKY9BhcllbsamxQL43lG7h9QUV0nrjo7XLlF4xc/Spd5RvoyTSZXVSnmJE2FTeLY31iilVupiepG+ZtSFy3PocI5C6X7PcY+n7zFq2Hl7MnIVRlILkseTUb2xjqPoq3rlyMjOTAHh5JJPJA8jJdt3K3MgwGCC6VSPyVzgTXDy31G+hrsM36kd9mlHslS9upNKFgyQ8tzjbglNVlGMG7uo9hRWoryLz2eAC7s+FO2wUS1wwysfFvq2ggDV81nKC3ejF12I71T6Y14TKk2kHZMFqZbvJ5SSp9niA6uwSYpQ9MtiTMnd0udd50PGaW7TzxbrN05uH0tfr96h6b7Wn0fTzQYJWq6WRWEkTfbRurheX4u2vJs+txZta1oUrP0VyrnyT8jdw2WpRt9PnGOtM0+lIqHm9JP1c8zrNuMsUcRcaF8o/QPo4/Hy1i1bGN53fjjsqMwN8PbJxOT56DgQzsa728eyg2PDfTIN4qzEtmzZ2hj5aYqfYxpUueNtCdVv5f+krG6vC43rf0lr8eXwcjK+8yX0RmPi5LvMjV2P56BbYYHqWNPoVzLPRlz9wYYhz09ThdA7/9qTNTHJkDpUbLIv/J99bOFBMXByE+lPZt+sO99GWMT9fEocfYyvL3ray1rz4djf6mwTtb7r+hDssTZfSTwiOVJwyMJkAAJkAAJkAAJkMDlR+DyMwJFxiKhn5htduZg+Qf1LAnSfmE9BkL8PeAo+wjKDHF4zw7NeyhBJv/q/rZt+jKqT7d/IlfAXXfcqB31D//daRz7dkMzwYRGoHM9hxFzezEp2Cvwxy3/1JJW/3MrSnbaULG+GF+ouY7rAIrXl8G+E+hsduNAaQnKPjjUiBHBRwTf09OHxAvIuFFdg/91nfI+dWzPR95m8bIYZIFDPIWsc5OwRZvAVCN7fBJyN4vkkVGI6uRA2fpcJE5eqfE49mUFbDuLkDk3B3u79kaURYwrcp36zFt1E0RvKcDRvTu0elZ/XzeZOFRZJnnsxTG5dVTLrxg5i62o6NYbsf3MsNtKsChlLDZplicxHjx3HxYpFlKX2BG9UVKQhzJPvaQsd00pxk7N1PiZe8ciursZFaX5SB2/HDVi9jpy3GOmq0HNYUko5e5e/SRSl+aLZ5cZ0f0ipQ7FSJ+sGOgTTW8V3Kdx/KjohXGjRjjWilHOE2ybi/BJ+4YcXFWbEK9kEg+kyH5R4rVkQ/7iaXiy3lJEPR/Zy0SYKJlz15Sge0ysGA8dcm3FlPuXadzd39pRZrOhaNUi5K7XDXsnvvpzE2UE5+Y69BmKt5dh21fHNDF25E5G2vIiYSJ6EdMdTlsF8hZMQVbpNwEZHN2/FWU7S/CV1rZ2ZMcpvRGPqU5RiB1kljYuRubUeGMpohuHxLOnYrMVi6SM7jHREM1DWUEm0gMt01O6a0B2HjiAz2pP4OT+Qr2+O+0wDxJGnYSJ6GbS/dniryfNGoDRSXddW+FCtOVZ9LlAcjfdtmegvz5cSgrEM3FfB0RHhsFhL5O2mYL0NXsRK20RVutAyZp5KDLWO5ZbpyN1sfQPaYRoeQ4Zq/IXp2K6VRlVXCiclYicghI4VZ8dFC59tgy5TyXira8dAfub0ZQBD/56ZERpKwMkqpB1/1QUba9Ah2FJGB4RIkam5vWrdp2vxBHpLyWr8ryGFWfl35Anedk694Kl3njsaQPF6IzHRVMEhgzogArpC/Nm/QmHnfuQlZIj1zbcOuw/0aEJndBrK/5QJ/dq4+oHmtXXjX/IWGAT+fNKP9XGfMdnpSiS/L7rej1MZ9EPju56BVOelTHWLuOR9J0f783HoqW6kVWTwVWJtMnpwtqG7moM7SbfT/IdMS3hd1rfMlqFBxIgARIgARIgARIggVZA4PIzAqEPJj09S5vUF4khY580ovwJXhdCe2CoRS5rP8LnMtn/p0ySIVPy4XF3IypU5kKle2TqWi0TdIfcj0Z/MTh4g+0tZKRnaP/nyK+28VNz9UfR/dDVG0k/Ces9WFLXGZu+3PGREUM2PK52w23XDUiRk4ZC/h5H2476Yz9ZjRSNHSJGZWDVFDFASBi/6HWsnT8WRjZAaALWlliR9cJaLBijKgx89a0T1e+/hiIxAkRNysYG61IsXbsV80fIc3se1u9xyPIrfRmZ9vylLCzNW6HVQ3k7Bdpaok3bhsvOPKYytZTLk59lxHy8Y81CxktrkW3I/Mqa7XDX7sLqUiVdJBYUbUDG3CyUrFuse1ip2xJcRw9Je4YhbsYqrH0hA1kvLUOSVqW9ONx1JKxFL2gGvMhxL2DD2gxZVrcbq1aJIUUx2LpW4luxISdJcnIg0yplarkaHyE9kWp9FQ8oC6Dk8vw6keH+Xt4YgTm48N7yRVqclBXvwPrSUmx4R+dUsXw19vkVoGflYZKcU4il8zOwdONaJIi+oTYfm9XE3NvwYUh+cS1Ktr4Dy190/QpYxpHg3Dx5ajrh3I2VsgxS6fTLxRuQNX8pXn81RROueOM3eDQAA0/bqUj2t1eiSJ30SxHGS5EherUqLVbdQc5L72gGQk8dU1YUSx2z8ErORO35d0e/146+Hw11Nw7brTlalNg0vZ2Xrt2AlH5yq7YIrymPiQaMtuKhWz3mO4l3AdqyodzB+1xDuYO0rbRVs/VXEfNwiUzC69I2WdZXdN2SPjMrrxAZ0hb/PUONRsCne7+RDrUbv1+jXN8smL+uUHRBPPXWzZcrMQysMYwqykYj4YHH50hbW7F2YQriRiTg2htGNOxvPkOknsr/01ePvE/+9XdkJyehWMai2BkvY+mDA6QaZ9CvQvsiMUa1fQVK9zq0bHe+K1ZvCUnjorxItBvqw8PIcnbjYp8H5yNZjRF2K8bGTdGWCkfKGPpQ/64IpBP+SEyIGhavibLj71+pTPDxdu0S+KRCMwJ/vn2bdmNEzPV474z7QTG6/WW9lj5uXh6sMkYu3bgBMwf59A15qo/UsZgm40+W9XXMn5KAuDHXwNeOakjFAwmQAAmQAAmQAAmQwGVMwPOn8eVTxRMn5I1OQ/D8pEhMW1OGRdYdmH6VMaPRahmGvjHy17xMgvbsKsfxMplAWG5D99BuOBIdhvzNO1DxyXXYreLK0rHu6hdlr/OIeCaU2rVcPB+RI1LwXFqMd47hua8mpDExkPhibKqxY4+kC+sXDfNO8Qj5px39T4iRQsJdQ9TM4uyDx95w0q2ErPv5O3LccFiM1u3SRd8TSZVyaJ/u6VSxIQ9ZhzfKDuHy6/s+vU4lfz+IwcZM/jaPXKbrECUiltm+w+mzFxMjxtzulW7AvYmwiJHGvudz1Bxsp3mEWMY85N3DyRTeV7x3ZHq3Uy/Q3GsCXl/XH9s//ATZC1fhozLda0g9VYYmuHTJTpzSj84Du3QPrdq9+MPCDK2O+LZMxQSk/k7EaEZC/Yb6dMPjQ3XaA9R4GJiDEwfVXE5CWb5sJi3HkBCXvocU9uILWWLRMzxQ14rGf/bxmAstmDQnAUVzi/Dxzm/Ee03LDmEjZmHSHWo6frjJMvbu6RWUm56j/un8ape2ZC5yUiL6GDPUkJsm4J13RssEOUTaxtkoA5XD8W+/1TJKSh7mZddzxARELS5BxeETdV0kdCJ+0UsvwNxjgBgW8nUBAnx6UOu6a8IJ8chSRqoHRvQ0Yofhl2IoyE3Jw+598jBcv13HyIjmdzj/bekvd/A+5xGvTu4gbbtTPKpUombrr15C5JDBmkEZsrvSNcqyLHtqXd9N18PreitjcRmOiEFO9Q/NBDRmBmIMPTWFx2DGBCvSCirwsaxt/en1ooPb7cI+HrmhFvEmGoER43+NgcrFxunf3/TSz+zTJh5j2gpM0ZCxv+xjJA7er+pKMeH2ceMh692Q/1YFHuvfE++tV+NYHIb7GgbrEmhnkcPOblx86Fb5ceHFxdg8Kk3rd7AkYWHyAG/ujemEJ0JY7zvEsJ2Hig93o3pEGErkQdSgSFTIjxD75fvhnx/ost9xkwkfnHE/qMaRalVSLCbeFaFOJIQhekQMcrYX6ZchnRAhZxVS8pR7ShBmkR8+Ro3Bfz0c4/2e0CPykwRIgARIgARIgARI4HInEGim2rLrLG4PyhzS59dPI3ZNkiyByESWzGd8w41DhmpGoDx565YKkeP6agaKm4eK1UaW/6TPzNTux8b08zfuyB/+r7/6K/nzWjx55OdTU4gZIY0SNKHvPQkySSnC5g1vy3IXYPh/PSiTtDLklBYj/HtllIjFwJ5qwqx2gTjHwTCI1M/V67lT+50YRzrLfwdCbk1Awm0n0em6KyHrq7Tgt8zGyEQzuNTP8KyuA0Br53/Pt6zqD5fhvqd0Y4KlXyxix02UZSD5+mRMlW8k7ejZAdUzI5NH8hY8rY7oHI2EMXKjUw+vMUol9QSPF4vn2nMMyMHtxDG7ihGmRVOv2lPGtLgx0t4nxatLWz7lXx89v3B08rkdcpVuEPruVJ3A4ddIG6gQpIw2p/6tx2uCmx7B+PQUUa+i7pOqt/z/7Z0LeJTV1e//tAMEmJhQqIk6tVDBSBQkICKBR5scqZAKgopBWtIeEBQDArYoYivkaDCCDwlqQBqwJbQxKUow0CB8mmhODZ8XDJdPMKJC7WjBQh0wwADT07P2ft93MjOZSyZcNOG/H5h5L/v6W2vvZK/svbZUSv4FvPJLblW7o826Uq87oasZy/s0NraRb8dOemXaMb+cIt3Eo5M3M6mW6ejcu8JNknsZhcgqVDvOriyDFB6iz1kxvfWOJNvjpmwlYXP1V5cRrHxT7o2mMYlpPusS62scBy6yG8bik/J+cHYJSoZsxtpXKlFdLaaD9UX6f8b/KcHcG4wWefubcRv1p+o9LunFv3myGutyxJAegUuHE//2K8PeN01MPkWorH5TDgJwasOKY+JwvaLJL6LvTTBG8j7iuChxPDJWekdq58f4Qm66+y/58S3J/zrmSgwfIkYYMfps3KS4pyBryjj8c+s8vFZRgc+dMpqMEYOMN1UU/UB+Fh2Vny+Iuxh2n75j72aML0aWDsyuqUDqhpdQXiFbj2UraOly9V9WZm4owsA4b8G8IAESIAESIAESIAESaOME2uB2MNMmYOuB6U+PF/HJNMPp8hOjvee1ftuNbjT9/nS/apDfL+FDUhL90qFLR9jF6hMTEwO7PZwByEiWeI3yiwIxRBXLVMeBfsl90HdgivyFvVT8P8gv/SNvRg+fX9r9C2ve3elTx3XEaE+xSp83X7aJyLaAp/Lw6zHJYrzoiKuuCWhvM6pwGgHle/4hJ3U1TVjz18aHro9kFZBEie97BRIudmhTivPVGv1Mp2z4CG8KHyt8uUOvi8DYpytQ8swC3POLSVA72NQGh/Y+/Oo//UwnsZt5ov/NmGu2Me+342XLXkd0tAxFVuYB350bF3YEvPG5tXVHT72Ay45xDxoM82QLxvAfdgQ6XoqeiaEyKceb1hn0MhN/q3StznTwgEsaM7eWJEUoI/mqHhG5NWYqK5VMJvUv/dXrA8Szfx0yxEFsxvzXLbuAThKOwaZNH3izVT5Y1IqGsxvE6CDbEq2wY1ONvuysnGxZwWJk3Yf4DtcOb5IInIPJsqV9zrvUKkKZlmxbor/edoW5sF9+pR6X6tesa9y66NmLMrWFUt6kXOrGmvkz8dwbwDTZNlhRU4PieRk6R70iy8zb6m/mbVRfjjGyHbWm2NgyWz0ff3hfZB6BS89E6V9+wYEMWfEpIyzmPVKk30wYfrVfjGhvQo+LB/DsPbny00TGLW0wqcX0eWVeo1BknYhB/zTFUPxwyQpVJKXi6l5XYZDkVbVG/APJm9HD9aBiVjmKfmCLN8Yj2Vr6+sduM70bb/zRYKIeuPdvFkfa87EtdoRsBStBTU0lHtWDaD3e/sQlNucD2PvxXuw/6DVzmfnwiwRIgARIgARIgARIoK0RaHtGIFl2IH/I1qH79ZMwq38QkcX8SG83Mt6k4DrL70+3Xhimf8GXN3FpuNZnS49h6giSV7hHcVfjNuv3+rhB6CV/Nb5kQF9vihG3XOO9bunFxb3lDG8Ja5cswJpX93jbHiq/PmNkK5a8rFo4AXmrN6JaTtCaIA6OyzdV47SvRSVUBgHPL/peN/2k6PE8bHxjM/KnGf4y1ENj04iRoH7NbMwsXIfNUl7WrGL9MO3GvrAlDDL88YjfF3UK2eY3xIfJ3dON7TBGUu9n9R9/L2VslFN07kKRsiJJrLe2yYU4BNaherWcgLQRB7qZeW4vxKSHV6Ja0uRlZaFofTk+szsaV6oYqfTnKb1cpR7PL85Hmd6a4fOyyaUdQ+9Il6dyCt0oOQHu1Wp9opdyRF353inEh7IBSYrCe6di5YbNEn8acrXfqSRc3zO+SQlqS0/YMi5vPjeVeSPnUkyVU4E2v1qGX80o0OWOHa38sQDhGPQelaX9LjnXz5ET7sqwUeQ4NduYZGZkD2/h8e6+vcqOm34pK6kkFGXfj2UvG6ekzVmvpsdJyBrVW79rzke4djRNH4FzEFlG2+eiLtOSbRT627QM44lvH/TGUf50hqg72Ro0TZ3cJ36BpN9qg96QCbi6WwxO7q0Tp9y5mCGnvVVLv66s1htkoVf/BPY3a8D1FhD5oktse4nUA79+0pB58Szx3+aOXhbJI+801+NJdrIV8YYeQQQWuTqINC5uK/yt9qWGtBxUCC/tz0vk88SG/Tr35uiEY9AwPfaqBEnX95FxqDsGyRZkI6RiaG913ZJ+INxGq/FIxpdJM+TngIxHT87Aoq36kf6w2U4bq38eux/5L25G9YZyVNbqQRTdLorB7hcfxORJk/HAS6q/MZAACZAACZAACZAACbRlAm3PCNS9i57QGkKLwe3zF5q/eMcjMdaaINgx4CbDUSr632T4/dEJEjF4hGG1cYxINf1rqBdBXZsaRYT9tGOw+cu5I22Qzs/eM0VPptV2gGHJ1gTAzMTa82LuZ4mVfTG29uZNiD0uiSkZSBfDlUscNxcVviVnZRkRO9vVJMs/6K08cYOxrHCWrkOlnEQ1XwwXrrgUPLSi2OsfRKXq6JtUL8Lo7PvEe91j5HRkKWROOfHrMTEmSbuStCGtGzory4IVHEnYV1aAXFWePEuZuBgzhqrtCnZk5q/AWJWHnEKW+1iBTEaT9AlHlivTfnfNQIZYrlzyftFji1C+r6f5Hih+pAIuexLu1H/Vli0ha0rwuUwmM/NXYbycEufcWoz5kqZS5jvp0/LxxB09pKDAYMfw7Cz9sE62A76yWzvl0PehODhGzMXiyWriVYfChfP1iV6OIVkofmFi46Q0sBjhPHZkFxQvzpX4arLlQHbhk6aPnqZyC19GZG7+utPIRJ0cl7uwEHWyhSR98kJMM+XQhIGpc0oPYR+I/OIcpIps6+TErkUiR/FyJc66n8PcoT4ryCwdNtuutKZLCN3t9L3LdKyOZo9NHDoDz81URgEnSpeap6TFpSKnOB8D9babpozMYny+zr0so+5zQfpkZNlGo7+huAT0QaF0WaLabhiDW3NLkJ0mnapendxXgEpRR0daNkpyb5W38fh5/mKkq9fiu2e+9OvSrXLq1MhZePxnfUQXAvubD37fS0sXfPTIXydlO9XQKaYDYxk/yvYgPBczcytfubU5BmKEabhP+eXwJg76G6sTipGMdWqLY5hxcciJCswuU/1VnKqL/zepNaY9axw+UCt9+W3pR4E6EXQ9TbdrMFKNcxIG33C5/u6ltiBLiBcHcr3NH08t6QeOUXOxcKL6mSYnQarxaFM9kpJEgBLUGGZz3IpV88aLZF0oXy4n9qnTGo84MH7OCmT2ikEnu1GfhCA/N3Qm/CABEiABEiABEiABEmgzBNr9R0JLW+OU42i7du2Kdu3atTQLpjtLBDxuj/ymL0YjX8NL2Lw9cB2WbQDiFDg+zu5jOAubKOTLBjmCWlUhvlu8X157Vs/EvbLNZMoLWzCxl7g7PtwAW0c568vXeYWZa8ORQ5KHDXbJwzLX+Rao36spqq6vUX90kbxMx0we7RxbMWiE4G4QPx4nZd4aJ3k2PvbN9syuxY/JoSPukG0yMm9A2ZQMFB7LxpaSTNikTi5VpxDtbFKhCGVE4haYn8HEg5gu3WV7Y+DbyPfe8s4ZUzdcRxq0bnYXWZ+3EIFzYD2i73OBOch9hDLPtf56tC6Kf7MQfdIqP0b6WaCuBOtvQVrYskcRuHgzde/Fgp+oVUwOOV2wxOtc3vs+6oszGxfPik5YdZbxLNp+4HE3wHVMxiOfcdHKzvj2oEH6lsQ4K+O+f968IwESIAESIAESIAES+LYSUGafr+SwH4fD4Tdf/7bWl/VqBgFb1BYOmQT4OQ5tRiFhoigjS7DpuuUr4+QJ5asiHt1lq0moYI8To0Sol/Lc/33T+tvEoBUYYuxi/AmXaWCCaO9tdmlT5AL0FqWvv9ZOy+OlTs12KKvqE6EMfy6RG3CmTKItL3KNAmIow2QYPQmIffZuI3AOLCj6PheYg9xHKPNMZRWkRL9Htgi6GK78YP3NL/MzuYnARTnTL3tgAgq3q3WFEtKm4AZjZ6px3+LPpuNKNFmdFZ2wCmxBP1CHFXQPO+CJkT3EWG0Vy28SIAESIAESIAESIIG2TeBcrI1o28TYuqgIXHztSGQ4k3GFdyteVMnbSGQbrhw1FhkNVwVd4dRGGslmkMB5JRB/SQIch+z4ft/bMEe2afGH2XnFz8JIgARIgARIgARIgARaKQFuB2ulgmO1SYAESIAESIAESIAESIAESIAESIAESCASAd/tYG3PMXSk1vM9CZAACZAACZAACZAACZAACZAACZAACVyABGgEugCFziaTAAmQAAmQAAmQAAmQAAmQAAmQAAlceARoBLrwZM4WkwAJkAAJkAAJkAAJkAAJkAAJkAAJXIAEaAS6AIXOJpMACZAACZAACZAACZAACZAACZAACVx4BGgEuvBkzhaTAAmQAAmQAAmQAAmQAAmQAAmQAAlcgARoBLoAhc4mkwAJkAAJkAAJkAAJkAAJkAAJkAAJXHgEaAS68GTOFpMACZAACZAACZAACZAACZAACZAACVyABGgEugCFziaTAAmQAAmQAAmQAAmQAAmQAAmQAAlceARoBLrwZM4WkwAJkAAJkAAJkAAJkAAJkAAJkAAJXIAEaAS6AIXOJpMACZAACZAACZAACZAACZAACZAACVx4BGxtoskeF3a+X4/TtuDN8XiA7pfEwfWPw2h/cRL69YhvPc222va9H2Jgr+5w7tqGz5GAgX17IHhrz6RpHsl/Bz4/3RlXD+gD+5lkdZbSeo7sx7b/OYzLrr0WDvvZb7FRTdXuRq4N+/eg/sujSEgaCAecUv5BfO+qa9G7W8xZatW3KxuXT3t7xJ05Y9f+ncKvPZJEh+LPPLtvGJa/brSkOWebbzRAzq4srPEB/mNP+85IuLwnHHFnsX/4jXuJOFOGxjgi/biX9OOEwHqeuYyjkQnjkgAJkAAJkAAJkAAJkMA3SaDdfyS0tAJOpxNdu3ZFu3btWprF2UnXsA03ZswOm9dPZ9yFvzz7Z8Rn5qMie2DYuN+ql9K2CdI2Z1wWKjbciZIbR6MUY1FRMxtn35TVgJWjMlB8JB75lRUY+C2wAjXsWomM7GKML6jA/QPOfosNWbuwzIfrZ0UTMH2NU5eZ1f4lXX6r05solHhn4Y2YXgaMFcazo2bswV+LfoNF78Tjqfy56CM6s9Pkl1VYgXv6niuZRdHAM4pq9QnpfzX3tKjPWTzOrQ6rRp5rWVgsggNNn7kCC+7oE/xltE/9xr178FlUOtqUgzWOBO/HVrtaLuNg7OHZj2XT5uHLETnCpXe0BBifBEiABEiABEiABEiABM4aAWX2+eqrr+BwOPz/oHvWSjjfGcVchoVzHoKrfXu0xzFUFxag9giQMe0hpHRtj9OnO+BHlznxF6lXgr3z+a7dmZUX0xnflxyciR1FWHYMfzoHfWw9z9EqHRtiE6WwIwnC8dsRYjp11BXpcE4r5M+1fQdNHLpMm1F+wrmtwDcK+9JbFuPRK4Brk1tisPHg83dq4apPAswFFha/jrbAFRffaDNbXLjuE7EdreZFnY/F49yr0LmXhTE+AOmTH8WoPvFidjqNf+55DYtWVaFq6cO4+ccVGNYtakRNE/iNe0B0OtqUAyL04zOVsTICBfYD4ATq6p04NkyWojKQAAmQAAmQAAmQAAmQwLeEQEt2N3xLqu5TDVsiho261XzghutlZQRKwW3jbhWDifG4Yc8afXFwdzVWPrkExZvqER+XhHFzH8XEoT3MtB5se/l3eP4Pr6L+iAuO/hmY8sB9SOvVdHLscf4VT+SshftHSUhw1aF8q5Ff2oT7MO3ugTJhdGPzkodRiZswrvcBLFtciu9PXoGlmZ1Qlp+PP22qgysuHqlpP8P0+zPhMOfLbufbKFi0ErX76uFCCqZM6It/mrVTE42DO97E5lOnMGhAD20IOrRrI55+pgS1MtmIdyRhwNDbcN+9tyLRbLdrz2YULFmNKvVe2jti6gxMHdXPsP55DmDjMwUoqd4NpxjN0jNHw33AW5j/xeFtyJv7PFz9J2BBdpq0rwEblzyBV/bHY8bjc9EvDjj0zho8XlSDpDsexf0jekCXvXw13t/ulLY6pK1St6mZ6CGrRdzOaizIKUHCsNtw6eH/QuH6OkxZUYkbDpbjud9tQp2sMnMMGY8J1x/1q4fr42r8vqgE1bsVn3gkJY/AjIemol83f1V2vrUSOYW7cPOvf4vMAd0Bqf+CnOfxVY87kfvgLcJOyWcBVu9PwG8XTsNhH65+BUa6adiLNc8+h021+zRDR1IybvvlfcgUnYqsI2Lce2MZctYdxcjhl+HN361FncjBkTQAEx6Yjlv7Sr11CK+Xh0TGzy1/Ce9rnYlHyoARyLp/EgbKtpf9kn/uOuCeX/bBpqfno6p7NiqfyfQzIroPfoTqyk+AXlcjPuZdLZeY/jfCcbQmRD+xqrUfKx+dh+J6dV+PJdOmIHn0Qxhhvq5ZvxyfLKkW3VN9aSx+9eg0XSf1Oqxemum9X2EYh9KjUXgrtN6Hyc9bZpOLQ3hzwzKsln7slH6bMmAcps+ZiN7marno2rMfZc8+jz/VivFMVt0l9U/FndPuwy1iVIlOb2frlVe6qrLq5LzIwuRyxfU3YWAfc9C6fhi6fPo+5le78OHfRNa7SoLo3B2oDzO2hh/3ZLzw0dHEXgL9iPS7Zc9hba2Mo7JpMyl5EH4xYwqGJR4KymFKryYCDfIgtIw9h9/GE3OXIm50DmaPMlb1HHqnDI8U1OK2+VNx4IVcv35w5ZAf4/BrK6RXSHhpCaZsS8aDi0ReMW5s2/ACnn9RfsY4ZQRzpGDE3VmYNEr9zIDZX0/izswfyh8z/oBaiRPYd4JUnI9IgARIgARIgARIgARIoNkE2qBjaOuvrsdx2t2Ug2trqUxsgdQhDpmA1aPokSxsdhppdq7+FWYvLRUDkB2p/ZPg3F6J+ZPU+6YZub/6UCa3dajdVCoGoGNIH5mq8ytfPhszVu+Rgj34ck8d6tYXYJ6aOMqT46cOIH9cFgrFAISkFKTEulC7vhATJq3EIVVV9048PGEOKreLgSM2FenJ/0TR8mKdVr1Wee6rrkLtW1/KFdCwpwy3Zy/SBqCkIelI+LoeVWWLcNejG8XEIdnt34jR9+ZqA1BS/xSZONWjdPF0/OpFVT8xgjx+FxatrzUMQCOTJW2xXkElL5uGLhfJao961JZtxt914fV4RdLWC6PX63XtsesvYsSQOIlXJcL98TqjbDEA2aVuKbFO3dasu/Oh7Eyer+Re4pavWqQNQKrAf+34HSY/VqQNQKo9399dikVLKxvr4t6DOZPma4Nbz+R0pMqqpXqR5/Sxz+o8GyMC9k7yzlmHP23+UD8+8GENqoRr3fpKfKrh7EOlavt2oKvdn6tvPuGvXVgzdTKKRJ7O2J5IT+sJZ30tCkWnyj5uQGQdkTb/rU4zLFgs7U5MRnp/u+RRhUXZt2OjqXfh9NJzsBq3KxlL2+yKSU876qpLMXvccs3kqM6/FHNmiQFIKWGQ8K+Pa1C7vQp/P+HxyqWqrChkP/Fm4TmNr/8F7xapgwcO4kiD1f+E/6ZyvN8pGSkOMXZtL8fs37zSDL305m5ehGccTI+OfVYZRu/D5xdYuvfeWY5c6cdd0kSXxexQV12EyXcv0/02fD/z5mBeOJGfocYAMQDFpiB9iF3LP/fe0VgnOhOd3vrkfV5k4VOe76V7L95+32U8aW9DMJ37INzYGnHck37io6Nqm1XeKKPfaYY91ThQjnkTZuPtL0PopKmWx3zrHXgdTsZf7NLj6LsHTnhTfbHjNT3GHGg42aQfHD3egMNfW388OIiDh8S6K3XYVjQDs0WPxCYvRvFU6Rh1MibLz4yibTpfg53o2iMF2N29ad/xFs4LEiABEiABEiABEiABEmghgTZoBIpAIm4sSqqKkPdUCRaOkdmphL9/1aANMKtWiXFGva8pQd4zRagoyJK3LuQWbdVGFx3Z+jC3F8j6GayoLMGCR/Kw5YWH9IS4ftVq7JVf+DuYcZMyc1BRVYPHe7+NcpkLpEwUv0RFS7G0pAY5I6UOzmKs3+XC3vJVkBoAQ2ahsiQPC6SOxfMyjFzM2UuHLsatTabTb/yhUN+Mf/LPKHpqAYo2lEDH3lqCDxrceG35Iv0+e8UWFD2zFBVbVkCmHaiT1Tl7D+/A6mr1OgkLyyt0/avWLpYJbogQ0xO3jFSTmlrsEiuO5++7jb9yy5N33/1CPp14U1YCiGcZpPYAXisqkGuhM2cVSqRuS0sqkN1fHhwpxx/ekBmQTb+Wj3hMeboEVTWVSHx9vX6YMa9Yt2fphgrMGhJvRdTfnfVnOqbnLEBe0Z+RM3ksMsZcCuX82zfEJw/VbXXVvqsn6n97+13zdR32HBBjh3OnZp008UaILQmNXH1ziXDd8Bk++FpW7gyR1TUlS2UFzVKsmqYIA1+LQcXaghJOR9rDaJFjZA62FInMZVVX/mRDCr9bI3onE+Rwetnwry+FYDwyZhqc855ZhixRKWA3Phe1tvJHXAaeK9+CmoBVQCqmN466seTiCNFPVBwrxPTG7KIX8DPZCab06Im1okd3N/qE0Xr+TB6WFht6BzGQfRRJLwPkiIiMrcpYerQFjqrn9MOgen8kgsys7IJ8TylYhyLRu6XSz8bKyjccKcWmPYfD97OA9jhfXYlylXf/bFQonZE+vmpOui6t4JktiIlSb3VC9XE+ZOEtDNi0ZAEWzJf/D8/FhJ9MRqWMa2LWwE3iFMqrT5bOLeqDkjBj64fNGPe8eUopztdKZYWljBwjH8UWxVD1mUyl9PXYduD7QXUy5mKHHpsHJV8s8UKH4DKWjmSO9+bwqzNo38Hou+jwoyZlPj79XhSVPyW9QnrGnU+JrBfIqtSdeH6NWhvkQM7adcjLycO6tTlyJzVfU4w9Ypy22hm87+hi+UECJEACJEACJEACJEACZ0TAmvKdUSatKXHSnSPgMFvdrZvh+0XVv2HfDsMAc2Q3/vjkArjdsjj/q1qjaXs/kc1PaXoSEdhWR+Yo75aMmF4/lgmxrGypP4yjarWJDil4cLKklTJ3Sj4q1FUUI+/QBl2Ge69TP6v6788w1LQajc9M927X6fHjDCQtrES97+xDp2jAgb+ri7G4fagyY6jgwK+3bMEsuYqJacAy/V7MNqV5UGt/YmQrgtGi3di9q49eYeQYc4/Xh4ct4VpZASX1267yCgw29P1fI2T2V4qd/7MffY+9JxEcSElyou6tPThwWzyq1JNMZVTx4JisEFGTwp+NNLZOKGPPT6fICghx8rxzr7xMUO/VRO4hTLxeTYMO4LBaIiRGtfE391AXEmS73Mg0FMhf+XWIiUUPuaiTkib/pMrYSjFqDH4+Nc0rUyOifMqkOC1N2l79Lj456MSuatkOJ9tu7NtrUfehEwOOaXMbbh6mLRjeZFFd2Pshr3wddr793ygtzMMulbdsfQoM4XTEnEZi5JhBXp8zA++YAIdMmp27PsHBfcJXZRhCL9HnHvx57QBsfed95D+5Cu/KFiO1tU+F9saX/hz/2/tky5zodDND0i3B+0nT5B6cMh+eDjB4XGextf1A9ERkUS+r86QnfRZGLz897JHTm3yGpWYybtSjQ+Hzdyc3S2ZN25mKG/p1Nx87MHHuWJQ/Uo73tn+CpAjtudwns6/FGZsKWVNu8Y4nvUdmImVxFeoOHYP7jPT2HMvCpx1qxZtT73UyHzpSkbPwN+gtolNjjQqWzjXsCT+2Hv2RGb9Z456sCjpojKPjxgxt7DMyrmyZ7IFN+6FqaKKTtrhuesiJvUi2koUMoWT8D4yVcTF8CMLefVonOXbK+FY/Y7QJaMxMpJk6bktIw8zMIswpq8N7+xpwnVlI8L4TvgZ8SwIkQAIkQAIkQAIkQALNIeAz22pO9DYQx/yFvElLfCawbjHguN0yme+airFjJGbsFd7JRmC6Ln6Opm1oL9uQ/ILjOvzAnHt7/3J85Ljk31WXEdN3LMZedxKxP7gIOGikPBqwrMUyFPjl62mAuM2RlUvKYXRj8HjcskYoBjHy/qh6b0413dIoZdjKGDMWOCkGglP/z0jU0Te1v+GgMVfjqnvyYPnLdiner67ExSfENJH2KO4bshX3LqzFxk1Gw0em+xpV4tHJJ3tbkL+mJ1wq7VZB2nxUGS/iLobvSfD2btbEW0VyYHZNBVI3vITyCtkWJ9vxSper/7ISYEMRBsapOFaw4dqfSFury7Gp4lV8JHmP+PkvxEBViwKpf8IJZQ5Lx2Dt1EX+0t+S0LATMzOmG0Ya8beUMXo0OtXLlrqAvCLqSED8xuU48iKCXh55ZxlG/7pU5+Don470O8ejapWx/dA32w6+gvB9Eeo6VD8JEt+0XTZ5czJAj1WE9hH0soNaQeWr0c1k3KhH4fW+w+HtmDnuwYgya9IYMSHE+uhyzPcMvTzu/jpsPzPa05iblUVHm3Wl3nVCVzOKTdrefL1tzNe6OqeysAqR7/FP/xlT5SQ5t9swvMTE+LbHiOjVuQg63BG7dIJmjXsS01otY5RifoquuU96YDfH2qYcDJNobNh+EELGp3wa4Feo/02TMk0kXSyP4GY2XWL9f0hcZDf+GOHbX3yvrVJ8jbrWM36TAAmQAAmQAAmQAAmQQLQEmv7mHm0ObSS+3dwu4Op/M+bmZBpGH89+rHmmHF9bv8QHaWv9S69g/y/66BUqcO/Dm9uNSOF+YU+fNx8LRjh0xAZx6lu0fjeuuiYRNmORAD7Z8TfgemOSeWjb68aE1dwO5q2CrTv6iL2lqr4UNfsn4fYeavZzAMsz7pLtJklYsSUfPZU9pt6OcQ8uwDDTQLLt5WX4r791Q/JVF2vzkPPVGjizB+otCWj4yFt/bzm+F/YkjJS/iBeIHx5ldkifczX6pKi/ci9C8RoVMR03+BlVKlG96z5MNI8J37GpRkVCZ+X4xArWMhJbvFnfUrz+8SRk9lLtkS1vfyyyYoqPo81YkFuJy382R7aC3SPPG7D5yanIFSffb3/iwsCA480Tr0mVdpWjSrZaKANSv+Q+SBiYAoiRpFyexI+8GT3OoAc07HtHy8YxZiFKHhym67mnwy7Uyioe35OxmqMjNX+tx8Q+A3Uero9kFZCqX98rkCC7V+LlOpRe/nNHnU4z9mk53v16FdONjptLUeTsDHHP4hOaN5H1SRD1ZWdzAh42oehtOL3smeifSXMZe5d+RMg/4fj2ZsmsaRvK8eaeKciU7U7KMvdW6VodZfB1VyG2Vi5D9DPVnkYvMo25btr0gch7sH7QsOf/6lV01tuzobfnQhZW/dR3h052verGHm5hjWnBjDS22kzrSbPGPZ9KvPfOp8Kwn36y8/eTMH2NE+MLKnD/gEbF93KQ1WjzX1iFGMtjvk8+jZchZDzgEhG5WM4lWKt61PWBL/aprybBW6b5pv7Tz+SqD+yXX6nH2fo167D3f/fTq6bg2YsytVVO3qRcLv33/SbZ+T3wNBzAvgNfo33sJeiREBa+XzrekAAJkAAJkAAJkAAJkIBF4DvWRVv6tuwKUbUpYZDh22R7ISY9vBLVb2xEXlaWGGjK8ZndEXIlEI5UytaOPGxW8SfdaxhshtyJ5CC/n/cZI9t8pFJVCycgb/VGVItBZoI49S3fVI3TMmPv/ZNxesJfv2Y25hatw+aX83G7bDmxgv803o6hd6TrVwVZD6Ps1c1Y+fCDhr8RKb93jPXeiXmjZsr7apQtmakdX1e+dwrxl5vtFR89Ex7Il/qvE38u5qoWq8Am33ZcP9woU73q11e2oSUkad876j4+7Sb01PMvO276pazCkVCUfT+WvbxRlz1nvdoMkYQs83QdHcH7IfUdbeRdOGkG1qj6PjkDi7Z6I8ik87Sx+uex+5H/4mZUbyhHZa0ylwDdLvI3HuiHcVfjNmthUtwgqEOFLhnQV79SHyNuucZ73aILc2WTs3otVm7YjHVFC3CvntABNVVb4bXbNUNHlMxnFiqZi0+fWcW6Omk39oUtgl5aqw+q//h7bBQdzH/gLjEAqeR1eGubwaZFbYsi0Snd0Ho8vzgfZW9FKjOCXgaKsbmMvfUNn39cl446ZiiZhVsTVnjvVC3nsiXTkKv9XyXh+p6Xmf0wRD8LaE/vUVnSA8Svzfo5mLmkDBtF3lOzDUNnRvZwYxvoGejtOZWF1LtxbPUfjbz4g11E0OGroxr3xJxy6zg9jtatmo4FMo5uXp2nDUBqbBl2pTKESj0DdLJhT6k44J+MB1bvCFZD77PgMo6H/dKrDKN5WY6MZ9LXC2di/iaXN526CCwT4qxbh+rVWFC0EQe6XIsJQ9QT2c46TfwBbRC/QNMmGwbAIRNwdZwRPdzn7hcfxGTVjpfUWMpAAiRAAiRAAiRAAiRAAtET+E70Sb79KTrohSaBm6iM6XJne9M1OsbWDDsy81dhfH85pnlrMeY/tgiVMp9Nn5aPJ+7oEbrRSalIPVaJXDM+ksZiVc4tjRtafH35xA3GssJZehJYKadizZeTyFxxKXhoRbHhI6LbMLxQkK0nOLVrCpC7tFyOdTeL7t6hSZ6OEXOxeLIynNShcKEcUbxV+b0ZjxXzjPL938/Xp3A5hmSh+IWJMqFR7V2BsWpGKic35T5WIJMRMegkqUlUIDuzDvLlSL1Z10/5++mr/6r+AwzTExsxqvxUjBZm1MShM/DcTGUIcqJ0qXkCWJz4DSnOx0BtIGsqD8eouVg4MVXSyKltC6W+ssInKUmZzQA1dbc5bsWqeeOl7i6UL8/FfHWi1hEHxs9ZYa4c0lF9PuwYbBqWHGmDtANoe88UzV/cc2NYsjFh9CawZGVaVtTWEVt788b88saVC3ufscjJlJVFR+pQvDgXBWuqkDJEAZUWlOVjj7UEJJKOqASOJOwrUzIXnZDblImLMWOoWg0WXi/73TUDGYLIJTJcJDpYvq+nKUOg+JEKiN9qHRS/kMGnvZY789D9JDAXO4ZnKwfqooVyGtgru//ljeBXpk+fDK+X3uT6IjJjo/K+9Q2X/2URZPZBSCuQ9I3+wlTkXKiNmQ5kFz6JfqLL4crTGubL1z4Q+cU5SJV+XScnAy4SeUuvFcfez2Gu17dXlHrrRXZuZaGK6WIu4gu/rcqoUKP8w+swmjPu+TKU+NY4WiXjaO4q5SY6CbMKHtfyUH2miU5aW1GDjP9GbdVnaBmrOs7XTt9dMp5JXy/bp41CKpWxITdImbJy8k7l+F8kXLWmBJ+7Y3Brbgmy0+RZfSUKFhegUmw5jrRslOTe6veHhkZ2ktyn73SyGx6mEsK2Q9WKgQRIgARIgARIgARIgASCE2j3HwnBX0V+6hSnNF27dkW7du0iR25FMdwNLsipv7DHxSOIqwvdkoY9a5BxbxGSJq9C0S96o+HIIe2Lp3uctnBEaK0HrsMueMSJabzEtwwnjYnc8r5Bv29Wfu4GHDomjowkv6DxxQ/LoSNuOeBGzpHydbhjFqjr7rHB3k3a21iJs3MlPopcR6Joi5Tqkfa4pD22LlLfoALwCG85gl3IBed3dqre3Fw84j/KJSsPYkRfFF636EKDkIz5ojyijuxZPVOvHprywhZM7AUcErmHklM4vbT0z+Bh6BdC8mtuy85xvAh66Vt6KMZB9d1KGCb/FuUn+bqPyNjgkbEhWF8JU55VJd9vb78LM874xj+n11HWvaV1CafDaitjVOOebDfT46iMA0Hl0cJKhpOxoTce6evd/XyXhStK+WlTfq5sPn6gPPIzxiU+jEL19XD58R0JkAAJkAAJkAAJkAAJREtAmX2+kkNqHA5HEPtDtLm1wfgxdjGGRLLleH1EGMs97GpS0GwWYrzwc3gcmFCMQ1Gc5KQq2z1chW3yvlvo2kVX98C6RrhXhq5o2iLZ2SK1R036lMElQtHn67UtJl74N5amJojqtuEzsSRKOHYqtI6cPnVcxzl5Qk0UJZ8wrMLppb8MI+mXLvKb/4igl74VDMXYN06T6zD5tyg/KUAZ+nxE7V9kmPL8Ixp3/jILFuM8Pouy7i2tWTgdFrpRjhXnRs/DyThQb5rDwTixzD+mTX7GdP+2DGD+VeMdCZAACZAACZAACZBAGyfQdBFKG2/w2WpezKUpGD/yEGJ7m6dbna2MmU+bIdAcHbn42pHIcCbjitiQpoU2w4MNIQESIAESIAESIAESIAESIAES+GYJcDvYN8ufpZMACZAACZAACZAACZAACZAACZAACZDAOSPgux2sTTqGPmfkmDEJkAAJkAAJkAAJkAAJkAAJkAAJkAAJtFICNAK1UsGx2iRAAiRAAiRAAiRAAiRAAiRAAiRAAiQQDQEagaKhxbgkQAIkQAIkQAIkQAIkQAIkQAIkQAIk0EoJ0AjUSgXHapMACZAACZAACZAACZAACZAACZAACZBANARoBIqGFuOSAAmQAAmQAAmQAAmQAAmQAAmQAAmQQCslQCNQKxUcq00CJEACJEACJEACJEACJEACJEACJEAC0RCgESgaWoxLAiRAAiRAAiRAAiRAAiRAAiRAAiRAAq2UAI1ArVRwrDYJkAAJkAAJkAAJkAAJkAAJkAAJkAAJREOARqBoaDEuCZAACZAACZAACZAACZAACZAACZAACbRSAjQCtVLBsdokQAIkQAIkQAIkQAIkQAIkQAIkQAIkEA0BGoGiocW4JEACJEACJEACJEACJEACJEACJEACJNBKCdAI1EoFx2qTAAmQAAmQAAmQAAmQAAmQAAmQAAmQQDQEaASKhhbjkgAJkAAJkAAJkAAJkAAJkAAJkAAJkEArJUAjUCsVHKtNAiRAAiRAAiRAAiRAAiRAAiRAAiRAAtEQoBEoGlqMSwIkQAIkQAIkQAIkQAIkQAIkQAIkQAKtlACNQK1UcKw2CZAACZAACZAACZAACZAACZAACZAACURDgEagaGgxLgmQAAmQAAmQAAmQAAmQAAmQAAmQAAm0UgI0ArVSwbHaJEACJEACJEACJEACJEACJEACJEACJBANARqBoqHFuCRAAiRAAiRAAiRAAiRAAiRAAiRAAiTQSgnQCNRKBcdqkwAJkAAJkAAJkAAJkAAJkAAJkAAJkEA0BGgEioYW45IACZAACZAACZAACZAACZAACZAACZBAKyVAI1ArFRyrTQIkQAIkQAIkQAIkQAIkQAIkQAIkQALREKARKBpajEsCJEACJEACJEACJEACJEACJEACJEACrZQAjUCtVHCsNgmQAAmQAAmQAAmQAAmQAAmQAAmQAAlEQ+CMjEDf+c538J///Cea8hiXBEiABEiABEiABEiABEiABEiABEiABEjgPBFQdhtlv1HhjIxAHTt2xMmTJ89TtVkMCZAACZAACZAACZAACZAACZAACZAACZBANAROnToFZb9R4YyMQHFxcXC73Thx4gRXBEUjAcYlARIgARIgARIgARIgARIgARIgARIggXNIQK0Asmw2yn6jQjt5eEb7uf7973/j+PHj+v/p06fPYfWZNQmQAAmQAAmQAAmQAAmQAAmQAAmQAAmQQHMItG/fHp07d9b/v/vd7+okZ2wEak7BjEMCJEACJEACJEACJEACJEACJEACJEACJPDNEvj/dtZzBBjsCy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241583"/>
            <a:ext cx="10982325" cy="53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3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BIEAAAKeCAYAAAAyZgu1AAAKoWlDQ1BJQ0MgUHJvZmlsZQAASImVlgdUE+kWx7+Z9EZLQDqhd6RXKaGH3puohIQSSgiB0OzI4gqsKCIioCzoIoiCq1LEhliwLYqKvYAsAsq6WLChsgM8wnvnPM877z/nJr+5586dO9/Md84fAPJ9Fp+fAksAkMrLFAR5ONMjIqPouGcAAuIAABjQWewMPiMgwAf8UB/uItWIbhvO9vpx3X+VJCcugw0AFIBwLCeDnYrwcSS62XxBJgAoJIB6diZ/lisRpgmQARE+NMsJ89w9y7HzfGeuJiTIBeExAPBkFkuQAADpPZKnZ7ETkD5kGsLGPA6Xh7Arwg7sRBYH4QKEDVJT02b5CMI6sf/WJ+E/esaKerJYCSKef5Y54V25GfwUVu7/uRz/W6kpwoV7qCFBThR4BiH/ssiaNSaneYuYF+vnv8Bczlz9HCcKPUMXmJ3hErXAHJar9wILk0MZC8wSLF7LzWSGLLAgLUjUPy7DLVjUP47pI5ohxU/E8Vx35gLnJYaEL3AWN8xvgTOSg70Xa1xEeYEwSDRzvMBd9IypGYuzsVmLM2QmhnguzhYhmoET5+omyvNCRfX8TGdRT35KgKg+LsVDlM/IChZdm4l8YAucxPIKWOwTIFof4AeCgSHwAWbAFDkCETYBxoCRGZcz+00DlzR+roCbkJhJZyC7Jo7O5LGNDOimxiYWAMzuwflX/N5ybm9BSQqLOUEEABZvkM2pt5hb6QFAayQA0o6LOS0rAOTbADh5ni0UZM3n0LM/GEBEdjcNyAFloA50kMlMgSWwA07ADXgBfxACIsFKwAaJIBUIQDZYAzaCQlAMtoGdoArUgn2gERwGR0EHOAXOgUvgGrgJBsAjMAhGwCswCT6AaQiCcBAFokJykAqkCelDppA15AC5QT5QEBQJxUAJEA8SQmugTVAxVAZVQXVQE/Q7dAI6B12B+qEH0BA0Dr2FvsAomAzTYCVYC14KW8MM2BsOgVfACXA6nAcXwFvhSrgePgS3w+fga/AAPAi/gqdQAEVCyaBUUYYoa5QLyh8VhYpHCVDrUEWoClQ9qgXVhepF3UYNoiZQn9FYNBVNRxui7dCe6FA0G52OXocuQVehG9Ht6Avo2+gh9CT6O4aCUcToY2wxTEwEJgGTjSnEVGAaMG2Yi5gBzAjmAxaLlcFqY62wnthIbBJ2NbYEuwfbiu3G9mOHsVM4HE4Op4+zx/njWLhMXCFuN+4Q7izuFm4E9wlPwqvgTfHu+Cg8D5+Pr8AfxJ/B38KP4qcJEgRNgi3Bn8Ah5BJKCfsJXYQbhBHCNFGSqE20J4YQk4gbiZXEFuJF4mPiOxKJpEayIQWSuKQNpErSEdJl0hDpM1mKrEd2IUeTheSt5APkbvID8jsKhaJFcaJEUTIpWylNlPOUp5RPYlQxIzGmGEdsvVi1WLvYLbHX4gRxTXGG+ErxPPEK8WPiN8QnJAgSWhIuEiyJdRLVEick7klMSVIlTST9JVMlSyQPSl6RHJPCSWlJuUlxpAqk9kmdlxqmoqjqVBcqm7qJup96kTpCw9K0aUxaEq2YdpjWR5uUlpI2lw6TzpGulj4tPSiDktGSYcqkyJTKHJW5K/NlidISxpK4JVuWtCy5teSjrIKsk2ycbJFsq+yA7Bc5upybXLLcdrkOuSfyaHk9+UD5bPm98hflJxRoCnYKbIUihaMKDxVhRT3FIMXVivsUrytOKSkreSjxlXYrnVeaUJZRdlJOUi5XPqM8rkJVcVDhqpSrnFV5SZemM+gp9Er6BfqkqqKqp6pQtU61T3VaTVstVC1frVXtiTpR3Vo9Xr1cvUd9UkNFw1djjUazxkNNgqa1ZqLmLs1ezY9a2lrhWpu1OrTGtGW1mdp52s3aj3UoOo466Tr1Ond0sbrWusm6e3Rv6sF6FnqJetV6N/RhfUt9rv4e/X4DjIGNAc+g3uCeIdmQYZhl2Gw4ZCRj5GOUb9Rh9HqpxtKopduX9i79bmxhnGK83/iRiZSJl0m+SZfJW1M9U7ZptekdM4qZu9l6s06zN+b65nHme83vW1AtfC02W/RYfLO0shRYtliOW2lYxVjVWN2zplkHWJdYX7bB2DjbrLc5ZfPZ1tI20/ao7d92hnbJdgftxpZpL4tbtn/ZsL2aPcu+zn7Qge4Q4/Crw6CjqiPLsd7xuZO6E8epwWmUoctIYhxivHY2dhY4tzl/dLF1WevS7Ypy9XAtcu1zk3ILdatye+qu5p7g3uw+6WHhsdqj2xPj6e253fMeU4nJZjYxJ72svNZ6XfAmewd7V3k/99HzEfh0+cK+Xr47fB/7afrx/Dr8gT/Tf4f/kwDtgPSAk4HYwIDA6sAXQSZBa4J6g6nBq4IPBn8IcQ4pDXkUqhMqDO0JEw+LDmsK+xjuGl4WPhixNGJtxLVI+UhuZGcULiosqiFqarnb8p3LR6Itoguj767QXpGz4spK+ZUpK0+vEl/FWnUsBhMTHnMw5ivLn1XPmoplxtbETrJd2LvYrzhOnHLOeJx9XFncaLx9fFn8WIJ9wo6E8UTHxIrECa4Lt4r7JskzqTbpY7J/8oHkmZTwlNZUfGpM6gmeFC+ZdyFNOS0nrZ+vzy/kD6bbpu9MnxR4CxoyoIwVGZ2ZNMTsXBfqCH8SDmU5ZFVnfcoOyz6WI5nDy7meq5e7JXc0zz3vt9Xo1ezVPWtU12xcM7SWsbZuHbQudl3PevX1BetHNnhsaNxI3Ji88Y984/yy/Pebwjd1FSgVbCgY/snjp+ZCsUJB4b3Ndptrf0b/zP25b4vZlt1bvhdxiq4WGxdXFH8tYZdc/cXkl8pfZrbGb+0rtSzduw27jbft7nbH7Y1lkmV5ZcM7fHe0l9PLi8rf71y180qFeUXtLuIu4a7BSp/Kzt0au7ft/lqVWDVQ7VzdWqNYs6Xm4x7Onlt7nfa21CrVFtd++ZX76/06j7r2eq36in3YfVn7XuwP29/7m/VvTQ3yDcUN3w7wDgw2BjVeaLJqajqoeLC0GW4WNo8fij5087Dr4c4Ww5a6VpnW4iPgiPDIy99jfr971PtozzHrYy3HNY/XtFHbitqh9tz2yY7EjsHOyM7+E14nerrsutpOGp08cEr1VPVp6dOlZ4hnCs7MnM07O9XN7544l3BuuGdVz6PzEefvXAi80HfR++LlS+6Xzvcyes9etr986ortlRNXra92XLO81n7d4nrbHxZ/tPVZ9rXfsLrRedPmZlf/sv4ztxxvnbvtevvSHeadawN+A/13Q+/evxd9b/A+5/7Yg5QHbx5mPZx+tOEx5nHRE4knFU8Vn9Y/033WOmg5eHrIdej68+Dnj4bZw6/+zPjz60jBC8qLilGV0aYx07FT4+7jN18ufznyiv9qeqLwL8m/al7rvD7+t9Pf1ycjJkfeCN7MvC15J/fuwHvz9z1TAVNPP6R+mP5Y9EnuU+Nn68+9X8K/jE5nf8V9rfym+63ru/f3xzOpMzN8loA1ZwVQSMDx8QC8PQAABfEO1JsAEMXmPfKcoHlfP0fgRzzvo+dkCUDjBgACnACYtXrVSGgg5zQkPJFAbBVsZiaKfykj3sx0vpfsN+T+z2ZmxhFfJqYLwLfsmZlPjjMz088BwCJ+f8fyeW8+Kzwyrykd/ED/APLg/sFiYjJiAAABnmlUWHRYTUw6Y29tLmFkb2JlLnhtcAAAAAAAPHg6eG1wbWV0YSB4bWxuczp4PSJhZG9iZTpuczptZXRhLyIgeDp4bXB0az0iWE1QIENvcmUgNS40LjAiPgogICA8cmRmOlJERiB4bWxuczpyZGY9Imh0dHA6Ly93d3cudzMub3JnLzE5OTkvMDIvMjItcmRmLXN5bnRheC1ucyMiPgogICAgICA8cmRmOkRlc2NyaXB0aW9uIHJkZjphYm91dD0iIgogICAgICAgICAgICB4bWxuczpleGlmPSJodHRwOi8vbnMuYWRvYmUuY29tL2V4aWYvMS4wLyI+CiAgICAgICAgIDxleGlmOlBpeGVsWERpbWVuc2lvbj4xMTUzPC9leGlmOlBpeGVsWERpbWVuc2lvbj4KICAgICAgICAgPGV4aWY6UGl4ZWxZRGltZW5zaW9uPjY3MDwvZXhpZjpQaXhlbFlEaW1lbnNpb24+CiAgICAgIDwvcmRmOkRlc2NyaXB0aW9uPgogICA8L3JkZjpSREY+CjwveDp4bXBtZXRhPgpxyBM3AABAAElEQVR4AezdCXgU5f0H8C82YJAAUVBQVw0qxqhEEEsKohLqARSJoAJyaQsJKijQvyjiAfHgtCVUEASpioAgCgI2IJTEIuVQIRisMQIl6GITDBAgmkC2nf/7zl5z7WZ3s5uL7zxPYGfmnXfe+cw7k51f3nnfBgAU8cOJAhSgAAUoQAEKUIACFKAABShAAQpQoB4LnFOPj42HRgEKUIACFKAABShAAQpQgAIUoAAFKOASYBCIVYECFKAABShAAQpQgAIUoAAFKEABCpwFAgwCnQUnmYdIAQpQgAIUoAAFKEABClCAAhSgAAUYBGIdoAAFKEABClCAAhSgAAUoQAEKUIACZ4EAg0BnwUnmIVKAAhSgAAUoQAEKUIACFKAABShAAQaBWAcoQAEKUIACFKAABShAAQpQgAIUoMBZIBB1FhwjD5ECFKAABShAAQpQgAIUoAAFKECBWijQrFkzdOjQAW3btsWFF16Ixo0bo6ysDEeOHMG+ffuwZ88enDx5shaWvG4WiUGgunneWGoKUIACFKAABShAAQpQgAIUoECdFLjgggswZMgQ9O/fH0lJSYiK8h2acDgc2LFjB95//30sWbIEx48fr5PHXFsK3UAURKkthWE5KEABClCAAhSgAAUoQAEKUIACFKifAs2bN8fEiRPx2GOPISYmJuiDLC0txZw5czBt2jScOHEi6O25AcAgEGsBBShAAQpQgAIUoAAFKEABClCAAhEV6NOnD+bPn4+LL764yvv58ccfkZaWhr/97W9Vzutsy+BX4oAnn20HzeOlAAUoQAEKUIACFKAABShAAQpQIPIC55xzDl5++WXMnTsXTZs2DcsOZT4PPvggfvWrX+HTTz8NS55nSyZsCXS2nGkeJwUoQAEKUIACFKAABShAAQpQoBoFZJBGtv4ZMWJExPb6xhtvqK+X/e9//4vYPupTxmwJVJ/OJo+FAhSgAAUoQAEKUIACFKAABShQCwQaNGig9t3z+OOPR7Q0N998M84991xs3rw5ovupL5mzJVB9OZM8DgpQgAIUoAAFKEABClCAAhSgQC0RGDBgAJYvX14tpVEURR1p7IMPPqiW/dXlnTAIVJfPHstOAQpQgAIUoAAFKEABClCAAhSoZQKtWrXCN998AzkUfHVNxcXFuO666/DTTz9V1y7Dsh9pJF+bO378OBwOR1jy9JdJlL+VXEcBClCAAhSgAAUoQAEKUIACFKAABQIVkK+BvfTSS34DQLLljuwsetOmTepoYTL4UVhYCLvdrgZDGjVqhGuvvRayNdHIkSMh5yubWrZsifT0dLV/IF9pY2Nj0bNnT7Rt21YNvPzwww/47LPPkJ+f72uTiC6XVlu2bFGDV9dffz3y8vLU/TVu3Bi33HILtm3bhl9++SWgMsi82rVrh4KCApw8edLvNopYG8afFGXz4ZOKUnFYmZ1Seb5v7T6sVChlyo6MlDCWofL9hveYq2l/aW8ph8uE1pEtSkpYz1k1lZ9lZh1nHWAdYB1gHWAdYB1gHWAdYB1gHWAdqNd1IC4uTjlz5oyI8/ifRIBDef755xUR7FA9+vfvrzz77LPKtGnTlBdeeEG59dZb1eW33367Ul5e7j8z11qZzmazWfqKIeUVERwx5SM6lFZuu+02y20iHTcQgRvl66+/VmQZEhIS1DLIZW+//bZazkWLFgVcLuk0evRoZeDAgX63iUhLoNhmYtg3kXMzv7EnuXIIOiZcIpPivHPDM1RcpbuswwlSOnTEJdFSqwmoVYdPJItOAQpQgAIUoAAFKEABClCgHgrI1ihyJLCGDRtWenSdO3eG/JGvjskWL5MmTVJbxLg3nDx5Ml588UW1dY8cAeyJJ55wr/L5v2wxJPcvt9VO9913H2Qe8pWx8ePH4x//+AdkWWXrm759+2Lnzp3a5Lj66qvxu9/9Dq+//joqKip066pj5vTp0+puRFAr4N3J45EjpMlOsv1NMqIQ9slN5Cy2v+xP4fCR44gTrwn+dOKUv4RcJwROnvgJx0uF07ESUItVggIUoAAFKEABClCAAhSgQBgE2g3B/Kd74tzTZzyZnT4ln2aLsGLsJGR7ltaVD4lInzcO2DoLk5bmGgot1z2NVofexyPT1hjWVX1WBiLkK1zhmGReTz75JKZMmaK+MhVIEEhuI1rC6IJActlTTz0F0bQGv//97/Hxxx97iidfvzJ2Jn3OOedgz549ajBFDm9f3ZMs56hRo/Daa695Xg8LpAwysHXixAkcPHjQb/LQgkDtkpGSeClQehgH12TDWK08ezzh/JSckoJLY5ricO4SZO/1rBUf1qDnFSIC5GdKTBmC37QCfik6jCViX1WeXGVvKoIph08cRPanPkuv7ipZ7P/SGODU4VysqSSt3CDg9IEaag44e8JvccEEzQLDx8RuKUi8VLYROoXcpWt8nxfDdpylAAUoQAEKUIACFKAABShw1gpc+Vs8NHgQoi0ARo4ajBl3Xo2nP7VYWWsXtUHfRx5Gu26nRRDoEUMp5bpBaPftmYgEga666iq1FY1hpyHPRkdHq62KZAuXQKdrrrkGbdq00QVD4uPj1c137NgRaDYRSSf7+omLi4Ns4XPo0CE1MGW1I9lHknhNzGqVZ9nFF1+MFi1a4OjRo/jPf/6j5pWTk+NZ7++D3/fFxIae9YmiT5r9x8pM79Ad279FGdvOnS5F2XFKJjmmrF+0Rik4VaFLf/LwDk3aZGX9IZlfmbJ+QrK6n+RpW0QfQYpyeOdbylufFei2VZSTyo5FY9V00z877Fx3Kk8Zqymjs7wpypYjMt8KJXdJmpo+MW2+kqcu02dZcWq/8lZaousY5XZi7xUnlV1ZO0T/O/q0ZcdE2jHOcnr3E0x6KIEZui31/ydOWC+khNahNUqi5piTJyy1OC9lyv7P3lKSNem055Kf9bb0oAfrAOsA6wDrAOsA6wDrAOsA68BZWge6zRdPmuI5K2+pktwuWUlJkT9p4nl0v/pAeHL3bNfzYl3xSVZ2iAfHsr3zLcqdouyS6yJ0TIMHD9Y/RAcwN2fOHEW01lH+9a9/mVL/7W9/U9dNnTrVtM7XAtm/jrZfHJn3vn371H53ZL9Dvq5zmW7JkiW6foNkH0LyZ+/evep2Ms3hw4cV0eJGOf/883V5yXWyLx+57v7779etO++885RZs2YppaWlnmLLMvXo0cPUJ5As38SJE9X9yj6TjOUVLa3UbTwZiQ+yfOK1NlNa47au+QArcrfZSpF2LxUyVKOZDq93BSbcQSDNOhGM0aau2L/UVThRAdWAkaLkzhuiLkvJ2KXdUP0s3sHTLKtQVqaJYMqY9Z48d0wzdCo9eKkaLJEbbZ4sgjYp80VISjOJ/LQ5KhW5SpoaLPGWR5Na0e1e5LxmjDdo5C5/QOkDNrQ+JynzXDZlucoQV3AnRQTNdJO+sCKatpmdSDMQFujNgOlYV1gHWAdYB1gHWAdYB1gHWAfOvjrgCgKdNAVNpqvPkZ5gyuDpyq7DxzzPkieP5Cnz1QYFycqa/SJYcGi954/w6Z/sVyrKipSl7gYH3aYrBWKQn/2fpKu+afM2K0ViXp0qjim73ncuTxyzRjkmGypME3/ol8/Kp3aJ57lkZenO/Yo7ubNxgvuZVD4bi8YaR9wdHpcpeVnrlbxKgkCKaOCQJwd0Uqcy5fDeNepzo7Pc+5Xp3bzPpMmT1ysnK8qULcbnbotrRYzO5coz8P+sgkCiZYvyl7/8RWnevLly5ZVXKmL49IAzlEEgY/Dk6aefVreXAZ3hw4crUVFRlvU8NTVVEf0AqR1by3zE62DqvOibSE0vAz0yyCPXiaHddXnIdcuXL1fXaYNQon8k5e9//7u6/4MHDyrPPfec8vjjjyvr14tGHmVl6rHJ/NwdQ8tAjdtRjLKm24fsMFtORUVFaifacj/idTlPcGnsWGejGR/BH3de3pPrL2HKvFx1Z7KFz8oJ7qBLiqiM7tBQmfKWOhqYNghUoexaku4KDomKu9ud9rCSrrYc8qa1CgJVHNmlPJPirNzJY5Z6glBFWfICEdu6IjveoJLzWJ75xNVKqGyXGixJz3Lvt0hZOdkZbAISleniwnROJy3K7myN5B6FKy1jsyewpBzb4rq4veWX+cjWS/7SB25ofU48ATJxXM79pCl5nmjWMWXNNGerJ7RLU9bkecNe+12tofydX66zNqcLXVgHWAdYB1gHWAdYB1gHWAdYB+p5HXAHgQytY+SbGPJxSw0CtUtX3O+pFOXtUnbsdT1ziqdUGTB5S0ZdxLPybDV4kqxsPiKfEBWl4CPnQ7n7D/qbJyQq8u0XdSo7rOzaucvzBop8JnancyaoUIry1ijv7XUGa04eylV27BbBJXWlc79oN931nCwCTDs3K1t2u0sp3qMxBbXkedQ8w1YUKTuyNiu5rldgZEuoIa7n/rxFrmdLEZCYv9d5bNrAkNU1IYMgMmgS7CSDQDI/GfC58MIL1f9lXvKnV69eyvfffx9slsrcuXPdAQ/1fxn0efPNNz35iGHU1dY2xkCOLIfoE0gNqsjGKKKTZV0+skzBBoFkwEdOsrWOGKLek5/MS46EJqdAgkBdunRR0/3000+KeKXMk48ss+hgWw1cyVHZ2rZtq1tnca4Cu6C9AQwxnLsnsCO3TVO25O1X9u9e42qd4q1URZ9N1+885S21mZ18rcsYMDIHgUSl9rxi5izjfHfld1XmtCV5KpiIg2nSelvzHP7kGXX/Y5fsUgM4h/2UZ74hgFVxeI2+7AJ2iGd/ZcrSwbJM3mMNJH3ghtbnxBgESs7Y4Tp+RdmRIVo8iTJ6f5KVLe440KkdnuCUd702LT/ThXWAdYB1gHWAdYB1gHWAdYB1gHXgLK0DIgjkfHQSLWIOFYjXfcTPEffDlHjWEi1g3A0N8t73trQYssj5poZ87k2e5nw226U+l6Ur7hBRxaGV6jOaM5CyX3RlIgJEMusK+dntnabkyjjLqS3KCPebMcd2ON9W8QSoNK92ieCUnA5/9IySnuXcU+4id2MHKO7nZP9BoCJXwEqWIVHZrGYjg1hjFbWphOdNH+e8seGF1bUigxruoc3VAgb4jzsIJF+Bkq1/ZGsXmdfQoUMDzMGcTAZ8rMooRvxS5ND07kn0p6N7dUxuE84gkDwOGfyRQR4Z0DKWqUmTJsqpU6cqDQLJfJYtW6amk07GfOT8u+++qx6WfHXOar172TniQ0DTmq174RycLBpJg1/AV0oZig7lYctHnbHk0atx9U0pWGLI6eA/N+iXnDgNh2tJpSOHHc/HBl0n0sDpCvfWzkwWTH8fP6ofL0KfseIFKTmlDUGi6MgZOI51r0+VH5AxpCMaix7Bh8z/D+YvWYnNO3NRcPgYKj562OdQ63lr/6puq/1nyZsbRa5yika7rq79uRIEkj4UQ1f2lv81O9c17F75XswZm21Ik40/rXADVj48n2FjzlKAAhSgAAUoQAEKUIACFDhrBNQRk8TjZtMLLkDTZuKnaRRO/XQIG2aPxG8mrEHrWDkAzyEs7p/hMVky/F2xBGgW2xzZIo18Nm17Ww/xTNoJl4jBenZ+/iOiLu+ANKTg19dGw/H1Z8hAM8Sqj2eX4oVjJ3Hy1EkcOzYN7WSv1NEX4mJX7ntXTMUC8Tnl3l+rz6wN2/bHMZH25KljOPbsHWqqC+KvQSu1XEewPsP7NL5g+lr1udXXU2BDcbCObzMx5lPXzsSQQn/Z8K2YOR9JPQ7iw8/FU+8lt+CxbmLR5H64Svy3fcmb4t/KJ9ESpfJEFilEkAOiPyGIVjPqyF7itSyIoAfEa1QWqStf5Kscoo8hiBY1SExMxMqVKyFaAkH0A4R77rmn8kxDSCFaN6nD0MvyZGVlmXL45ZdfIFo6mZZbLbjlllvUxeI1MqvV2LDBGX9JSkqyXO9eGHAQCKLpy8D0D3CoVFwZ6hSNiy6/FremPIw3shWc3L9eVG3tdAp7thsDE9r1/j+fKsipfCi+vZOw7utTakbX9his/p8+9DbIC9jx/Wd4xD3iXcp05J2qQNaSWRg5+H5079QOV1xyvprOVykaNpIXuWH69F8och++YVVA6YM2NOzEMHtTfGvnEkeF9ZDxpyuc62Ns6NLNsDFnKUABClCAAhSgAAUoQAEKUMAjcGrvAjRr2sz501j8f1Eceo6VoRi4GkSU4agntfxwEEfL4XqunIpPDzjQtO3tmH9fgngg/QZ/XbRNpLkCv8sYgrbiIXXX3z7ybl0ugz9HcKToiPj/GL79ei++3X8CFzaWScqxa6vrYfZc5ybR0RUoEmmPFIkgUNF+7P36W3y19zs4G1eUocT99381eTnKnJv5/NfhMDTLOON8djyveVM8vWizaLzRFHcMTcP0nu1FHt9iyeTAnu3Fq0o+9xnoChkQmjFjBmw2G0aMGKEOex7otjKdaA6DysohWueoQ9lPnz4dv/rVryBaHwWzi4DTyiCTPB7Rp5E6IpjVhrK8lU0yj5YtW6rJCgsLLZO7l4tXzizXuxcGHgQSW6yZ/ADimjbEjfeOxIy/foDPvj7gCT40vaoHFmSlu/Ot+v8NXbW9kpweefOfztZFlyRhdrchuLv9ReoWuavdLXmSsfmtp3BtjBoawoHP1+KN6S9i3JDuaHDvG66WPeadVJxxBpd0a7pdj1YyG4sp0PThNNx30HUL8lEmTzFL7dj2qWeOHyhAAQpQgAIUoAAFKEABClDAINDQ7zOobA1wLYZMFuMvu6cxjyBRtOApq3AGVN7flAfEJGH4XVeg/Ns9WLDgn6KlUBT6jLxfhFR+xCdLnYEdNdxSkY9+V4s3alw/7//YEA1P5mGnK3pzutS5kzUbctUA1I9ZU5HgSf8KSpo1xs8//oDyn+UGV6DnNG+5Eu9LFi2RAFeTAHdpPf/LF2yir70DYz1LgJ5JcWJOBJ82LAEWvI4tojHQVf1fQmqnpji+da3aKkmT3PKjDGYcOHDAcl2wC2ULmgULFqitZMaNGxfs5gGVQ5b3z3/+s5r39ddfrwaDgtmRDB4ZJxms0U6i42d1tmnTphD9EmlXeT4bt/Gs0HyQZRUji6lL5LDwVpPoT0ldLIOK/qaAg0Bpi3bgZEUFRL86yF2zAE8PfwC3tbsazRoMxU7nO1JofGErf/uKzLrZ87FLtTgf98+bjBvlq2COA3h3rLsZ0G9wlatRz5E1o3B1UgoemTAJGUtFJLPVxT5fB0u4c4ipvMn3JokGcnJy4OC3ubr1gaQPt+Ep0bpJnaIT8cQEMWi8bkrEIw+4llnXNV1qzlCAAhSgAAUoQAEKUIACFDgrBZo7j9pX0ESufXrKGrUBxK2T1mDL+/NFNyObcSyjhwjxlOOT+WPUDNasWI8j4pN8/Nq3dav4NwNffC8jLvIRdRsmqa111mD5+kPizatbsfPQDsyenI63PsnDC3ddiyuaAa7Yj5qf+s+axfhCPG9fctcs5GW9hWcmzMaWQ6/j1suvQJPyw3h6fqYaJLr16eVYP2860uetx6ZJt3q39/Up6irMPLwD8137H9lBPDQf/wIfqY/R2XhrtShszEXi+bcc6+c/7SsX0/IvvvjCtCzUBXfeeSfS0tIg+hnC2rVrg8rmyy+/DCi9uxXO6dOn1RZEgWwk+vBRk11++eWm5Jdddplu2ZEjR0QLriKIIeLRqVMn3To5I5db5WNKKBbk5OSoi++44w6r1ZBecvr8888t12sXyrZHlf6kf+YeYUuMQuUZYUsMRzd4tlLgGqHK2fGUu7Pkk4qzs2VN3p4Ot9zr3GnNQ8RbdWI1e7ezcy7jurT33aN8iVMopmM7NR1Si17cPZ1yid7O3ceanDZb2S8731Inc3nk4oKs2a6RzaAki2H33AKKa9QxbcfQgaQP3FB05iU6GTt26phyUgzdN7ub09DYMTTwjLPTLrnzisPK0jHuUduSlbc8o7Z5e6R3Hzv/19TJAOo+vejFOsA6wDrAOsA6wDrAOsA6wDpQj+uAGL5dPuud3K3pfNniOSFl2nrlmOvZVz6CydHANmd4R9GSHSyvOSQTuAdCgjLW9ayq7bhZpntrp/spVc1IKTu8Q3lGPPc5n/ncz6cu827pSu4Rz8OrusH+rPmeZ9UhYiRr92DvcmXZkQK1nMbnZmcddj2DnyoSQ9Q79y3/rTiWp0xXB0tyn2fXc/SRzZ5h7wO5BkTrGNGxtv7YvHvRf5KdJf/3v/9V3EPEf/311+q8XO6e5EhccWIkrIsvvlgRARV1vXudr//laGKyc2dteePj43Xzcp1ogaO88sorajarVq3yrJfLxatVaifMbdq08Sx3b7Nu3Tp1G9GKSLeud+/e6jay/KJ/I3WdzGvWrFlq+uzsbKVRo0aebeQ6Oby7nOQ2ojWSZ53VEPH9+/dX09rtdqVVq1aetLJcHTt2VEQgS/0J2+hg8Izspe5X1JIyMaa97gpQ1k+QI1S5AzuGiisvopT5AY8OZlVhZ+92DY1nHOpODIvnrWZlyso0d8WV/4uezl3D86klF+U+aSi384gOi6H93GV3HaP8T6Y/pbk6xKIdGe5gS5DpAzaUw/C5L2PvDcQcBBIjls1z9kjvLnFF2UnXkIGuJaJXedGmSVdBtBcDP9OGdYB1gHWAdYB1gHWAdYB1gHWAdYB1IPA6kJySoqSIH/HeRdWes9olK8ndkkVeiQHlkyieV4cMHqIkG0bRdp67RCVFrEtJkc/kgZfLuX+LbcasUZ8r9y/RBrkqz1cGNmbPnu1+PPX5vwx6yFGuGjdurDRs2FAtsxyOXc6PHDlSt92mTZvUoI4MoMj1X331lW69ceZPf/qTzkAOyy5ey1K2b9+uyODK8OHDlSeeeEL55JNP1E1Ffz1KQkKCZxt5DO5AjwzcyPR9+vTxrJef5SSP4Y033lDXv/baa0p5ebny2WefqcuHDRvmSS+HvT906JC6jWgppR6fHPnsww8/VH7++Wdl8+bN6jbt27f3bGMVBJKBLdGZtZrP/v37lYceekiRw8b/8Y9/VOQxyGnsWO/odX7qQeUn0r1x8oSlSsEpfeBH3VNZkSYC6g6MHDO3BPIEa0TARa247rSKsmuec0g7d6DDKgrrHv7ucFa6B8ddtvXuEfyObTFHKkVrpf2mcpcpuZ8sVXYccR9PmRi23lueor27zMcqjnN9hnfoPW/ASwxSH1B60aIoIEMo7lZPImcRnHKeI7eNcmqXbsj3IdPWKIctAluH965hACiIG6C7LvH/wO8JtKIV6wDrAOsA6wDrAOsA6wDrAOtAfaoDacqa3XmuVkIFyjMhPE/dcMMNAbXY2bJliyJb0xh/3MEZNdbg+ue9997zpJMtgnxNDodDF9CRdVO2Ivroo4/UII12O9kKaePGjboWOO66fOONN6qtgdzpZTr3Ovn/s88+q7a6ca+XQRgxopkaEJLBoUceeUSX/sorr1QDRO708v9///vfSnJyspKRkaEGgWRAx70PqyCQXCcDZi+99JI6rLw2LxkUeuCBBzzbu/Ox+l/2WiQTBjWJCCQSr2mF8/ALir7LxZpP9f3jBJVZWBKnIa/sDYhR9/Dt0pFIGOLswd2YtYjYom2rNmJxMXYsWCIGwpNTItLGdBeLDmLBUmDHqY+QJPoV2j27OzqKYdeTB4ue3GUv3Op6dz9D6obin5Qg07u3E3uNgGFyiihrnChrWTH2bV+CbPWdU+8++YkCFKAABShAAQpQgAIUoAAFKOBToNtsHN70BC5yHMHfZ6eh5wTjM7DPLT0rREsafPDBB+jXr59nWXV9WLFiBQYOHGi5uyZNmqjDtV900UUQLXDwzTffqP31WCYWC2V6Ody67NBZvKqGH3/8UZdU5tOhQwd11C/ZB5HMUwRpIForqcushqkXr6WpnYHLvoJkHz8iaIXo6GiIVk6Qw8XLeTmJVlHqj+yrSP4YJ1k2uW/ZgbZoZaQeiwg+GZP5nA8oWiS2rpXpZBO8se/nuYJgh5V0y6ZxgZbd2xIo19Uyyf9xB5s+0HIwnX93+tCHdYB1gHWAdYB1gHWAdYB1gHWAdYB1oLbWAdkvjQhqaBurRPyzGD1LkS1uaqtJbSlXwKODiQLXukl0tAzxNiBmPXCtWrbjW5e4elwPvagNgxxJK9j0oZeMW1KAAhSgAAUoQAEKUIACFKAABWq/wL59+yBemaq2gooIE5555hmIV6yqbZ91dUd1OggU26Sxx/3U91n4/a2BD13n2VD34SD+fdg53FvFaef/utWmmWDTmzLgAgpQgAIUoAAFKEABClCAAhSgQL0TEB1E4/3336+W41q+fDnEKGPVsq+6vpOQ+gSqPQediJQU0cfPiYO1oF+i2qPCklCAAhSgAAUoQAEKUIACFKAABWpaQPaPIzplxl133RWxomzYsAH33nuvZd85EdtpHc64jgeB6rA8i04BClCAAhSgAAUoQAEKUIACFKjnAjIQ9Pbbb6N///5hP1Ixahh+//vfMwAUhGydfh0siONkUgpQgAIUoAAFKEABClCAAhSgAAWqWaCsrEwdseuPf/wj5OdwTHIkrTFjxmDw4MEMAAUJypZAQYIxOQUoQAEKUIACFKAABShAAQpQgALBC4hRwzBt2jT07dsXcij5YCfZAbQcfl52An3gwIFgN2d6IcAgEKsBBShAAQpQgAIUoAAFKEABClCAAtUmcMMNNyAtLQ0PPPAAWrduXel+//Of/6jBn/nz5+Obb76pND0T+BZgEMi3DddQgAIUoAAFKEABClCAAhSgAAUoECGBc845B+3atcPNN9+Ma665BhdeeCHOPfdc9RWvI0eOQA41/8UXX+Drr7/G//73vwiV4uzKlkGgs+t882gpQAEKUIACFKAABShAAQpQgAIUOEsF2DH0WXriedgUoAAFKEABClCAAhSgAAUoQAEKnF0CDAKdXeebR0sBClCAAhSgAAUoQAEKUIACFKDAWSrAINBZeuJ52BSgAAUoQAEKUIACFKAABShAAQqcXQIMAp1d55tHSwEKUIACFKAABShAAQpQgAIUoMBZKsAg0Fl64nnYFKAABShAAQpQgAIUoAAFKEABCpxdAgwCnV3nm0dLAQpQgAIUoAAFKEABClCAAhSgwFkqwCDQWXriedgUoAAFKEABClCAAhSgAAUoQAEKnF0CUYqiVOmI//vf/+KXX35RfyoqKqqUFzemAAUoQAEKUIACFKAABShAAQpQgAIUqLpAw4YNcd5556k/v/rVr9QMG4ggUMhRIIfDgaKiIkRFReGcc85BgwYNql5K5kABClCAAhSgAAUoQAEKUIACFKAABShQJQEZ7pENd+RPq1at1NhNlYJAR48ehQwENWrUCDKqxEBQlc4PN6YABShAAQpQgAIUoAAFKEABClCAAlUWkAGg//3vf2rM5syZM5Ctglq0aIGoquR8+vRptVmRzIytgKoiyW0pQAEKUIACFKAABShAAQpQgAIUoEB4BGSMRjbUcTfYkd34yKlKHUPLqJJ8FYwBoPCcJOZCAQpQgAIUoAAFKEABClCAAhSgAAXCJSDjNTJuI+M3cqpSEEhmwACQVOBEAQpQgAIUoAAFKEABClCAAhSgAAVqn4A2blPlIFDtOzyWiAIUoAAFKEABClCAAhSgAAUoQAEKUMAowCCQUYTzFKAABShAAQpQgAIUoAAFKEABClCgHgowCFQPTyoPiQIUoAAFKEABClCAAhSgAAUoQAEKGAUYBDKKcJ4CFKAABShAAQpQgAIUoAAFKEABCtRDAQaB6uFJ5SFRgAIUoAAFKEABClCAAhSgAAUoQAGjAINARhHOU4ACFKAABShAAQpQgAIUoAAFKECBeijAIFA9PKk8JApQgAIUoAAFKEABClCAAhSgAAUoYBRgEMgownkKUIACFKAABShAAQpQgAIUoAAFKFAPBRgEqocnlYdEAQpQgAIUoAAFKEABClCAAhSgAAWMAgwCGUU4TwEKUIACFKAABShAAQpQgAIUoAAF6qEAg0D18KTykChAAQpQgAIUoAAFKEABClCAAhSggFGAQSCjCOcpQAEKUIACFKAABShAAQpQgAIUoEA9FGAQqB6eVB4SBShAAQpQgAIUoAAFKEABClCAAhQwCjAIZBThPAUoQAEKUIACFKAABShAAQpQgAIUqIcCDALVw5PKQ6IABShAAQpQgAIUoAAFKEABClCAAkYBBoGMIpynAAUoQAEKUIACFKAABShAAQpQgAL1UIBBoHp4UnlIFKAABShAAQpQgAIUoAAFKEABClDAKMAgkFGE8xSgAAUoQAEKUIACFKAABShAAQpQoB4KMAhUD08qD4kCFKAABShAAQpQgAIUoAAFKEABChgFGAQyinCeAhSgAAUoQAEKUIACFKAABShAAQrUQwEGgerhSeUhUYACFKAABShAAQpQgAIUoAAFKEABowCDQEYRzlOAAhSgAAUoQAEKUIACFKAABShAgXoowCBQPTypPCQKUIACFKAABShAAQpQgAIUoAAFKGAUYBDIKMJ5ClCAAhSgAAUoQAEKUIACFKAABShQDwUYBKqHJ5WHRAEKUIACFKAABShAAQpQgAIUoAAFjAIMAhlFOE8BClCAAhSgAAUoQAEKUIACFKAABeqhAINA9fCk8pAoQAEKUIACFKAABShAAQpQgAIUoIBRgEEgowjnKUABClCAAhSgAAUoQAEKUIACFKBAPRRgEKgenlQeEgUoQAEKUIACFKAABShAAQpQgAIUMAowCGQU4TwFKEABClCAAhSgAAUoQAEKUIACFKiHAgwC1cOTykOiAAUoQAEKUIACFKAABShAAQpQgAJGAQaBjCKcpwAFKEABClCAAhSgAAUoQAEKUIAC9VCAQaB6eFJ5SBSgAAUoQAEKUIACFKAABShAAQpQwCjAIJBRhPMUoAAFKEABClCAAhSgAAUoQAEKUKAeCjAIVA9PKg+JAhSgAAUoQAEKUIACFKAABShAAQoYBRgEMopwngIUoAAFKEABClCAAhSgAAUoQAEK1EMBBoHq4UnlIVGAAhSgAAUoQAEKUIACFKAABShAAaMAg0BGEc5TgAIUoAAFKEABClCAAhSgAAUoQIF6KMAgUD08qTwkClCAAhSgAAUoQAEKUIACFKAABShgFGAQyCjCeQpQgAIUoAAFKEABClCAAhSgAAUoUA8FourhMYV8SOVH7Sg85dBtH9W0NWwtonXLfM+Uw15QCG8OUWhpsyEmqlQsL9YslzlEo3Vca/Gv/6n8RCEKj5frEkWf3xqtm1e6JQpFWbRbao/F6lh1O9HOyFoiDyoqGjFNY9Gy0n1rN66ez6Xi3BUbz13jlrC1igl7AfzZxbaOQ2xlp8ZYIkcJ7PYSQ/1wJtKeM+NmNT1vdIhqKrxbhN+7po+zKvs3Gsm8gjunvu4pVSlVXd629t1L66qmsW5W5fo15uXXpA78PvFb/gBXGk3MvsZrO9h7Q4AFqVKyulDGKh1gUBtX5/eMoArGxBSgAAUoQIEgBRooYgpyG09yu92O888/Hw0aNPAsq8sfchcOwuh37YZD6IA5G2cjMZAH+9JdGNRrHLQ52IbPwbLBjTGm+3DkGHIeu3gj+sX5y7gcq1LvQka+YcP4sdi4sJ/fAJKjYBW6D8swbNgLy7ZMgE0stT5WQ3Jfs81t6NVnEO7r1wNtW8hv9DU9FWLabf2RaSpGd3G8k9XjNa2qwgJ/dvGPvoGFDyYElXvhp5PR/4Usy21iB8zC2lEdLdfV9EKTQ/NhWLtuBGJrumC1aP8mI7VsYbinPJRYi46yGovi2Ffr7qXVePRh3ZWpblbh+jXlFUxJa93vk2AK7zutycToa/F9odbd7+tCGX2fgjCvqd7vGWEuPLOjAAUoQAEKQIZ9jh8/DptopMLXwTQVomGjCzVz7o85eG5WtnvG//9RDWHMockZsUlUG9ybbH40zv222H9+5QfxuTEAJLfI/xw/eJsbWeZRuDfXtDw2OQmtXUutj9W0ifWCE3ZkvjsDw/t2x+ufFlinqcalpXmbLAJAsgBZ2LC7JOwl8WeXvywblZxVQ3nKsW2VdQBIJmzVqKEhfe2ZNTm0Phe1ISRYe4QAk5FauDDcU2rTQVZallJ88ucJGPP0BExQf8ZgzNRPUFrpdhYJauG91KKUdWKRqW5W4fo15RWMQC37fRJM0f2lNZkYfS2+L1TP/T6I67HGyuhPtmbWVff3jJo5Su6VAhSgAAXOFgEGgQI40yXrJ2FFXkiPLK7co5CQ3MW0p93b91m+AuROWG7PxTb3jO7/bdhboH3RS7dSzDjwry93Gxeiy10JYX9IX/7CMEzbUGDaV/UtcOCL5St97m7xip1+jX1uGOqKE8uxxe+5MWR84it8sMewrK7O/lxXC1795a76PaX6y1yVPR7J24ac7duwTf3JQc7eIyFel/X3XloV37BsWwuu35r/fRIWSetMaoGvu2Dhux7dOdb3/2vZ94z6zs3jowAFKECBiAswCBQg8dynFqIwwLRWyVonJJlekynJ3uk3z4NfWIeAZP7/+OIHq904lzns2J5tbAFjQ9dr3e2AfG8a21y2WNL/xDb3nV6uyZwyETtP+E8TsbWlX2GZ6Vg1e9v+DnZVc9nWb/pOUwD/H+3b1+teH/Sfmmvrk0BV7yl1yaKRRWFDbTVWV+6lFod81i2qc79PqvUMNcQvhv0VnakwLInMbODXY82VMTJHHmKutfB7RohHws0oQAEKUIACqkCo38PPPr4TqzH1vR6YHWR/Lx6oVglIFsGU1bqAxDbsK3KIzoutTkMpvswy9iLkyU38VX0vyh9sa9kvkKMwH6Z2QLbuuLaFd3urT/FD52Bhqo++RhwOlIpm+58un4UZK4zlsmNZZh6SQrWxKkyAy+xb18HqjTnv5nas/nsBku6L8y6K8Kf8dzNhF46y7yX/Uyn++aHvV8H8b8u1dV6gqveUOg8Q4gHUgXtpiEdWrzari79PqvUERCdgXuZalJz2vtsdda78A0wtmupCGauBqzZ+z6iGw+YuKEABClCgHguwJVAQJzdn3kvYejSIDXRJW6NLsjEsUII9+330IFOajy266Ibhy+Gef+CgjzfCCr/OQYlu30B8cie0NCwLajYqCjEt4tB71GzMvNd4HEDOui9D6+MjqEIYE5dgw+LKgyjb3s4Msp8e436Cnc9EdiCvDx7dg6W6cxzsfpi+rgtU7Z5Sh4++SVXKXsfvpVU59Pqyba38fVL9uFExYrTNFi09P7ExVn8QqoZy+bkea00Zq4HBehe19XuGdWm5lAIUoAAFKBCIQA194wikaLUxjR0T01dh41/8j8zlq+RXde0KfLRct/qLnYeAW8yvaZUczNG0cJEBIGNYJwe5B0uRkGAcktuBfaLfDeN0W9crjYtCnk9K+z/EfzROUz6Rlf1L/FA+FAn+BjsLeY/WGzrsW7HYrl/XZfwbeKh0PkbO07RWEv30bN7/Bwy4uvoKt3L9HgxNEOfbz1Sw7WPTWfWT3M+qchTu/w5fffUVDhQW4/TJ08C556Jpi0twVUIiEq5ri9ZBPVw4UFzwDXbtEvkdKsZJsedmYvj31pe1QbsbbkBbmyEg6adkplWOUhTk7cHu3d/i0NFTOC2L2qwprrjqWtz06/aIq2SI+fITxSh1eHONbtISMeppdcC+dweyt+Ti8Em1xOg69A/oaotGZdv8c0cufiw+CVEUUZaWaNu+E7omJSK2Wu6OVbuneCUMn0J2dqDkaImhv54oxLaI9dmfmKO0WLRmMOz/3BjxUmm52sohKqoUR439ofx8CsUnSlAuWhjKyXseDfn4mK3d99KqX4+V1Vmreu6liuD1691J2D4F8vukah6iqCFfD1aHGT5fR2mJoSWQuG6cNzSrHTuXOUqwL/dr7N2ruYeK+33Liy/HNeL+HJ8QZ3nvcu8r2OvRvZ27QFHy2vZbxqrXf7mvys55dd23w/09w+jpufep5zUHu3fl4cdTp9Xfjc1atsTlba9D+w7Xw9bc//eXSOXrPu/8nwIUoAAF6pdAtTzm1CuyPRmY9/ltGNcp+HY1LeM7ileEluv6gLFn70LxH5NMrXQObNmpYRMBIDGMbqx4HUsbCtr2+Q8YkGAcjrwQO0195HTAzW2MwSJN9kF/tBqx6hf84nk4d2DXO69i8a7/oHHjxs7cy8pQdvGdeOWZ3ghXSb5as8xQ8lgkd0lAQtntgDYIJFItXfslBvzRf1DGkFkQs7FiqD0RB7N7z07JRx9j3xNd0dbnFVaCz94zBOsszrH/QjiQu2EBpk3R1ymrbeJ7puKpx4airXgl0d9UWrAVr06ciCxDcE27TWx8X7w863E0C+pEirKuW4DnZi7X1WFtvvKzrfMwTHjqYSS2sIArz8Xj94zWBR+HvbERIy77DtPSRiPTUOaWvQeha8vvLLd5uOl2PPfoJGzTvZ7pKs2KxZghQhgDJ/4Jj/Voayxi+OercE8xF6ZqziV730afUYtN2fad+j7GWQSrcWIXHr3HEBAWW8enPgssfEV3rnSZ2pdj2D3LPYsGZqzFYzcFHlysnffSMF2PodRzEeyUU+SuX8+pisCHSn6fVMFDDpJQ5fuO5ojD6lueh0d7jdRdI/6HiC9B9jsZmLSo8tav3YdPwdiHunr7IbTYl+awxC8vH9ejxXa+yxim+i8L5uOc18R9O6zfMyw8U99Yi+SiZRj0gvd+qDs3rpn45FQ8O34o4qx+70YqX6uCcBkFKEABCtQLAb4O5vc0dsHYMX1NKVY/+Sr2+XgVy5RYu6D5VeguggW66cRWHDA9iBYj55/5umRdHv4/jDO8hpWzNdf8ClbRPvOIYu1vRxv/f0TS7avSGfF8fp7fROX45pNM5OzJcY0GJEYFEp9z9h43tDDwm4n/lY59WLnC8NRv64Mk2e+RrQv6GoIdJR+tRF4o58x/KVxrr8NDw3oYUm7DplxvUMiwEijKwUpD8QemDcJ1poQ+FjgK8e4T3TE6gACQzCF//UIMv6cPVuX5LlPh52+i1zD/ASCZV0n+aozuNQyvvK1pbSVX+JyKseLpfhhdSQBIbm7fvhij+/bzWU59vRNBg0N/x4Re5gCQtij6bcQ+suZh2CAfASDPhiVYPmU4xryT61kSng9hvqfoClV159h2Q/BssjkYs/qZ5y06WC/FiufNASARAcLMBy6u5B6hKzgaWcUB9En0c7XtXhrm61FfZwOr55G7fvX0YZ+r9PeJ8fdNYB4QLwGH674jjzn8vhWma8TnEPHl+zBrUJ+AAkCyrFmLJqLPbZPhfSvZvC+ZztfkvR7N21mWMcz1X5ZLfw3U0H077N8zzJ7r/zy+0gCQ9MjPXohhvVKxVfQjaZ4ila95T1xCAQpQgAL1Q4BBIL/nsQwJv0vF2PbGRNvElzFtSx3jel/zLdEhOd6w0o5dB0r0y04cMLXE6NDxRrS7ydBpc/42/Nswcn1h3k5TS4sud95k2YG0fqeBzzmK/4ODpuQtcJ74Mu+eGvnoY0CTxJ00pP+Ld28yBbu6PHiH6y+frdHj/g6GfHOwZkehYVm4Zstw+a/vRHdDdsvX+B6efl/WJ4bz1B13drnKkIOv2WK8Oaw/Fu7xtd7X8hJkjBSBoP2GSiOSO+yfoP+T5hYgvnISX8mRbwpeWqUuxaon+mHudkMdt0rqWSbLOQwfF1QWtSvB4ikzTPXAk42PD1krVuta4/lIpi7OWfQcsi2/dPvbyt+6cN9T3PsKl3M07n7+L6a6LB5BMO75Vbqg874PX8ZcUx2Mx6xXhyLWUYGf3EUL4P8zAaTRJ6lN99LwX4/6Y628nkfu+tWXJBJzgfw+0e+3cg/RJiqs950a9RWjfc56YDhW2/UKlc9lYWTam87+8CJ6PUa6/juPtCbu29XxPcOer/+Dn//zmo+JDzynCe75Th2pfH3vkWsoQAEKUKAuCTAI5Pds/YIK8fJSv2fTvc2qXentK8aLh+nKHlLNmcf/Jsm0MGfX97plxV9vMzykdkGiLQotEzoYypGDr0S/QNpp/3ZjywXxilQHY/Mj7Raaz1bjxmpWqx/FF9LXHn3FEMAQa+I74LJwtjYy7lc3X44tS5brlojmP+jdJc6zrG2PXgYrMZT90n/oHmI9iav8QQz027wtehpaaiE7E99YVpFi/GOd/lWw2J490Va0YioLoCz73nvJ1BeS3Ey+SjXzr8uwNjMTa1cuxpRH+5oMZLqMP8wx1K9SrJ3xilxlmuJ7jsKcxe8jc+NGZK5ejPThxlCXaRPdAvuGV5FhChSIV63GTMHi1WuRKUbHWZzxrLmFnKhhM4ZlwG71R0/dHvQzsbZ4dOncQdSGWJzrsxcb1zZixLz0uYuFlzi2dcuQPrSLPjN1rgTL1n5jsTzUReG/p8iShNU5Kg4TFo81H6B4be3VDc4nUUfBxxg+W1+H5QYDX52KjrIVXvQV+L+p6ZgydQpmvirOr6FlHpp3x7OvzlTXp0+dhf4Jseb9VbKkttxLw389VnLgYrW+np+O2PVbeUn8pKjG3yd6j6jwXg/it0ak7o9+9Dyrct9KN4wq6lzVZehTeGOZuDeL+/2qZW9g7ADjHz5EOvtivLquIKLXY7XX/2q7b1f/94xej07BsnWZ2LgxE+8vnoVU02Ai8txvw9MLtsoPAU+RyjfgAjAhBShAAQrUOgEGgSo7JfIhtFUyXh5u/oKV8cIS51/ZKstDsz6mTScY2wLlf/6VLjjx7c4vNFuIj6Kj2jayCU2r62F8TN2y49+atIX4Ypvxz4VdcL0IIAUy5f94VHTUWo7S0lLTT8nRQuR+ugKp3QdZfyHtcZOmrx8HThk7glULcDo8r4Md/RJvGwML7VPQXr4K5pqiWiWhjzH2lb8U/wxrqw733oAKUU86ikCOfsrB5l3m1kcO+y5TEKdP7xtFc5wKiHCS/0m8+z/H0N+R3KDLo3OwbPoIJF0twh8xouPOVnHo+uA4rFo5xVTfRDgMSz71lqu8YKNFoAbo++JiLHxmABLjWovOl6PV0eGSH5qMtW+MtQwumQruKMCbU4z9V3TAzJWr8Nh9XUUn0LGIEaPjxN10NyYvW4uxnY2BAFHOrcb6bNqLc4GtF2YtE8GvZQsxbfpsLNuyFkPbWXWe4Nq+/SiRdjKS24lOVEUnpzGiP6bk1GlYNMZ4hfnYX1UWh/meggg4R8f1s7TImpKOnfZ9WPD4DJOAbcBMPObuKy2qJTrekoyut3RFUqfbkdDakLx1Am7vlKSuT76lI1oGdovSZVIr7qURuB51B2mcsajnDzT9Z2SuX+O+g5wP3+8TPzu28BiaIFqmhPG+E7H7o5/D8qwSfeMsetfcUmTU3FWYltobCTZxbxb3+5a2BPQTI3euyhjm2dT9YdvanSiN1PVY3fW/Ou/b1fo9w4an/pqJCQ92FR1AxyA6Ogat4zpiaPoyvDHG/IeXko/esXg9133Gtf9HKl/tPviZAhSgAAXqogCDQAGetcSHxqOXMa37r2zG5f7mY67EHaYo0Jea17pEICdb/+DrfZ3Lhq499Q/KMoBU4t7f0f3INryiE3uv+FLhXl/Z/+sn4a7ud6FXr16mnz59+2P0C3N1nVh6s4vHoLvbemdFiOD2tFEYOGAYhg11/wzEwHvaheW1tH0bV3qP2bXXXv1u1wSh5MJY3HGf8YG+BB+EtVWH5pDFg31UQrKpjqxesU2MkaSf9m3O1C8QW/VoJ5pRiTyM/SAYEqLgb+/A2BNPbPKzePlBw6uCrg2jWnXFrLmpxmyQ+adVngDmwX+sN6233TsT47rFmZbLBbEJ/fD6RNPVYEpr//vbMIaAhmWkI6mV1RN/LPqlT4cx1Jq5NNt0rk07at4XyxZPQEebn6CPbiMbZr40wDKQ1fbuB0zXS3625hrT5VO1mXDdUyLl3Pa+5yxehc3H+EHDsdxwn0HzgfjzKHMrR6eQjHoZpp/PVD0gXAvupZG4Hg1S3lkf9TxS1693xyF+CtvvEx/79+ER7uuhJn3tn64y3e/jh87BgHYtLVFa3nQ/Bhpb3YnXxn/Q/RIK3/VYrfVf3Jmr875dnd8zer34Z/S+2vr3V4K4D5v7acvHyr8XWNYB7cJI5avdBz9TgAIUoEDdFGAQKODzZsNoi4fpbTNfwU7jA5HfPGOQ2N34qCte6/rB9VpX0VemQE5Xzetc196WrM89fwsOuDYt/vYL0wNzj67X6tNHYG6YeAUk0fD9pW23AXhs1AiMSHX/PIbHHkwKQxCoEB8vM4ZB4nHnzcamBkBct96mB/38d1ehwOI7cHhYbOg11BDh2/MBvtLVj0Js+EBfftuAO02BB+vyOHDwO/OrSWmpv/X74lNMu3uQaigWTuTgkFpvSpG71fiX5likDvb1QO8sme2O+0yt0vRlLse/tu/WL7KlYoi/EaCiE/CIscVd/np8fVSfjXEudUYqAmzspm4a2/MxJBkflNyZxlh03i76t7IKW7k3Cf3/cNxTIuksXoWdMscUmDMfrw1T3n4M5ivQnDK8S2r6XhqJ69G3kHU9j9T167sckV5j9fvEap/WHuG+HmrStxyfZxvD6F3wuI+Av9NIBNOfHyv++JKK1OHyR/wR5tF7cbH4G0P4p+qt/9V7367O7xndMbCrv7tnFH6bmmY6fds+/9r0ByZ9okjlq98L5yhAAQpQoG4KRObZpm5aVFrqmHYPir/IrMQruiHYxV/Gp3yCrOl3IyrA4EKbX4sWKoZXer7c8wOGiuHe7Tk5hkBOL7TXPOG2vPbXImCg7dg2HznflaCjeLg+YHyNTLwI1DHe+i+GlR5sQAlsGDv3L+jn46+SAWURZKLSvE2m19FikwehoyEIpWbb4jd4uL3oA2ePdidZyMwdG9Rw1NqtK/t8Xc8U4F3tqzJ2rN9uR1IPm7qpo+BLU/nv/931lWXrWl8O+7897b6cy0QLjN9o6od1RrG4tU93LJypfaAoQnGJqLDC7YxxIzHKWrtWxoWG+ai26C36QNr2kb7VmjeVA0d+NJTVvgVrNlyEJhUV3mTaTw0bovAbfYBMdkD9rcinq3h1zHISx98zwerkW6ZWF7a6pJnvlSLc01QEfXST5auNuhQhz1T9nhJh55hE0W9Sqhg2fqHPY+w79c/i/PhcHdEVNXsvjcT16ONXsp96HpnrN6KnzUfmQfw+8ekR7ushKkL3Rx8EusUO/HxMt0D0vXc9rqzkdte6Uz+M6GTYLiKz1Vj/Rfmr875dnd8zbAPuQZyPy9592qJsv8Ew8RVisfbX7Q/H1SCQr/hepPJ1l4n/U4ACFKBA3Rao5FdP3T648Jc+CnePn4QPsg3DIm9/BW/vvgUjEhtW3qeLKFS0LVFtRaHtVjVnex4cDyaI1hPapeLVm+Qk/V/YW1yLrqIVg/Z1jCzRsfSIm4BdhtfIEH8b4n21eAgZJxbxnbvgjp534rddQ+vLI+RdixdIvhBDvRunkt0LMebpj0y9Kjdu3FgMTW9MLexWbEXaTb0j0rrD6sta1ofZeLLHUPV1tW82rdEXSDzM3Bbn62ucPqnlXOumAbWuan11gthcGwQqwQ/HRVOglt/jS0NDoNi2l5laUFntu0WLC8Vi7bdSbapSFBdq5+XnfMydYt0BtTFloPPxfboi6DCn6ak50L1FIl1V7ymRd45tNxSzhm7BOIu+SdD+KTx+i7+/YkfCzJtnrbuXVvV6tFkHO33W8/J/R+j69RpH9lNov098eoje9cJ636lR33KcNgagLzg/Ir+3wnaOI1T/1fJV2327er9nNGnUMAD+aPMfJ8RW/r7ARyrfAArLJBSgAAUoUAcE/P0OqQPFr4EixnTEpPHdMUjXqkL8hWbsQvRY1wMB/UE8ug26dhZjPGzXlH9PLuylnZCja2UkOvxNTjD8om+ptipZvsL78G3PzkNJ/wps1b12JP5o2PXmgB7mPaVITkfm86JgCtj+KAAAQABJREFU5b6aNEUhWnSiW2OVpvQbLFtf4imu58MJO3K2ez08y9UP8qHKsM32ZaJTxd6+XwnSZxDkXEu1L6LF2pGT8lfii6KhSG5ViEzDg3SHQXcGHsRw/AcHDAGb+E43GvpCsi6uw/z3bGfC6Etwc/tY5OzxGrW68vIwnOMoXNJG2GvytS4Zl6JK95TqcHbgZLHxadR13vZsEq879naOCFYTp7Im76WRuB6DNYzY9RtsQSzS18jvkzBfDzXpW3pIdMJudI0NKOhv3Coi87Wh/kfiwGrl94wYJHQV3QjkG1vKVhUgUvlWtVzcngIUoAAFIi1QY8/zkT6wSOZvu2c0hr2XpW+aK17RSn890L1G44auXQBdq5/v8NnWbOgHeBcdQbcz/5X9qs5dgRXLvTuzb0PWlqOmNhl33HKZN00An+KvbIGYKNEqpZLm5gFkFZEk9q2ZPjqm9rc7b3DDm8qO1X/fh6T7tJ1Ze9dW9ZPsi8gmgkDe7+8l+EiMcnVr0udiXC7tFIt77wqiDFEXI0H07ZOlCQTlf56H0tTESk+Z5YXueivrdLHeqOjf34s2V8bgo7bcgX0+asgXtg7o3u58EWQMbHuZqvx4OS5rbFn6wDOpAymrck+JtHPhp69h0npvbdZz5mDckyuQuXBApXVQv1245mrwXhqh6zFYmUhdv8GWw5i+pn6fhPd6cKDGfGMuxXWiJW++5o87sdEVaofqteKOWEvqv7HeVXW+2r9nBNQSqBRfbQ0yABSpfKsKzO0pQAEKUKBWCNSK7xK1QiKoQrTEw1OewuJh2r5fxJe19asDzsXWQQRyoH31y46FUwz9bjTvimstmhbFXpMkevtZrgmI5CBjpvELQhfcFBdkNKfamlsHzKRJWILsxfoQimZl0B+3vb0JxSIIFPSrRIHsqUV7pLQH5u7xJs7ZsBZrCzXRG7kqfjB+bXF+vVsZP4n2PMYGGfkH1XZOlZ3pg59/acjMhmuviBXLSnGuoQ+ckt0H1Dz928gOU411TruLaLQw5IvL7sTkZ3prE/GzRyDUe0qEnY9uxR9fqOS+lj8XL394E6ZFKKjqIfLxoebupZG4Hn0cpM/F0RG6fn3uMPAVNfL7JPzXQ2Tuj4EwxuAS+TcgTRCoZN8BccdO9tvCt3DvJ/jH1z+jYSOx7RkR6b84Eb26JUSgBVFtqP+BOAaTpvq/Z+R/c0D8XaSy81OKU6bXq9UBRX0eXKTy9blDrqAABShAgTolwCBQiKcrKq43Zg1Yg3ErDA/2AeYX1foGdBdptb20GDe19RB97hgXynkxgtFtopPAfF9/nJdpOiejTT06uw77Viw0HW93zFk5FpeLHrl9vcAm35qPKvtaDGs9URM0Ez4nlmPz/j9gwNWi5VPYpxjc3q+XCAJpglb5y5FhqCrd77slyNYTsbjmZnHi7VqITGTvHY2h7fyFgcwjkgFN0PhceeBRaNLYACBsdtjT0Ntfh9NHv8BSw/Hoc4lCwwv0S7B9K/Y5eqOtn3rpOLoPu74VvaG6ukmoEOW79qbq7nvKUO5qmg3tnhJJ52K8+fhETYs23xDbZg/Hxx03ondV+rfynb3fNTV3L43E9ej3UC1WRur6tdhVnVgU7uuhZn0bGu/N9rXIOToCyT7/eFCKTVNfMfyu7ICEjbOREPZfdbWh/oe3UtbI94zta/CvUvFKrZ9f4Q77l7p+INWjvux8/4G9SOUbXnLmRgEKUIACNSTAIeKrAN9x5FOVDJPtJ/MoG25Pli0xfE9dOxvH9XanjcWNd/ta50zTPfn6MPTr4t5fsP87ULB7J7Z+vhM7XT9b/7kT+476DtVUtoev1qwxJbENvQeJrWIR26IlWvr8EevFyBr3W1gvXWlsHWPaRcgLWt/cS7TW8jfF456uIqAT5HTFTYmmLRZOXY5i01LvAvuGt00jkqH9HYhXv3RGo4sIWBmnGa9t8BNYcyB7wSxjT0uGLKJxk3zlUTdtw9L1Bbol+plyrJ0wHOOfGY/xTzp/Jj65Esf1ier1XPD3lMg5577zkuGVV0HffBjWbsnCU53Np2HGsIyAAkbqlk1kM4UwTTV4Lw3/9RisSaSu32DLUVvSh/t6qEnfGNx0u/EeWoKF72z1jX10D1Zq/0YgU7a/E20qCwCFeD3WfP33TRHKmpr5npGPP72z009xy7HhtQWm9d2T2/sPAok/e0UmX1NRuIACFKAABeqgAINAVTlpYpjsJ18dGGIOUUhINn7B02YVj6RrfAeJrux0mzax4XMsbu9g7kvIkCiCs+X4+6TxmOh6kJcP9BPFg/3wx98TTdlDmBwFWGfR4ur+O68PMLMoJKX0MaUtWb8SeUH0T2PKwN+CmOssA0+eTTrfjxv9/OXPk87woXW3ITCFbOyL8YdJH1sGZQp3v4tBUzQtklz5DUu929MKqfVveqGDYT/YPgP/984uy0BQ7nvPiT5iSoxbmObj7nzIlG/WzGF4d7dFu3ax9b51GabWUrH39vXbcsi007q+IIR7SiScS/NWYPQi4+t+sXhq3sPiVZQo9H5+juncQvR49dif/Tygas9Nfh7+E3pMWJuT+Fxz99JIXI+Gg6t0NlLXb6U7rqUJwn091KRv3O8Gma4z+0cTMW3dPrN+eQHeTJ9o+j3QvVdlwQKRVYjXY22o/2aIEJfU4PcM+4rxmPyhvkdI51E4sHPh05ix3fj7NrA/IkUq3xCFuRkFKEABCtQiAT8vZtSiUtbiorTs9AfxV/Hl4pd08IVsnZAkHqgyTV/a1Jzk8O5+ggQxbW5UvxwaH9PUbZv3QLtWNXtqmxr6MnDrhPLcV7I70/zaXJBDq8cm3i5abS3W9cIE5GDNjkIkdItEwMwVeMpe7D503f8D7+sYYkstGx5+sRcyX9AHdkqyZ6DP7k1ITXsA110q3iFwnMTOvy3E8mzjn4VFMeJTMbCdJsAYnYjhQ+Mx2jByWc6icei+tTvGDr4H7eKa4eThvVj3doauY2rdQRlnohPwyPAOGGkIJiwc2x9bkgdi0O+6wnZRY5FvPja9vQCZ+cYvurEYN7ijMdd6Px/0PSXczuX78PLIuSbnDsOne18RjEnE8yIA3u/J5bp0JeIB9fWuq/BYJ/2LrGd0qeRMFoYPO46+t8Tj9Pff44bU59D7aj83PNP2+gU1dy+NwPWoP7TK5yJ1/Va+59qZItzXQ036in1b3UMzZw7Htk19MWrIbxEv7qH2XZvw+uzlFi3xemHEHeYWp+G7HmtB/Q9TLazp7xlZs0cja0MvPPXwnYi/tBmOFezF+gXi963Fr/DYex/y+/qYliRS+Wr3wc8UoAAFKFD3BGo2UlD3vCxKHI3eT03Bsr6B9Z2hy6BVApKbw/yqjkjUQQzv7veRKPpKdGkvwhh7dDmqM7YeSdZ9CZmTVvuS4CtcObZ+qH/QlIXuMCg5uGMULSz63mvDto/036gyl27C6G5D/VuHqBSbeIfo92mxOYAlwlF33qR/SA5mF627jUV6z1zziE0ncrDQ1EG4MecOmPWq+XgTfz8JfdcOMtfF/CxkvOCv5ypj/vr5hIeewbCt/bHY0H9QfvZyTBI//qZeE19Hcg0HM/2VL3Lrgr+nhM+5HJ9M/T9DsFQcqQi6Pv9Qgu6QW3ZKE/Vwg6lV2PInn0FS5kLNQ0oMrmsvHkSNnZjZc7B6hTOM3XJIKOFhTXFq8F4aietRc2QBfYzU9RvQzmthovBdD86Dq0lfX8dSsmc1XhE//qbUuY/A3LVbeK/H2lD//RkEtq6WfM/Iz8SMZ/R/4DGXvwumP9bVvNjfkkjl62+fXEcBClCAArVagK+DVXJ6xNgalU8tuiJ9jL9Xu3xl0Rq/Tjb/lU6m7lLp8O6iv4DO1vvs3vkqXzv0u9w48JTfxJWsNP+lsZINfK0++iWWmVpZiaHVuwcxtLor7xt7ppj3kr8Sn9oj9E5YVBx6DjCf39h7/XeObC6kcUk0kp/5K2YONb3EZUyon2/eC3PWzUZHEXg0TaJflXErF6OvubimpM4FNgwcanoxzSJta4xY+D5Gdda0PLJIZVzUa/wiTOhhLswvxoQBzIeyTQDZhpwkMveU8DjbP83AK9nGFlkQr4GlWQRdo5A87k8W/aLlY9zEFboWjjemPBSyV2Ab1uS9NPzXY9B1NmLXb2D6VqnC+fskaA+E53rwHFckfB1AYMcV2rEMm7pMDBhgfd8N+HoMqIzhr//SPTAbzxmq2oca/J4R27kXupt/1fk4ng6YufLlgDr5jlS+PgrGxRSgAAUoUMcEGATSnjBTX6WXolmATVfa3jcWA61+kZvy1O4QuKFbV/0CdU4M727z2w5ITXXZrztZbNsBnfz0JeTeICrGOOwIkNjWOJyTO3Ww/4sRVayyMg4ZHkC2xQdyzU3c5dDqIbQQiU64BX1NAZASfPm1dR81vooX1chod56vpKID7/tN6wb3aW9a5mtBiwuM+3KnjEZS6mys/esU9JWtLPxNzeMxcPwsZK6bgETT8Ws2jI7DuGWZmDmmL/zmaOuO9MV/RdqdbTQbi48+OxdtjQHTV2HR1FHo4Ddj8aZa8jAx4ttGTLjHKsjXEKZBcSq5vuQwY8Fvoz8sMZBa6JOpfJG8p1TRWfSJ8abhNUN54B0eneN9DcwoEd0Wz81NNS4F9szFurxSz/Io292irqaje7yvChDgjdaTo/lDTd1LnSUJ5/UYYp2N2PVrtjYuiezvkxA9RCAoPPcd19GG2zeqMS41QLaw+L3sTOI6lhcDuIf2TMWidVkYcYuva030ohXo9RhwGcNZ/+URh3rONaBB3Ldr8ntGq+vuw+Rlq/Ds0O6awps/dug5CoszZyMpwO8+kcrXXDIuoQAFKECBuijQQBFTqAW3i6Gqzz//fDRo0CDULLgdBSgQBgFHaTEO/nAI9qKTam5nROOmJhe0gO2Ky2ETI6gF/4hdjuKCgzhwuBAlp5ztuppccDHirroSthaVByj9HVLpUTv+fegwjh4pgcy5UXQTtGhlw+VtbIiNDr6k/vZ1Nq+rtc6OcpT8XA6HQzyMnhuF6KhoRNez8x7+6zHYmhy56zfYktSW9OG9HmrWVz2WAwU4euxn9R5aIZoXxl56Oa69pi1axgR5D43A9Vjz9b+21DpDOcpzMeau0aI3Qu8UP3QOFqa6Rv10lMJe8AOKjh3FSfXcNhLn1Yar2rTxf14jla+3mPxEAQpQgAL1QECGfY4fPw6bzQYGgerBCeUhUIACFKAABShAAQrUYoHKgjWhFj1S+YZaHm5HAQpQgAK1UkAbBOLrYLXyFLFQFKAABShAAQpQgAIUoAAFKEABClAgvAIMAoXXk7lRgAIUoAAFKEABClCAAhSgAAUoQIFaKcAgUK08LSwUBShAAQpQgAIUoAAFKEABClCAAhQIrwCDQOH1ZG4UoAAFKEABClCAAhQwCfxiWPIzRK/eYZgilW8YisYsKEABClCgFgoEOYxELTwCFokCFKAABShAAQpQgAK1WqAhLrXF4ucmrSBHsP+58Gd0v/HSMJQ4UvmGoWjMggIUoAAFaqUARwerlaeFhaIABShAAQpQgAIUoAAFKEABClCAAlUX4OhgVTdkDhSgAAUoQAEKUIACFKAABShAAQpQoE4JsE+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kwCBSaG7eiAAUoQAEKUIACFKAABShAAQpQgAJ1SoBBoDp1ulhYClCAAhSgAAUoQAEKUIACFKAABSgQmgCDQKG5cSsKUIACFKAABShAAQpQgAIUoAAFKFCnBBgEqlOni4WlAAUoQAEKUIACFKAABShAAQpQgAKhCTAIFJobt6IABShAAQpQgAIUoAAFKEABClCAAnVKgEGgOnW6WFgKUIACFKAABShAAQpQgAIUoAAFKBCaAINAoblxKwpQgAIUoAAFKEABClCAAhSgAAUoUKcEGASqU6eLhaUABShAAQpQgAIUoAAFKEABClCAAqEJMAgUmhu3ogAFKEABClCAAhSgAAUoQAEKUIACdUqAQaA6dbpYWApQgAIUoAAFKEABClCAAhSgAAUoEJoAg0ChuXErClCAAhSgAAUoQAEKUIACFKAABShQpwQYBKpTp4uFpQAFKEABClCAAhSgAAUoQAEKUIACoQlEhbZZ7dyqePcqzFnzHaKjy1He7HY8OSoZMT6KWvDpm3g7uzigtD6yqIHFxfh47pv48iQQHcTey0uAzo+Oxt1xvjSCyIxJKUABClCAAhSgAAUoQAEKUIACFKiTAvUqCPTjrvXIys53ngjbVRg7yvc5KTu0M+C0vnOp5jWlP2LZikzYQ9itbcgjIWwV5CblBXhz6tsojo4GA09B2jE5BShAAQpQgAIUoAAFKEABClAgwgL1KgjUsNF5Oi7/BxdMWl22NThTEfK+z4S+aeD7dJzEzuwsuMJwqJbAU+ClY0oKUIACFKAABShAAQpQgAIUoMBZLeA/TnJW09TCg4+5HukZU1BU5i1bw8ZA9tiJyHQvat4dzz7fE00qNFEf8bHVFdXwKpioTfrQmrtQ/J8CFKAABShAAQpQgAIUoAAFKECBmhZgEMjnGXCg5GgJSk+VosxRgYbRTdGyZWvEVNIZj6O0GPbC41BDMFFNcbFNbBOgcvlRO344fkqUqCkuu9pm0e9PNNre1BVtDWW+4NEOyJyX41zaOgG3d0qy2Na5uirlM+zWPOsAfjEv5RIKUIACFKAABShAAQpQgAIUoAAFaoFAgOGJWlDSaitCOXZ9OA9/mr3asu+dDvc+hWce643WxmDQiTy8OeUlLN5uN5Q0Fr0efRZjH9QGZsrx8aT+mJEtemwW06i5i3HRllmYtMIVyEEsZmWuRccAG+84zmh2+fMZiFiMeQqifHnvjcFId1BJ5DTs1VUY0amlJ8+CddMwbKan7RG6PPYCol9/EVmeFM4Pi0f1wWL5MT4VmQuHonjDm5gvfGLVPoPKRWfVT7KzaoMZZylAAQpQgAIUoAAFKEABClCAApES4BDxOtlyZP/5DxjnIwAkk+Z8NAP9//A6CjXbOYq2IvWekRYBIJmoRLTSGY+7nl4lPrknB47/6J2bO2qYJgAk07RCQ3fSMPwfbPkSeg1CvGa/i598CbmlzgUO+yd4QhMAgi0VE3qfj+806U0fC0+rgamyop3YJvoMylyfiaztWfjhlGW4yrQ5F1CAAhSgAAUoQAEKUIACFKAABShQdQEGgbSG5d9h2Ufeljyx8d0x9sUpmPLiU+jbPtab0r4cb3/qTleIBSMmejpDhmjF02v4U5g59VkM7KzZZnsGxr+T58mjkfrJu979yWaziTXh7FknhPI1T8LMjGGesorQF0bP/ETMF2PBo69oglnxmDlvqGjZ0wr3Dx2GYQN6iaPXTt2RKpanz7rftTycx6XdDz9TgAIUoAAFKEABClCAAhSgAAUoUJkAXwfTCJXb92uCOTY8O2syklyvZHXtdjNwW3+sdqUvOersnbn481VYfsKdiQ3pyxYj2eZkTbrlbnScm4rxK5zjZeUvegf7BkxDW8+rZCXuDVESPwyLZz2MuEA7EPJs6f9DqOWLvWkEZg7Y6Sk7sl/Bbdn6fQ18dSqSmstlNvRLHQE48rBXDGHvfqlt1F+fw4CrvVWs4oy2xyAbrjo/wPfd9LvlHAUoQAEKUIACFKAABShAAQpQgAIhCLAlkAYtuvXVmteg7Bj/4Bi8u24r9hUVoxytMW7LFmwRP1kbszDtPtk9czl2fLjck0OHR5/3BIDcC5NG/hEd3DPYhh0HXe9VeZbJD13wxmsjwh4Aqmr5kka9hIFqkEdXWHXGNmAmHtP0E6QuFB1oa6dTZfpjTfz9a9i4caPzJ2uZyUq7LT9TgAIUoAAFKEABClCAAhSgAAUoEF4BbzON8OZb87k1CaEIMZfjDtEZTr6z4Q5wIgcLZ4ofV1bxnXvhjuQ78ds7OqKlukz07XPMu5+ceU8jNasVfhaL1N3LD6JtkTs7OXdgfzGQ4NxazsvJNuABJHhaBzmXheffUMvnbqHTGo+9OQU5D2hfd5MFHoa/jEoKvohR0YiuvzUueA9uQQEKUIACFKAABShAAQpQgAIUqEaB+vtI/rOzM2Kfls5OeQyrYzFg3jLgpXTMzdaGbpzJ8rdnQv7MnRIvXvt6TbRkAfTZlIgAkvcVL0Pm6uzu74+K//VBoMsvb2GVNCzLQitfnHffra5GB3Gc+XbvIjRp6nMIek0qfqQABShAAQpQgAIUoAAFKEABClCgFgnUqyCQrs8Z+058Xz5CdFpspe1A4bcHvSu0rYaibBiQvhADni9BXm4OcnftwbbPs5GjC+7kY9JTK/HrZX2hHZ0dnVOR3tOGM+W6pWjUtIlztK+KCjSOu8q7X9en66/WB4VMCaqwQFeSEMq3a+7zWK4NAMmy5M/Fs+8lYvaDCVUoGTelAAUoQAEKUIACFKAABShAAQpQoDoF6lUQ6KK2MsDibsGTj827ipF4i0WApXwfPsnWtNgRr23JwcrLi3ZhTdZ+NBTNZyqaJGBAj2Qk3JSMAanj4Ci1Y+1r6chY78rfvgX5pX11LYHir74Ryd0STeevYPdOFMkdNG6F6+Pk+FmlujSnHXJlZCZtS6DAy+csS8nedzHO1am1sXQ580ZiVeeN6BdnGWUzJuc8BShAAQpQgAIUoAAFKEABClCAAjUsUK86hm4Zd4OOc/UzT+DjvYW6ZY4T+/Dm4yNFF83eqcM9v1GHMC8/tBNz581Fxuy54pWvadilidVExdjQq7e3i2e5dUPE4JY+3T0Z5b87Ddl2fUBHBlKGjR2P8U+Kn7HDsV2NBnk2ifCHKpSvPBeTRrl7QxLFtKXi/dUzNR1nAxnDMlCgPVzxWTv+F6CPMe5bNw2DUlMx5okxSB2UilX7NcARlmD2FKAABShAAQpQgAIUoAAFKECBs11A/5RexzWi4nqI17EWYNJ6dysfO2aM6o8ZzePR5aZLUfbjd+K1LuO7TV3wSF850hcQc1FrjYAd4x5MxbCHB6HdZQ3xU94XWLbIPUC8SNY8CZeL/pNj7xyADjOzXMOi2zFpUD/sHJ6G5HYX4vCu9ch4N8ubZ/ux+HWr6iW3hVS+cqyaNNoz1Ls4Sjw140G0bhGFSS/2wqAXMl3HlIknZiZh1TPJznBPzCVIsnn7D1o88Vmc6ROHk2faY/SoZDiOHYBd9LrtPgNJZdoIkpeJnyhAAQpQgAIUoAAFKEABClCAAhQIv0D1RiTCX35DjlFIHv8X7Nk7DKvdkQaZ4kQ+tll09CyDG2PfmOAZmSsqrh9mDvgA41e4NhbbLZ49ybAP5+yoKferrYcQnYD0uaPQZ9RcV7oSZC6aAXeYxLtxF8x5qZ9oO+ScdH31eBOF5ZMutBJC+QpEi52M7d6ixA9/Gb1tzqpi6zYWT3XOxAzX+pL1k/DabQkYd4sMoMXgAvn2ndtejK62/N0c0YqoJR4ZJfM7T/7DiQIUoAAFKEABClCAAhSgAAUoQIEaEKhXr4OpflFxGLdsLaY82ssZpPGBGp88DG+sXoV+CbKPHu+UNGox5owfCNGgxXKyte+LmYszMaCdd7vYdgOwcdlM9Ir3LtNuHN9zFBZnTkNic+/SJo29n8+NcgZYvEuC+xQVo8nssiamkbuCKp9jH+aLlk2eSQwH/9JD2n6OotH7+TnQvhi3etp7cL50F40+k2aZHUTH2/IIoxppyimELzvfHRLz7I0fKEABClCAAhSgAAUoQAEKUIACFIiQQANFTKHmbbfbcf7556NBgwahZhHh7cpRXFSIn44cxS8VclcN0eyCC3Bh69Zi1LDKAi8OlBwtRMnxMpSJbRs3bozYlmK7GP/blZ8oRuFPx8U2DkQ1bhrgviLMoMm+usrnKC9HuezwWgS4oqOjDb0DaQrEjxSgAAUoQAEKUIACFKAABShAAQpETECGfY4fPw6bzYZ6HgSKmCEzpgAFKEABClCAAhSgAAUoQAEKUIACtV5AGwSqf6+D1Xp+FpACFKAABShAAQpQgAIUoAAFKEABClS/AINA1W/OPVKAAhSgAAUoQAEKUIACFKAABShAgWoXYBCo2sm5QwpQgAIUoAAFKEABClCAAhSgAAUoUP0CDAJVvzn3SAEKUIACFKAABShAAQpQgAIUoAAFql2AQaBqJ+cOKUABClCAAhSgAAUoQAEKUIACFKBA9QswCFT95twjBSjw/+zdC3wU5aH+8UdPAkECCRAlf11rRG2KCoKglJhSQ70UjlDAIpiWtAVSL1EgVahCK9AWjOARUIPaSI+GHgRtgaInKPUk1mIoCgawmkZQo6wtKJcEgiyy0v87s/dkAyGEzWV/00+S2bm8l+8M/XSfvvMO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ASKvDk1IoAAAggggAACCCCAAAIIIIAAAhEXIASKODkVIoAAAggggAACCCCAAAIIIIAAApEXiIl8laevxqNHj+rAgQOqrq7WkSNHTl9FlIwAAggggAACCCCAAAIIINBogfbt2yshIUGdO3dWbGxso8vhRAQQODmBNhMCWQHQhx9+qK5du+rcc8/VGWeccXISHI0AAggggAACCCCAAAIIIBARgX//+986ePCg/R2uR48eBEERUacSBKQ2EwLt3r1b3bp1s0Ogdu3aKSamzXSN+xQBBBBAAAEEEEAAAQQQaFMCbrdb1vc26/+8t77LORyONtU/OoNASxVoM0nJoUOH7P/iiIuLs/+LhJFALfWWo10IIIAAAggggAACCCAQ7QLWI2DW/3FvfW97//33o52D/iMQMYE2EwIdO3ZMVgB05pnMdR2xu4eKEEAAAQQQQAABBBBAAIFGCFjhj/VjfYezvsuxIIBAZARITCLjTC0IIIAAAggggAACCCCAAAK1BHiCoxYIHxE4zQKEQKcZmOIRQAABBBBAAAEEEEAAAQQQQACBliBACNQSrgJtQAABBBBAAAEEEEAAAQQQQAABBE6zACHQaQameAQQQAABBBBAAAEEEEAAAQQQQKAlCBACtYSrQBsQQAABBBBAAAEEEEAAAQQQQACB0yxACHSagSkeAQQQQAABBBBAAAEEEEAAAQQQaAkChEAt4SrQBgQQQAABBBBAAAEEEEAAAQQQQOA0CxACnWZgikcAAQQQQAABBBBAAAEEEEAAAQRaggAhUEu4CrQBAQQQQAABBBBAAAEEEEAAAQQQOM0ChECnGZjiEUAAAQQQQAABBBBAAAEEEEAAgZYgQAjUEq4CbUAAAQQQQAABBBBAAAEEEEAAAQROswAh0GkGpngEEEAAAQQQQAABBBBAAAEEEECgJQgQArWEq0AbEEAAAQQQQAABBBBAAAEEEEAAgdMsQAh0moEpHgEEEEAAAQQQQAABBBBAAAEEEGgJAoRALeEq0AYEEEAAAQQQQAABBBBAAAEEEEDgNAsQAp1mYIpHAAEEEEAAAQQQQAABBBBAAAEEWoIAIVBLuAq0AQEEEEAAAQQQQAABBBBAAAEEEDjNAoRApxmY4hFAAAEEEEAAAQQQQAABBBBAAIGWIEAI1BKuAm1AAAEEEEAAAQQQQAABBBBAAAEETrMAIdBpBqZ4BBBAAAEEEEAAAQQQQAABBBBAoCUIEAK1hKtAGxBAAAEEEEAAAQQQQAABBBBAAIHTLEAIdJqBKR4BBBBAAAEEEEAAAQQQQAABBBBoCQKEQC3hKtAGBBBAAAEEEEAAAQQQQAABBBBA4DQLEAKdZmCKRwABBBBAAAEEEEAAAQQQQAABBFqCACFQS7gKtAEBBBBAAAEEEEAAAQQQQAABBBA4zQJtJgQ688wzdezYsdPMRfEIIIAAAggggAACCCCAAAJNJfDVV1/J+i7HggACkRFoM//aOnbsqH379kVGjVoQQAABBBBAAAEEEEAAAQROWWD//v2yvsuxIIBAZATaTAjUvXt3ffrpp/rss8/kdrsjo0ctCCCAAAIIIIAAAggggAACJy1gfWezvrtZ3+Gs73IsCCAQGYGYyFRz+muJjY1Vjx49dODAAf3jH//QkSNHTn+l1IAAAggggAACCCCAAAIIIHDSAu3bt1dCQoL9Hc76LseCAAKREWgzIZDFZf2XR7du3eyfyPBRCwIIIIAAAggggAACCCCAAAIIINA6BNrM42Ctg5tWIo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IAQKKLcVIYAAggggAACCCCAAAIIIIAAAgg0jwAhUPO4UysCCCCAAAIIIIAAAggggAACCCAQUQFCoIhyUxkCCCCAAAIIIIAAAggggAACCCDQPAKEQM3jTq0IIIAAAggggAACCCCAAAIIIIBARAUIgSLKTWUIIIAAAggggAACCCCAAAIIIIBA8wgQAjWPO7UigAACCCCAAAIIIIAAAggggAACERUgBIooN5UhgAACCCCAAAIIIIAAAggggAACzSNACNQ87tSKAAIIIIAAAggggAACCCCAAAIIRFSAECii3FSGAAIIIIAAAggggAACCCCAAAIINI8AIVDzuFMrAggggAACCCCAAAIIIIAAAgggEFEBQqCIclMZAggggAACCCCAAAIIIIAAAggg0DwChEDN406tCCCAAAIIIIAAAggggAACCCCAQEQFCIEiyk1lCCCAAAIIIIAAAggggAACCCCAQPMIEAI1jzu1IoAAAggggAACCCCAAAIIIIAAAhEVIASKKDeVIYAAAggggAACCCCAAAIIIIAAAs0jQAjUPO7UigACCCCAAAIIIIAAAggggAACCERUgBAootxUhgACCCCAAAIIIIAAAggggAACCDSPACFQ87hTKwIIIIAAAggggAACCCCAAAIIIBBRAUKgiHJTGQIIIIAAAggggAACCCCAAAIIINA8AoRAzeNOrQgggAACCCCAAAIIIIAAAggggEBEBQiBIspNZQgggAACCCCAAAIIIIAAAggggEDzCBACNY87tSKAAAIIIIAAAggggAACCCCAAAIRFSAEiig3lSGAAAIIIIAAAggggAACCCCAAALNI0AI1Dzu1IoAAggggAACCCCAAAIIIIAAAghEVCAmorWd5sqOHj2qAwcOqLq6WkeOHDnNtbWO4tu3b6+EhAR17txZsbGxraPRtBIBBBBAAAEEEEAAAQQQQAABBJpcoM2EQFYA9OGHH8rhcOjcc8/Vf/zHfzQ5Vmss8KuvvtK+fftsmx49ehAEtcaLSJsRQAABBBBAAAEEEEAAAQQQaAKBNhMC7d692w6Azj777CZgaTtFWGGYz8Rn1HZ6R08QQAABBBBAAAEEEEAAAQQQQKChAm1mTqBDhw6pW7duDe131B3XtWtXWUYsCCCAAAIIIIAAAggggAACCCAQnQJtJgQ6duyYzjyzzXSnye9Ga0SQZcSCAAIIIIAAAggggAACCCCAAALRKUBqEp3XnV4jgAACCCCAAAIIIIAAAggggECUCRACRdkFp7sIIIAAAggggAACCCCAAAIIIBCdAoRA0Xnd6TUCCCCAAAIIIIAAAggggAACCESZACFQlF1wuosAAggggAACCCCAAAIIIIAAAtEpQAgUndedXiOAAAIIIIAAAggggAACCCCAQJQJEAJF2QWnuwgggAACCCCAAAIIIIAAAgggEJ0CMdHZbW+v3VXa8tZ7Ohob62eIPcta76xvXNpDcf6tp7ri1odby6QL+qpHfI2ps1LnXdVHZzdCv+qjLXrvQGddfUUPNeL0U+0I5yOAAAIIIIAAAggggAACCCCAQCsViO4cwbVdv757kj4Od/ESb9Gyl6bp602SBLm0bsIdevqHT2vTxKOaePcduuXJVzWtf2K4mgPb3J9o0U9+oXN/uVijvx5vb698+V5NWjJMr26arBOcHSiHNQQQQAABBBBAAAEEEEAAAQQQiHqB6H4cLCZWHc0tcMEPH9X6v63Xa69ZP2v1xNRbpKrn9Zv/ebeJbpAYdfqaqae9KS7uEj392BP6/sWeUOf4FRzU6+Xvaa87kNXFtkuQEjszCuj4cOxFAAEEEEAAAQQQQAABBBBAAIFaAtEdAnkxOrY/S3ExcYqPt37O1lVjRqi/2Xfoy6Ny/+tV3T5unt56v1TzxvVX/3H/rRq5VLp0nm6+znzu318332b2/8vtp3X/6y3Ny82y9/Xvf7MWrSrWHt9e92dat3iZPjzoO75Gf1nyq0BZ43K1euvncr2/Wlnf/JE9SunpSTcpa/oLpl4WBBBAAAEEEEAAAQQQQAABBBBAoHECgSEmjTu/bZzVLjAnkNUh984d2mH+mjE3cn22U5vKn9emzOfNp0R964fna/MTP9U9S97TpcMnKve8A/rvJ57XHcP+pWXrF+jrMe9r6rA79Fdz7C2Tf6ELv9ymh+Y8YM6VLrV/f6GN5X9V+30uXXd+nEof+pHueeFjXXDDRP3qqk76c/4C/WbCEB19JE8X39Bf/1y3SQkXXa20qy5pwjmK7IbwCwEEEEAAAQQQQAABBBBAAAEEokgg6kOgs8zF3vTEA5r+6RUm8TEfDv9T6/66yb4FfvKdi00iZCZ0tpZ+uVr71A90tmuLstJNAHTH0yqc0Mfe9YMbLlf/kQ/omTc+0cQDz5gASJr45B90uz3nzwhde2mChty91D7W98t6MkymrCdNAJQ4PE9/fOA6e9fQDIcZFXSPyo9epgfmfk1Z6zKVMfkB/eRSz+RER7/0lcBfBBBAAAEEEEAAAQQQQAABBBBAoOECUR8CfWFZmRmWndutsT9mOWRG7HxruMZm36GhZjLmmvc8myfe+T2dbVZrPiyTtemC157U7a99oS90lvmP59yKd3brQCen2fstDe4TmLb57KuGmMfLlupzT1H+376yJn7vm/5tSvy2/rjJE0LJtdtqjo4ctdIpTwh0Xp8B0h8Dh7OGAAIIIIAAAggggAACCCCAAAIINEQg6kMgC+nSW39lRvVcdhyvC9TvAu9Ezkc9h338rw4adH0PHbE/9lSfNKnTZd0Vu93a0MXMMeQ5zvM7Rl3NSu0QSN6y2oc+jSa3yyW3mfo53IvJOphjEwelytua4EpYRwABBBBAAAEEEEAAAQQQQAABBOoVYGJoQ2NNAH2iJdYb6sRfdLkuMAffkDtNk38+TdPsnx+p2+fV6pjUWbHx3czeNdr4vjV6x7O4d27WOrNqvYkseIk/53z7Ne8bNwe9pN71lsakp+unL3zoP7R9bCAOiksZoYfHXuLfxwoCCCCAAAIIIIAAAggggAACCCDQEIHoDoG8L+iqHc4cFy6+l8b2k9bNHGbe+vWWPtn5rl741SQ9tGaNDpk3jH39xkw7JHoo834VbX1fH24t0tTRD4Uv8v/11w96mjmJFv1Ii/7XlPWRmSNo8v32G8Gyruth5iPyhFMlL/5Rf9nwvhkdVKMVM+7UxMxfaguvCgtvylYEEEAAAQQQQAABBBBAAAEEEAgrEPLQUtgj2vLGmLNkjdvZ2+5EnQyOieI0etHz2nv/VD095w4z049nuWXG0xrzdWvEzlVaUvgLTcr6jR6YYE0RbeYPMnMM9X9njZk/yLMESkvUTx57Vp/fPVlLZ/rKStTEh5bpuv9nXZpLNPaGC/TQCwt0z8ZcvbbyZnU8q8ouxDcyyVskfxBAAAEEEEAAAQQQQAABBBBAAIHjCpzxb7Mc94jj7HQ6nerSpYvOOOOM4xwVmV3l5eXq188M0Yng4nbVqMblVlx8Yq05gKxGmHE7VWa4jhkdFB8feJyrvua5amrkctdXVn1nndz2zZs3q2dPM/SIBQEEEEAAAQQQQAABBBBAAAEEokLAin32798vh8NhZh9mabRATFy8EuvNd2IUnxh4Q9iJKomLjw87EfSJzmM/AggggAACCCCAAAIIIIAAAggg0BCB6J4TqCFCHIMAAggggAACCCCAAAIIIIAAAgi0AQFCoDZwEekCAggggAACCCCAAAIIIIAAAgggcCIBQqATCbEfAQQQQAABBBBAAAEEEEAAAQQQaAMChEBt4CLSBQQQQAABBBBAAAEEEEAAAQQQQOBEAoRAJxJiPwIIIIAAAggggAACCCCAAAIIINAGBAiB2sBFpAsIIIAAAggggAACCCCAAAIIIIDAiQTaTAh05pln6tixYyfqb9Tu/+qrr2QZsSCAAAIIIIAAAggggAACCCCAQHQKtJlUoGPHjtq7d290XsUG9Hrfvn2yjFgQQAABBBBAAAEEEEAAAQQQQCA6BdpMCNS9e3c5nU59/vnnska9sHgELAvLxLKxjFgQQAABBBBAAAEEEEAAAQQQQCA6BWLaSrdjY2PVo0cPHThwQOXl5Tpy5Ehb6dop9aN9+/ZKSEiwbSwjFgQQQAABBBBAAAEEEEAAAQQQiE6BNhMCWZfPCjm6detm/0Tn5aTXCCCAAAIIIIAAAggggAACCCCAQHiBNvM4WPjusRUBBBBAAAEEEEAAAQQQQAABBBBAwBIgBOI+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CIG4BxBAAAEEEEAAAQQQQAABBBBAAIEoECAEioKLTBcRQAABBBBAAAEEEEAAAQQQQAABQiDuAQQQQAABBBBAAAEEEEAAAQQQQCAKBAiBouAi00UEEEAAAQQQQAABBBBAAAEEEECAEIh7AAEEEEAAAQQQQAABBBBAAAEEEIgCAUKgKLjIdBEBBBBAAAEEEEAAAQQQQAABBBAgBOIeQAABBBBAAAEEEEAAAQQQQAABBKJAgBAoCi4yXUQAAQQQQAABBBBAAAEEEEAAAQQIgbgHEEAAAQQQQAABBBBAAAEEEEAAgSgQIASKgotMFxFAAAEEEEAAAQQQQAABBBBAAAFCIO4BBBBAAAEEEEAAAQQQQAABBBBAIAoECIGi4CLTRQQQQAABBBBAAAEEEEAAAQQQQIAQiHsAAQQQQAABBBBAAAEEEEAAAQQQiAIBQqAouMh0EQEEEEAAAQQQQAABBBBAAAEEECAE4h5AAAEEEEAAAQQQQAABBBBAAAEEokCAECgKLjJdRAABBBBAAAEEEEAAAQQQQAABBAiBuAcQQAABBBBAAAEEEEAAAQQQQACBKBAgBIqCi0wXEUAAAQQQQAABBBBAAAEEEEAAAUIg7gEEEEAAAQQQQAABBBBAAAEEEEAgCgQIgaLgItNFBBBAAAEEEEAAAQQQQAABBBBAgBCIewABBBBAAAEEEEAAAQQQQAABBBCIAgFCoCi4yHQRAQQQQAABBBBAAAEEEEAAAQQQIATiHkAAAQQQQAABBBBAAAEEEEAAAQSiQIAQKAouMl1EAAEEEEAAAQQQQAABBBBAAAEEYtoSwZ53XtLTf/i7FCe5XNK3fzJFGSnmQ5il8rWn9UzJHsXFueTq/G3dm5Oh+DDHtaxNVSopeFJ/2WO6aDqYdMNETbzGUaeJTtO3p+2+WQ6dNepnd6p3Qu3DakxZj3vKUvMbuCpLtPCJv0iJps0NvB7u3Rv12OK1OhIX/hrbPW7fXudd0Ef9B/RVT4cpvNkXl3FfaLurShp4x126McW689wqf/EZrdhk7klzPZIG/lgTv5tymlobybpOUxcoFgEEEEAAAQQQQAABBBBA4KQF2lQI9M+//UlFJRV+hOK3O6vXi3cqyb8lsHL4440q9h3ruEhTcgL7IrV28kFUjf6ytEjFvga6+uvHJgQKvYguvbmyUMVbfAeZwChjlHpfmxzYYK25PtQyU5ZPyzFuWLOGYO6DThVt8PasgdfD9dk7WlXi1wjtX8inVSown1NHzNCCn93YrP20wh5nibmGTk8DHT+83dtSlzY9Z66bb7tjlCaG9OEkP7gq9fSDz2iPCchcIWGTVU4T13WSTeNwBBBAAAEEEEAAAQQQQACB5hFoU4+DxbY7K1SxerkefrEydJv/U+ixoUGK/6DTuuIJoopUtLZYxW84TTxwosWh60YEjfzZ8Hc5a5/k+khvBgVAVomlG3bUKbjmo63+AMjaOSQ9tc4xEd1Q6wLU+hi+KTHtw2+vZ2vF6jnKfGR9PXsjt7ldx/B1HTkY2F7z5dHAh8asuQ9oownIitaawGlDkXYeDL1RmrSuxrSPcxBAAAEEEEAAAQQQQAABBCIu0KDv2hFvVRNWWDp/jjYOKtCAOo9DNWEljS7q5IOob6SnS6uXe2ssVcUut1Icgcvocm5Taa32VK1dL+f96XIEbd+5ZVPQpzT1v7DlPwwX1OAwqw5Ny5+ryzsd1VEr77BIDh+Wc8v/aeYTq/zHV61erI0T0lvg/RCv7z/2uL7x6QHT1qPq0P0Cf5sbtWL6H3p3BZfSxHUFF806AggggAACCCCAAAIIIIBAixUIpActtomn2rAKTZ37koofuqnWY1MNKdetPbud2n/QGpURq05nJys54TjzzzSkyKBjao/1CB2rEXRg0GpSaj8T5iyX095WpbIde3SjI/Co10dv1Y6ArANL9e5utxzdfZe7Rts2lAVKHZiuC+t0y62q3bv0+cHD9nGxcZ2UnJysOF8RgbPrWXPJWblT1umdzjlfjm6+CoJMYzqoS1KykuJjGnFtalfbUV+7JEW1p4C6pGdv9bqovUbd6wvOnHrnkxoN6BU+9HLtdWrnfmtITiedf7HDml7KuwS1u4H3grtmj5y79ptIR+rQqYuSuyeZftYPmJjSW+kpvvrC/3WZMnd5y1SQX52jzc30RZ2NgQ0NqcttniPbtetzHbZvzJO//13Vu7Tz84NyG4AOXc9WSvfEQANqrblrqlR1qEY15oY5avl2SVJyt/DXqNapfEQAAQQQQAABBBBAAAEEEGigQP3fSBtYQKs4bMM8PfN2uiZeWf+X0Nr92P7y05o5t9AbtgT2JqYO1YyZUzTA4Y0HarZp8tC75I9UUrO0smBiYB4id6XyRmapqNpXRpp+NSVODyysNZeNs0DDzYgla8nOX6Nxveppa8JFGuyQCp2e8uxHvfzz/dRoU7G/JZ4D7N9V2lC2Szd+15xoLa6dKg16ZGxw+uVBYYe0/bWlmvdfBarwt9lzmjVr8+BxObor+8ZA/6ziKl/SLVnzrHmOzUzHU1SY3UULxs/0mySOWaA1Of3kfHOFZt+bH/IYmnVK6pApun3QEWv11BY7rKhbRNKVGeprgjOfjLNyj9QrRi/NvEXzSuxWKye/UOe8vkAzV/iOStSCojXqZ3KIBt8LvqpdTq14cLbyfXNO+bYrVTkP364vO/g3BK249MrM8ZpT4rmwqRMeV8GPevv3u3Zv1hNz/kurtngvvH+P5OgzUvdMu0P9rHvStV2zbpgQmDfKe1xhznAVWuup2SoqGK03jlOXqsu19JFHVFCn/eYOSB2snJ+Zyax7Bs+05QqyTFT2wzPV8f/+SwvX1mqr+bez4DdT1K97IFpzOU2/5oXvlxLSNGX2FI26MhByVpp/l09ucCrRnuvIZSbWvtc7sXYQCKsIIIAAAggggAACCCCAAAJhBdrUnEAhPUxIVV9v5mFtL5yyUJX1hAQh55mZedbnZ2tCmADIOq6qokhTM2/QinJPeKD43soaFzSfTkWhfv1subdIt0rmTwoKgKSshfep6973Q6us9en4cUiS+mYE6qsqfUu7fOfXVOh130zPSlP2uDTfHjMvzLv+OYesR8Z8UYcV7Az0Q5k3Vz2SqQkPhAuArKKqVLx0jkYNW6BK8/Y13+I+vN8TAFkbNixUVlAAZG3q3i5WlS/nKTNMAGTtr1i7ULn32xGF9bHpF9cXIaNiErpaIYRb+//pvYbmU35OVlAAZDWhuxmPcpL3gnWaFfrdkBkmALJ2Vij/3lwVbLHWay9uffbPoNDky8D+mh0mZBudGzYAso5yblmlXHNPvmRdFDMX0HHvrl1HTK/qr8vlLFHmsNvCBkBWXVUVxZpz2yjlvVxpffQuwZZVKjB9rBMAWUeafzu5o2dpu/feseoan1l/v1RdqoVTbtHiN/x3uA6bN8KV+uc6Kq4z15GvRfxFAAEEEEAAAQQQQAABBBCoK9B2Q6ALh2jqrzahugoAAEAASURBVKYE9dh8ef3vzUGfw6/ueeMxTV/hT1LMyImhmvbgfM2ePNZ6e7l/yb9tpsq9X2b7ZT+orKDAqWzJbXplt/nC/OZvNXNtIGhIHbfAHo3U9Yrva+y4LA1NDS5RZpRNtrLumKvv1zcKyFt76jcH+Nuh6re0Y6/nY9VHZYFRNn3SNWRIRuC4kjJ/WLTzrUAEJGXoCu+cQrteW6iZq4OCCDNyJXvqbM1/cFpoW6tXKevBV0yUELokJoR+VoJDDrPtrK/+rulzi0J29h2Ro/kLF2jahMEh2xv/4SzFBgaYBBVTpZfm/1fAxezp1NnzmFE7+6jANfCtORzWxTxLVX87+Xth81PTFdLThL7KmT5fCx6eZo/gCmpYnVVPe2ptNqHSw+O9o6y8u9LG5Gj2g3M1ZUwg5LN2zbv7Ce2K667vm3sra8zQkPvV3F0mFMzS7AXft7eHrcuMe1uYOTNk9FvqkGzNfni+uU5DQxpWNDdLrwTNSl63vESNnTzb9HtGrX6X6o+vee6x99cuC6rLGmU2RXMfnmvqGhnS9uX3PxN0XP0zHYU0kA8IIIAAAggggAACCCCAAAJ1BGLqbGkrG/YcUtLF4zR3yDOa7g1iKpbm6qUhxbopaCLl0O7u0fN5q/ybHCNmq/BnGd5ZXAYo49reyh453RsolOnJVdu16NZLzPFJmvjYfBWPnOr/sjpn9CB/OfaKI0sPZvfzrF49SndebR4zin9HRRXeQKbPFP0ie9RxZowJFBd/4dUmnin0tsOpbR/sUXq3JH3w+kb/QX0HpirJ0cF89Zf30aAibXHeK4fDrXc2lPqPSxyRpmT70y49919B8UXCSBW+kOufY2fANddpwCPjAyFRSb7+eud3lOGfZ8iEXkGPj2U9WKiJ16TYJW9/brIm+GuUxj74vO68xlOrruyna6/urczbFgZGEwUd2/BVcz0eXaq0bpJvEM2RvZ+qeHWR/5p4ykrTty+xQqAab9GBkK7KPMpXuODHSjFzFEl7tHjYKO8x5pGrhtwLI90qXBEUojnG6vlld3p9pX7L0tX751lauCFQp7+CelZ2bVwe8mhXyKOC16Rr0FWLA/MdmXBu6667NSp7ohkRVK53VhT5R3zl/O4XGnOx75+7r++hle5544WQAGvo9ELd990Uz0FXD9B3vzNAWUEhUf7Sv+rG+4OCRn9xDs19oVDp3nuj37LLFDco01/2tp37zJFJ2rEjELY6xszULO+/D12drm9efESj7vfdj1U6bAWuJuQ7+uUX/lrMVdFFXTyBXtBGVhFAAAEEEEAAAQQQQAABBOoRaLsjgUyHrZEq6Xf/xswHE1jmzX7O//U/sNWz5qr8m5b7g4y++uUkXwDkPbJbuhmlECitrPjtQFndBujRB8fWLtL72XwpfixoniDvVrcvrbA+m9Aq/Fdz78HBf+J76LrAE2Fa/9bHZq+ZJPqNwJfqtKvON9uSNTDDN75F2mTmBZIZDxT8Cvnvpl9kl+yu3KRV/r5LOfPu8AdA9gHmG3jGpF+ah8x8S5VeWf+R70PI3753POUPgKyw5e3geYoGTtNPfQGQ96z4nqM0Y4w1+ubUlrLVBcpfUqAC709hnQBIGjr9dl0SdsRQmp4y18gTAFnzHJ38vbD7o03+0MXqyZS54/0BkKdniRo1fUbIW9qO32OXSk2Q418GztCttUaJJV05XFkZaRqcMVhpA4cqyTffkDUbc9By8PCJ7i6XNq8pCZzRJ0dTfAGQd2uMI8OMiAu6A9b+Rdutf2S1FseIyf4AyLMrSZcPDBzU0V6N08UXB25i54pcZT+4VOvf2a49NS4lXXOfXn/9db1eXKzi4jz/Nev9k8e0bt06z0/xMmXUG+gG6mMNAQQQQAABBBBAAAEEEEDAI+AbGtB2PcycPff/aqhuecD7ZbqiQI+/cb1ujvd9Ww503X1wf+CD+Tr/8zuy1f2Q2eT51mrv210RCFpUUa495kuwPXDE7E265qeaO6Ys9HEys33sw4+akTr26cf91fCLEa/eg00Y5R1F5Hxjh6p+aEb8OH3Fp+nKFE/ScdnAKyUzh4q1FG/arnv7fhn0CvlUDUhNsve5QvreV73rvi7MvHb9Ql3dx7xrbIt9ivbu87w5zPPJ99uhzKE9fR/q/E0zk1CH6+cVg4dIKzwTY9c5qUk2mEfbzITF464OHzY5xoxWz6BwqFH3wleeQM3T3MHq5Zs8PLj9CZfpeyb7yA+6jYJ3h667dSiIeOTwfnXtYhyaODsv9LRGfTLzBO0LjFBK7dc7ZLJwX5HnX2GFoL6RZJ/qgDVCp9ZgnKsGBDtYZ8bpoj7mvOA30pmtX/umGS23NABRsbbAjNrz3gNmTq+h371OGTd+RwMu9tyjVkmKiTuJN9TZZ/ALAQQQQAABBBBAAAEEEEDAKxDu+3ibw0m+9nZlpxapwPt9s+j+B9XZZA51lloaVSbwCXwtrnO02fC2dpsvwSn+L8Ex+ob1ZTd4TiFzVKcOQelCuGIase3Cq8yIjCe8j5I5y7T+9X8GHnuyXvnu7Uty34FmfpViTz/e3qjX/mp9a/cuqYOUmuBdD+57an+dH7bJcerZz/Rvi7deXzkhf3vrvKDQLGSX+ZBYz2vCwwwoqX3qCT47lP2rybrUTBkTUpZ5jXrXc87VhQ7r9ez1L1/7Wq2UrtbBDbkXPv8yOPxI0Nm1yqi/9vr3BM+1k2RPaF3/sae6J7iuAVdaI8nqLnGO3vbIOt8dEFv3EDPnUpibJ3jUm/ecxF7j9PzD7fTLcBOGV1eoyPw7KlqRbz+K9zvzWGaYUsPUziYEEEAAAQQQQAABBBBAAIH6BJrga2p9Rbek7Ym6deYMvZA5xxOGJJRp+doTtc+86np6rnl050v/HDP2GXHt1DHW89X36NEOSvUHQGZv9Ubdf//yOgUX5PxG/dflhYw0qXPQSW6wvoxbD+Z4xmSUat78QAGDM/r4A4+Y7pfZx9njoKqLNO+JwHF9B/cPDOIITk4qNmmna1yY9rpUvtn39T9QTsha6nlKrHVXBX//d+22YrXEkFOsD+7DR+psO7kNHXWFmTC7dyOTgsuCR5vUqbhh98IlHd4LOvOI/XhfmJ7qoDW6rIFLsN2nHxu7nsE3nFWIW1W798iO9swomeRudWtsYFUh9/nGt3dqYq+6I7pC3yxn5ugJW3jwzRT2AP/G5KvHqOD1MapylqusbJu2bCpViZnE3PTUvzhXz9Tvr7/KtKd23/2HsIIAAggggAACCCCAAAIIINAAgVpf1xtwRis9JMZxo34z7g+6y3r8pDp8J2IUPBaiu664NqNuqFBTqY1bd9sFdO91WVCcUaWl904NeQtVoJZS3TbzJa176Kb6RzMcZ/RMoJygtbjQR7MCe8wr3y9PDnw0MVb6kEQVBb2lzLcz7aoLfauK69TFvy7zKNy2j2rUs3bg4P4oZD6hbl07BJ3jXQ0TcLQLOqx4/d/1i2Ep/pDKV0DZn9b4Vhv/t+HZQ506jrhDT27MvdDtsx1B5ZqJuCvNRNwptf6JmVecr3EGHXaC1eA7smjDdjNRsyP0jOrNyho91R+aTCtcp5tSGpOExeicrlaA5IlfKjZvU82PegZCQm+tO7cGh4Dd1LlW90Ibd7xPZg6il4u0w7pfzHRFPW8apYxhPc3PGOXOdsv59hrNnrLQ/+9p498+NCFQ7+MVyD4EEEAAAQQQQAABBBBAAIETCLTpiaFr9733T8zrqmtvDPocd8mAoP0VyltcEvpokfmCvDQ3S1Pvn2r/THh0g//s8udm+h83szZmLVymBeMCE99qwzzlvVzpP95aCXnTUZjwJOTgOh/idOX11lig2kuaLqs1We43BoV7g9Ng/7xBVgkxKf01MiFQVv60AlWG5CJulTz6a/9sMNZonhvTAyFS4Mzaa/G6ZmiQunF45s09IQdVvb1UM0uCx36E7G6WD425F+J6Bt8/5pXtc54x7xgLXvZo6RzvaLTgzfWux2vA8CC7kplaUR7qtG31Mn8AJDPm66JkbwBkrt0XIeWeKK2JU7/hQffJlnw9Xut+dTtLNHORZ+yZVXTikBv9EzaHVNWgDzXamL9Q+YvMz5KFylu5OeisGDmuvEEDgu5H3z+P7S/mKTM7W5MnTVZ2ZrZW7jjRhNdBxbKKAAIIIIAAAggggAACCES5wIm+GbYtnpgUTVmYpeIpheH7Zfb/4I6+KvbOtWM9hjKqcot+OiZNZx/9VGt/uzBo8mXzBq1xV9nluHas1G2++XmsLRkz9OMrHYq5cqaGLg28Grt47iR9u+9K/2vVz7Um2fVNjOss0IyZB5Uad0AX3XqXbgxMNBS+rWaro2+6+R34Um4dmDgkvc7bp5K+cZXZtiowZ5B1YMZA/7xB1kfrTWK33jNUq3wTaJvXjWcNfk/ZU3+kr3etUsmK36poS1AAkZGjbwW9Ht5TRvjfjmvHqO/cYv+bswrvHaUdY6Zo5MDz9OmGVVq4IrQP4UuJ8NZG3QvxGhN0/6iiUKOG7dCUe0bK9FSrzP1TehKjgKwep1xv7OYH7PJvG67yCdM0pGei3vnfxSosCRSYOOKmwCN88edqgBk0VOHdXWjeSvbl8BQd+LKP7srx3Le1RZOuGS1zB/hf5V40N0sflGXrR9/5ug6Vl5iwpigocJJ+Ou5btYs4ic/x+tql5nBvjupcat4O5sxS5n/2UuwXn+uttctC3laX3u9rdtnufR/Iaebq8vV6wOGQpPIk6udQBBBAAAEEEEAAAQQQQCD6BGKircuJV/5QMwYWak5gEI9N4Psqecmtv1TOhlHK3+KRqdqySvPMT+2l7x2Pa8zFZo4S13bljV8YtLuvHp96o/dxJ4em/G6Kivz7qzQz97fquexO+9Xh8ecEP7ZlHsIqWW4HJVk33R5UXv2rMcmX2yOXPO/+8hyXMegbdU/o9g2lm1EVy4MegxuacVmdR7KSr52i2UO2aeZa31fsChXMn163vIShWnK/r491d/ss/XvieuqXD2dp1L2B8K10hQlEVniPSEg0j+h5AiazZgcNdcrwF9Z0K8Hz7YQr9aTvBVNIz1vvV1bxLSr0vfSqulQLHwiEXL7+KajPvrqD2+Mb+SJjNzs/R8Nz8n2HqXjJPDPVd60lYaQWT0oP2hivrtZLtXyXstrMg7W0zCSHSbrdhEBh6zJR4ZTCGdqWNcd/mueNXUHFeleHTi/UTUEjzoLLq3t0uC1xumnafC0bOTVQV0mhGREW5tg+U5R5pSVnLWbmbxYEEEAAAQQQQAABBBBAAIFGCZzZqLNa6Ekxwa99r3eOnTjdOH2B/YYjfzfO7xI0V0+SxjxapPl3DA2a78d/pJTQVzkPF2rRrZ75Sbb/75KQL+RjH/6leptsyLfEXTxKj09I8300X8qX65nXdtmf41KGa0GYetrXiWcCp4esmdeDf3uII2hTqtIuD3qdtn9PknmsKOjRNGueoF7B5/kOjFPG/YV6anqWgo/27bX+po2boZWr7gt5DCgmNgg7qV3Y1iddPVFrnpqhtHDV6lJNmT7FviZ2FNQxfBnB7fCstwvadPLhQMeguYrax4TLQ0/uXvA0JlkTC1Zqhhk9Fm651IyAmjLCjADzhl6BemPUxZ6Tx3NW7/O7+k9P7DVG65bN19BUXxDi32Wv9B0xRcteMJOYh3QhTsNnLqh7jrlUMeY/9dUVl3Kjlr34lLIy6rkDHIM146mVZm6ilJBGnMgy+N+mfy6pbgNUuOpxjR0Y9qYw5Ts08o75Knp0lP/fYkzwBFNm//ldgv6xhbSIDwgggAACCCCAAAIIIIAAArUFzvi3WWpvbOhnp9OpLl266IwzzmjoKa3sOJf2OHdp/8HDcsfGqFOXs+23L4V8126SHrnlqnHZ8w/FxMUpLmwg0SQVnUQh1lundunzg25Zb7h3m5gsKTlZ8U3Q+Zq9Tv1r/0G5j8aoQ9ez5TCvjW+CYk+ib405tBH3gqtGzl3/0kHzyFJMbCedbfwSTxHQVb1Luz4/qMNH3VJsB1OmQ0knKNPtcsllTXxt7qs4c3811NrtqtKuXZ/LHWPSMpe5A85OUnLC6Qld3DWmrj1VOnz4sN2vDp0Sldwq7ovG3EucgwACCCCAAAIIIIAAAghETsCKffbv3y+HwyFCoMi5UxMCCCCAAAIIIIAAAggggAACCCAQUYHgEKhNPQ4WUUUq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tACNRYOc5DAAEEEEAAAQQQQAABBBBAAAEEWpEAIVArulg0FQEEEEAAAQQQQAABBBBAAAEEEGisACFQY+U4DwEEEEAAAQQQQAABBBBAAAEEEGhFAoRArehi0VQEEEAAAQQQQAABBBBAAAEEEECgsQKEQI2V4zwEEEAAAQQQQAABBBBAAAEEEECgFQkQArWii0VTEUAAAQQQQAABBBBAAAEEEEAAgcYKEAI1Vo7zEEAAAQQQQAABBBBAAAEEEEAAgVYkQAjUii4WTUUAAQQQQAABBBBAAAEEEEAAAQQaK0AI1Fg5zkMAAQQQQAABBBBAAAEEEEAAAQRakQAhUCu6WDQVAQQQQAABBBBAAAEEEEAAAQQQaKwAIVBj5TgPAQQQQAABBBBAAAEEEEAAAQQQaEUChECt6GLRVAQQQAABBBBAAAEEEEAAAQQQQKCxAoRAjZXjPAQQQAABBBBAAAEEEEAAAQQQQKAVCRACtaKLRVMRQAABBBBAAAEEEEAAAQQQQACBxgoQAjVWjvMQQAABBBBAAAEEEEAAAQQQQACBViRACNSKLhZNRQABBBBAAAEEEEAAAQQQQAABBBorQAjUWDnOQwABBBBAAAEEEEAAAQQQQAABBFqRACFQK7pYNBUBBBBAAAEEEEAAAQQQQAABBBBorAAhUGPlOA8BBBBAAAEEEEAAAQQQQAABBBBoRQKEQK3oYtFUBBBAAAEEEEAAAQQQQAABBBBAoLEChECNleM8BBBAAAEEEEAAAQQQQAABBBBAoBUJEAK1ootFUxFAAAEEEEAAAQQQQAABBBBAAIHGChACNVaO8xBAAAEEEEAAAQQQQAABBBBAAIFWJEAI1IouFk1FAAEEEEAAAQQQQAABBBBAAAEEGisQ09gTOQ8BBBBoiwJHjx7VgQMHVF1drSNHjrTFLtKnCAq0b99eCQkJ6ty5s2JjYyNYM1UhgAACCCCAAAIIIFBXgBCorglbEEAgSgWsAOjDDz/UOeeco5SUFJ15JoMlo/RWaLJuHzt2zA4UrfuqR48eBEFNJktBCCCAAAIIIIAAAo0R4BtOY9Q4BwEE2qTA7t277QCoS5cuBEBt8gpHvlNWkGjdT1awaN1fLAgggAACCCCAAAIINKcAIVBz6lM3Agi0KIFDhw7Zj+60qEbRmDYhYD0SZt1fLAgggAACCCCAAAIINKcAIVBz6lM3Agi0KAHr0R0eAWtRl6TNNMa6r6z7iwUBBBBAAAEEEEAAgeYUIARqTn3qRgABBBBAAAEEEEAAAQQQQAABBCIkQAgUIWiqQQABBBBAAAEEEEAAAQQQQAABBJpTgBCoOfWpGwEEEEAAAQQQQAABBBBAAAEEEIiQACFQhKCpBgEEEEAAAQQQQAABBBBAAAEEEGhOAUKg5tSnbgQQQAABBBBAAAEEEEAAAQQQQCBCAoRAEYKmGgQQQAABBBBAAAEEEEAAAQQQQKA5BQiBmlOfuhFAAAEEEEAAAQQQQAABBBBAAIEICcREqJ7TX427StvertBR06PYzhep98VJoXW6dmnbto91WDHqftFlSukWF7q/yT+55Xxnqz49LHVPvUIpCbWprf2b9am6q1+vFNVUlqviswPm2H5hjj1+49zVldr8993q+o0rdMlJ9quqcpup16h0ukD9eiYHKvJ5djXbLw7aHjiiydbs9lfsVoeuwdfN+JQbv4PSecbP4fPztat2e0+hNR6/vTrvClNPfO3rdAoFcyoCCCCAAAIIIIAAAggggAACLUig7YwEcn2gvHunKnfKVN01/nE5ayHveu1J3WX2T703V5OWv19rb2M+urW+4D4Nz85TeU248116eXquXV/RB+EOqNGaHNOenFWy9n7y51+bY6cq/LHhyg9sc33yqqbeP1X3LH83sLGBa5/8Oc+uN/e2W/SK0x04y+eZ+5KqAlsbuXZ8K/fnG+023DX++aC6nHr8No/f7KLt/nprtv/Bvo65v/6z7ebfcQorHr9crXk/3HU6hYI5FQEEEEAAAQQQQAABBBBAAIEWJNB2QqCYWJ3thy1WSUgyU6O/FBX793Zv5189hRW3Pn2zVFUVH0j1DCrq5B1A0y42XDXxuv7h2Zq9cKTize7Ydp7Whz823PlB22La2x+6N+JkX71WAXNmPxcIYXyeye3N2KlTXY5vFXfxAA22qyjTB9WeutyVf1ept9qKDdv8gc/ON9+xt6bd/E3bzXvIKf2J6+DxawTfKdXLyQgggAACCCCAAAIIIIAAAghEUqDthEC11Nau3RLYUr1Ffwr6GNjh0uYXFys7c7gGDRqk4ZmTtfjFzXL5DnA5tTJ/ljKHWfuHKzP7Pq1404wxclfq6Z+PV36FdWCFHrkjWwteDIxW8Z1+/L9u7d76F72yoSJQX9AJe95eofsmTVb2pMWqtAfouLX5j6atdlsGKXNSnkp21B2jU/7HBcrOnqyV5YF9NTte0uTsbOX98QRtrCjQky/XHkMVaFRV+SualZ3psRqWbay2ydO0Si2elK3Jk2ZpvXc0UdU7K81ns23Of2vxCa0c+nZGoqmoQmWfeNrt3LwpUPGWUu20L0qNtq0vs7en9zvf/mu3aVKmhpvrN2hYpu57ZIUqvQN6XM4S3Wf6veDZl7Tikcl2u5eacHD7a0s1OdPTj8yfL9bLWz8N1OU217xgsRY/WxIIxAJ7WUMAAQQQQAABBBBAAAEEEECg1Qq0vRAoNU19HZJz9Uva7n26qfL1V+3HwwaPGCwravAtmwvuVu785aowuUdaRpo5qUzL5+fq7oLN5hCXVk7L1MIVxapJvlSDB3aXs6JU+fdmauUHh3Rwn/xl7d61W9U13sp8hZ/wr1sflRSr9I3PPEGK9/j2HeLkKl+hUVPyVbrlI31vUpZSzFCcbc/eo9xFpq3V8UrrkyrnliLNHJ9lHuHyR1Z2CV26HVFFRZkWLveEJdbGLWt+q7KKCnU+v4u3lrp/xk6dor5mc9Hc+drmDVG+CDrMVfmSht82R8UGK7WPObK6wljdpXueK5diUpTe7yyVbSnW9GnPaU/NduXlLDSfK9TrO5fpyAmtYtTT8jfLxr99Yn679fZfzMithMHKmWCNESrTpo9MP907VWoHb0PVJ8U47VjpadMWp+IHDlbfTk6Vrs5X1q0LtMsqZb/5bPq9ask85a/2eOzb+ltNeKBAZU7TD3PO2e8t17xFReZo7+LarT8sXa7lSxYo7FN8vuP4iwACCCCAAAIIIIAAAggggEArE2h7IVDXvhp9sxUolOrP26xRJTX66xrrUbChGnZtz8DoDtc2PbnUShQcmv3CSuXNztPKF2abT2Y8ytJClVvZSgfzY5YfTLpPsx4q0LIHczR0yEid0/Ei5Rb8Tj9Itfam6jcvrNGsW3taH05qadfRc7jJePzLu688ofG35ZvPqZpR+Lxuutg8LGbaumSJCTESRmrZ68uU92iB1izMMsdUaU7BhpAQKfmb37PDHJW84umDe7teXW05DNbQK5P89dRe6dTzBuVOttzK9IvH1ptH3DroLP9BLr36xDz7U85T61Tw6CKtWfeU7KOfeNYO23r/aLayLQ9ngUYNnWA/ypU6boEmfvPqBlkl9xxgh2oVb5bLZUbjvLnFlHXpQN34nf52vZu27JJ7V7lpnQnfhgww18m0qWChvW/w1CVa9tAsLVq2Rjl9zKbqVXrmNZPs+WETlf3wMhW/XqTk/1ttnzN0eqEKrHNeXKMpAxPtbfavuG4aMmSwCQWHq7P//MBu1tq2wJlnnqljx4617U7Su2YRsO4r6/5iQQABBBBAAAEEEECgOQXa3v8i3Rery6+9yQ4Ulv/p73JXv6sXTNaTOOZ6pXYNUNd8tNU8fGQioBGTldHd820/pnuGJo+xYiDPyJPzvmatS/k55nEw86jR0xu/VMbonyjdYU0C5NaX9l7p6MkOAvKeF+5P6YpVnkmtB35PN5rRLtZitdUex1L9nn7/4CzNmpmnhc+s8Zy+/QMd8qx5fsf11OgRVrtLVfJejXly7W+yIjDHmCH2iKLgQ4PXj5i3mKXcPEUjE0y0tHa6/dhbYNxQjT7Z6Tm6dHmeqX+W8hY8652z5z19uNcCSNS4h+fbIZp9pCNLD2b381bRAKvuPZVh6lZFuTZt22iXnZZ+mRIdl3vCpi0btXnjNru8jEFW4ObWITPCyIzh0g+GXGJvt9rwn9lWOGZGTm23d9rriUOmadzVDpMJ1WivNUTIBGJjr0ux91nnpA3J8K6bP2ZU07j7Tf9mT9QlHv7APtbavEDHjh1VXV3d5vtJByMvYN1X1v3FggACCCCAAAIIIIBAcwq0vRDo0CHFdeuj0VYOUvKCnvn9Knv0z+gbr1Cc2xfbmH3e4KZjJ+9wH+9V6BzvmaD5iNk/IGeZli2coZEZfZVY7VTx6gJNHT9cedYoE7M0yfzS3nrr/NkwT4vf3OPZ7G2r9cFlRii5XFVydUnTyBFDTdsuqjMvdf/h37PPW//aa/pryev2+vdM/4+/WJUkK3tutn1Y/r0z7fDI/uCu0QG7y54RMy7TiKqqOA0dMdKMjMpQu8OeBrpNu7xPkpkRQTv0T/+Hhlglm9E3DlOdeaTMPApnLem9ks3vZKUPNH825GvqIjvOUtrl1nbfkqgOQSN2YryTZAd/1ep+bmfPwW63Dljf7xPOUfCb4OO71T9CylcLf6NDoHv37vrss8+0f/9+RgRFxyU/7b20RgBZ95N1X1n3FwsCCCCAAAIIIIAAAs0pEPT1uTmb0YR1m2//bvPeqIxbB6tgfrEKV1hlD1XGxTFym+lrfEv8177uffRrpbb/pLcusSTMo1MrrMeuzJ6+57q0dOZkvZswVLNmL1LubKny5TxlzS3yjDK5NvAI0VknHDHScOas/CL9UMt1Q06hlt/7sK5fl6dLznGY8SpmhE6f63Tf7DGe0MdMTr300VU6GOaVVnEXf9uM6MnXqtXzNNPqsHmM7NsXn7CR1pGK73WrZmS8oDklVfZn+1dMki60HvWqiNfon81SujVixyzWRNV//ribLky2yt6lxybOsQO3RLO/qrpUd01foaJHx4S8xet4Vhelp0url9tlW6N1LndYbjG6PH2wCYGsAMgsjsFK9dbv2VCkkndu17henuuxda0n9DorPijc82V/MYnefizX/+0YrzG2iUuv/b7AU5T922Xyq506rFj9v5SUkLAo6CBW26hAbGysevTooQMHDqiyslJHjhxpoz2lW5ESaN++vRISEuz7yrq/WBBAAAEEEEAAAQQQaE6BhqcTzdnKRtTtGHSdHCYEcppzHeOutwOfoIEpJhi5QplmhMk8Ey5MuCNOU4Z/Xe+vWegZ/TIwU5d1i1PZ9jKVmsmi7z7ymTn2HJWXeB5H6ugNXr60n8Oq0JPzFyht0GiNucYayRJYfNlD4fRMeR/esndWVVcp+6kX6h1JFNfrx5o2sNC0rVT3LFivNfdfZc8/lL8lX+N/flDZQ5K18bfzVGQ6lzZ5pNrro0Cl9lqybsrsq1VPWIGW1Dfzu2Y8TUOXGN34s5n6Q0mu/bic51mzeF1z82DlzzWjdIZNVs70EdJ7qz2TLTuydbvJgDbn/1KrrFE2GbO1ZnYvLRg2SqtMe3/z4gDlDUvSiays1iWl9jPXabnncbiMgbIzILPd0au/+e0JgVIzrrYDMRNX6ds/Hqn8+1epIOdOHZycqW4f/9m0yXrIL1VZwy6Rdv7NrAcvph/DTT/MfZE//m59aa5Lu7Jlyt8QdEzNu5o2Pte0IVELitaon5mSiSW6BKwv6t26dbN/oqvn9BYBBBBAAAEEEEAAAQTaukDbexzMd8US+uj71mNE5st85vWX+bZ6/trPccXppjnLlGM9glRRpIXzF6rI5AeOjBwtm3OTGW2TqB8umK/B1u61BZr5wBwt32DeKDVkin79A2tOmnhdn+OZf6Zs7Sr96b3AHDS+yjr6BqOY0McKfnw/1v4j5tEke/E9t+R9tszzdFqMbpo+30QZnvl5Vu6I0ZgFSzS2T6KcGwpNWzwB0OA7Fug3N6coJtZ7svePVe4lN4y2gy+r/yMGm0CkniXGO2KmffD+hH6aMdWMvrEWb/sc371P871v6sqfO9MOgBwDs1T4u3GKq1yp3BVW+JKmx6da8+sk6Y7HppmazcxE8+doo3mj2YmszKEmmEvVEKvTZhmacYUZA+RZYsy8QEO964PSe3jXzINi19ytx00IZp490/JF3jeAJaRpduECb3jjATkrPvD/vjuG3ae549LMORUqsPqxtkKpqZ7wzjaIiZXngcALzVggFgQQQAABBBBAAAEEEEAAAQTajsAZ/zZLY7vjNK/Z7tKli84444zGFtEiznPXmIDGTAIU0z5RicGTxXhb5zL7a46YF2Z1TFS89eRTMy6+tsQnJCrOl5KEaU/V20s1fIp5zCk1R0UFoY9khTm84ZvM/EB7ql31WjW8oCY80m3mKKo2k2DHxCkpoWFDd9yuGlUdMv0w1zTxeJBN2EyKQgABBBBAAAEEEEAAAQQQQCDSAlbsY81T6XBYL0xiUUx8opKOkx3Emf1xx9kfScITtsXMa5Q3coKKvC84Gpv9nZA5eU65rTHxSurWQjB8nTHhT6J5fO9klhhzQZNaykU9mYZzLAIIIIAAAggggAACCCCAAAKNFCAEaiRciz3Nesos2SFHp4666ta7defVvPmqxV4rGoYAAggggAACCCCAAAIIIIBABAV4HCyC2FSFAAIIIIAAAggggAACCCCAAAIIRFIg+HGwtjsxdCRFqQs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oAQqCkUKQMBBBBAAAEEEEAAAQQQQAABBBBo4QKEQC38AtE8BBBAAAEEEEAAAQQQQAABBBBAoCkECIGaQpEyEEAAAQQQQAABBBBAAAEEEEAAgRYuQAjUwi8QzUMAAQQQQAABBBBAAAEEEEAAAQSaQiCmKQqhDAQQQKCtCBw9elQHDhxQdXW1jhw50la6RT+aSaB9+/ZKSEhQ586dFRsb20ytoFoEEEAAAQQQQAABBDwChEDcCQgggIBXwAqAPvzwQ51zzjlKSUnRmWcyWJKb49QEjh07ZgeK1n3Vo0cPgqBT4+RsBBBAAAEEEEAAgVMU4BvOKQJyOgIItB2B3bt32wFQly5dCIDazmVt1p5YQaJ1P1nBonV/sSCAAAIIIIAAAggg0JwChEDNqU/dCCDQogQOHTpkP7rTohpFY9qEgPVImHV/sSCAAAIIIIAAAggg0JwChEDNqU/dCCDQogSsR3d4BKxFXZI20xjrvrLuLxYEEEAAAQQQQAABBJpTgBCoOfWpGwEEEEAAAQQQQAABBBBAAAEEEIiQACFQhKCpBgEEEEAAAQQQQAABBBBAAAEEEGhOAUKg5tSnbgQQQAABBBBAAAEEEEAAAQQQQCBCAoRAEYKmGgQQQAABBBBAAAEEEEAAAQQQQKA5BQiBmlOfuhFAAAEEEEAAAQQQQAABBBBAAIEICRACRQiaahBAAAEEEEAAAQQQQAABBBBAAIHmFCAEak596kYAAQQQQAABBBBAAAEEEEAAAQQiJBAToXoiVk1V5TZtfGeHPtu1T4pP1qVXfVP9Lk6KWP0nW5G7ulKb/75X511xhRzxtS+HW853turTo6ZU91lKvbqnEkMq8O4/7FaHrhepdwT66WnvbnX9xhW6pFtcSGusD6H7Y0z7N+tTdVe/Ximq3bs6J9faUFVZrorPDqh7aj+lJJzE2e4qbdtWocPuDsasd4hZo8us1bYTfnTv0ba3P9BhdQ65bq7d27X14321rpe5juXmOh+M1UVX9lbSSXS13nZYBm9X6GjXC8z9n1zvYexAAAEEEEAAAQQQQAABBBCIHoE2NRJo27P3aXjWXZozf6EKlhaq4Il5yh0/Stn56+VuodfU9cmrmnp/rta8XxOmhS69PD1XU6eYn3tv0ys7XKHHVG/WnTnWvqm6K3e1qkL3NurT9hcXKHNYtlbuCNceydPeqbpn+bthy3d9UmT6M1UTnrX2W+2fqqk5ryp8aWGL8G/85M+/tvtW9MFJnu36QHlTTL333qWZz5X7y7NWGl1mSCmeD8e1inGpyFwX67ptdAbuvq3/c4/neo1/PnC93E49fpt1He/SP6rDVNSYTZaBqT8396VAPY0ph3MQQAABBBBAAAEEEEAAAQTajEDbCYH2rtcvlpSaC+NQzoNPaeWqlXrqwRzzSapYMV3PlZ9kkBChSxzXob1dU7vY8BV2ChrE8ac1W0MOcm5YG/iCn9z+pEfahBTm+7CvUs7qCh06Ws9wlBhPe7vX0+C4c6/X7OkzNH/IBXaJdvsdjWtbbLuz7TLqqcrX4rp/Y2LlOVMqe+LXWr83cEijywwUEVg7rpVDGWOsu8+0Yccu7zm7VFrii+rWq8Ib+Lh3/V3WnStHti7v5j30VP/EneUxaKr74lTbw/kIIIAAAggggAACCCCAAALNLtBmQqCaf/7DE4g4BuvGa3oqqVuSel4zRrMnD1ViQqo6+qhdlVrx4GQNHzRIg4YN132PrJAzaIDNnnde0n3ZmRpk9g/PzNas/Je0yz+Qw6XNLy5WduZw7/7JWvziZjPexbNUvmb2TVqgV95Yqfu8x2Saz5t3+46Qtr+2VJMzPeVn/nyxXt76qa9lJ/zrXL1Wlf621OiNPxaHPaeq/BXNmpTp7WOm3cdKfwbm0rYXn9Zkfx8zNaugxLarfHmxZv6hzC7zhUfu1uQHXzr5ETzufdpYUqLNH/srtMvzNNulkoJZmjwpW/d5R2fZbfW1xYxAWvzitrqjtr76p5b+fLKxXazKAKU2P5en7OzJeqmeUUseHKemz17pv0Z1wdza/Edz3cy9YF3zzEl5KtlhBTVubTRttcpf8OJ2z2mu7VpstSP7Pv3+fx49oVXqwHT7vNINlfZf7S3XW/6RPk5trthjb9/1903239Qbr/A8ulZj3aNmVNswc48OGm76nadXyn3hkUuvPDJZkx9ZqfXmXsw0bZ78bLlczo3KM672OcMma+kLb+hzT632b+ebK7U4f7FWvuEM2soqAggggAACCCCAAAIIIIBANAm0mRAo/sKrlWpdOWeh+SJswpnnXtK2HU6df/N9WvNigUb1jDc7d2nB6CzlrzVBR2pf9e1UpdLV+coc/7Ssr+M15Ss0KmeeSiucSh04WN0PVqh4xTzdMuMlO0TYXHC3cucvl9mttIw0U1eZls/P1d0Fm62adeDjMlVsWaU59y/Ue0mXqq/DHGI+5/7iT/b5e95crAkPFKjM6Sn/7PeWa96iIvvc4//qq7FD+ppDivWqLwzYu0X/UyElmn6YaqRDnhJcO1Zq+G1zVLzFqXjTh76dnHYfs25dYHov7Xnzd7prfqHKdnXUYNOHeNOW4qUzdWfBNunoZ2YUkKcc7dqtz11fej80/I/rs/dVtKFU63ceCDqpnSz99fl3a+bSYpXt6au7bkuXu/IlT1st7z6mf2YE0vL5d+meWo9w6T+6qeNhy3a5it7zhiHu7XrhiSJVGIOLHFbpYZbUwRrZJ1HaslBPvOEbjRN63LZn71HuInNNq+OV1ifVXK8izRyfpVfMI1xXXN/flF+mVfPvUcnuKq1fcI+WbyjT7p43aWDnfSe0SrxogH1PVpW+Zd9fe97ZKCuCGXlHtr19/foP7Ma8u+Ft++91V/cwf51aMNS6R0tV1amvBg+MN/0u0pzbhnsf0XPrs/Iyla1eqOnmXrTK++KLcv08c6qKtlSYc9I0+NLPzaOQhfY+u2Dza9/WP2j5iuV6Zstu3yb+IoAAAggggAACCCCAAAIIRJlAmwmBFN9bv16Y7RlJUW3CGTMf0F3jM3WDGSkx69mNdgiz67VntMqEHH3HLdCagkVatOx1zR5iJTWFWv3Obr32TL59+cc++LwKHpqlgheXaai1ZcMyvbt3m55cahIHE7nMfmGl8mbnaeULsz2Pm5n5h8rNCJVYnWWfb5f/aJ4WFT4lExWZ59FK9X5Njf6vYLm9f+h0M1+RKX/Ri2s0ZaAJKU64dFC/EWZEkzlujXekTmWpZ66X0T8Yoa9Z59tDnVx6tWChXdrgqUu0zKpj2Rrl9DGbqlfpmdecqtn9mb0/7fu3a5bpw7IXH1eWKTu9q+nZsFlaMsEKm6TR857Xstmj7PDG3tDQXzGeA/0jr6yPHffqZTNf0/QVFUrsk63nl90ph5kz51Vzjawl56l1Knh0kdas83iVPfGstrvtXd5f7TX4x2Pt9Zf/5BmpVFP+N/sRqsQRo9UzLvjY4PXeGjdjmu22ygRz1ngeb/M8B7m2ackSU17CSC17fZnyHi3QmoVZZl+V5hRsUEzKTSqcOtj+PHP0cE1fW2Ufu/hn6bqoIVYJF2mQldBVv6UPatz6hwnHzN2n7w69Xn0TzG1X8o6paZfK7EfE0nTlhfFyvvy0Vpmj1CdHa5Yt0qyHlmmJ3QZp4aPr7Pu4nbXfLKljZmtN8eualvgX2SoDp6hoWZ59TuF0+871h4PnXPE9EyilafhFTfW8macNbe33mWeeqWPHjrW1btGfFiBg3VfW/cWCAAIIIIAAAggggEBzCrSp/0WafOU4rXl9nZb9boGmTRhrj8SxcIuXTFWeCUA+2+4ZeVG2plB5D87SrJnmMZt3rLEU5pi/VWjXTmttpEZdk2ytmMWhe9et07p1v1PqZ1tlR0AjJiujuydKiOmeocn2vC9l2vRR4PGn/un2mCSTOJyvvvbqFzpqHqzaaw9GGayx16XYpZtxPEobkuFdP94f846pCwdotAkUqkpeMQFJjTausQKFofpWX19brfPdOmReimbGKekHQy6xVsySqP/MtoINadv2fUru2dteL12Saz/+lD23SF0HfE/jb+5tByS+7OWI26RaTbVUmBFP9nxN0nd/OEyeFtfoE9tbKl1ugouZs5S34FnP3Dh6Tx/u9bXE04jE3tfbgVpVyWo7zKn481p7x+ghVsJVz3LokOK7p+s346yLUKp5BRt1OL6D/+Caj7Z6wpPq9/R77/2w8Jk1nv3mXrGuaMqw+0xQ5zslUdOeuNsz8sps8rWwfqtEXZFh1e3UO1s3661SEyI5+uvChGT1Tks04dBGlb29VWYMlmQeHbvQhFkH9++3Pikr+0Y7vLLWLxkyxkRHZtlzyA6BrFUrTPrZhAwlmlvR7R2wNXbMYH9ol3LtUM/IOG8al3z1GBMO5Wnid1Pss/kVXqBjx46qrjZJMQsCTSxg3VfW/cWCAAIIIIAAAggggEBzCrSZEMh+U1OmmR+m0nzPvrifbvrRnfZIH9+IiOK1W3SsnWekjqq/kMtkHC5XleJ6jdRIMxJm8LlnyjwZZUZ6hE5i7DZhiMv6tu/9xt+xUyBEsC5c53jPFMRH3L5IQApet46xlliz/4D13TLhHAW/CT7ezF104sWESDGJyrjZGldUqv/570L9ySRSiSOuN69Ol3kNee3l/7P3PnBRVmn//6d9RkUdA9MNt6bCzCVtU9HKR/RrC1uprKKYptEj7WpkhaZU+K82cAsl7RFsQ9dGexJ3XcgCUxezWmhdw7Ui/LPJTlqSTRv4qA061qjz2+d3nfu+Z5iBgUHzH/I5L5373/lznfe5zhnONdc5dxja63Yq7YHJ2MxZTT9CbhqLkqIVmDlBjAQWcVLaXoycuVNxz2x9yVv9nM71df5TWZrXFMSQdUzxNkwdLmkQhyMEcWMSECeGsbby2nu/YOqJ8YbB7a/vb8O7pSpxHGK0ZX5+MesupMLKlNXn109D+fPY1mQi6829dc99ivDog6tztKYPCTE9oDsYOXFUM6ypZA7s+1ItHGx+uHHIUC1ynrwxTXmhqX1/VL43D1XGPxvSZ2Zqy7ZiY/ppRjhPs7Uzec5U8vborA4SvHfFmHSdLqD+QD6P+eigumlou/c5T4ITCA8Px6FDh/CtGOPoERScF2MEJ6D0SOmT0iulXwwkQAIkQAIkQAIkQAIkcDEJeOeUF1OIc1H299V7xYhjwyv/8x5+Pn+k1yPCZEyUw8I64j+MgmLnpSNjuFhAJDhlE2Xr+r24uW8vdBKnjRLxWtlaNRljI1TCaiyPu0+W50RixbqHjKVfhdj36z7oqcjJvjQFajmRPIm6Xjw79K1d5DpAECNOd+UUIvn/Zf9kTLhJ5e/C+3+wBogc4JYYLCw/HwnL0jLZwydfi5AS31dk2IvvGkQvRumeRzDpVpFJwq7NW7VjB/GCUZs/ZxYfw0Ppc2BNmQP3kXI8k5CKMrXkzTkSbU7pubXzgNNS/sAPWW5VuDEV/1yollSVYXZ2KQrn3m7wMGP8ExkYIsYsFdQmze9+2QXdu4U0MG71/eU4oCAHec/O0+JGTonzeuVoNwJ8aApuisC0Fyei5CnZQ8deF8l8tUUzQTn63YU58yfoRh93Fda8VITjxivJdq+eizzlAhaqPHccKJr7G0TLHlMDRd7TzWBl7t5X8+JRWqLCUG3fH6DrzbeL7EWaAUgZwgb5eXQBmzd/ikm9BmppnJV/k92gGg8mY33Y57u+BO7QjYqHy/+iezkZe0W5ndU4UH0cbTr9BBHhjeyh1HgRreZJmzZtcOONN+LYsWOoqqrCyZMnW03dWdHzQ6Bdu3YIDQ3V9ErpFwMJkAAJkAAJkAAJkAAJXEwCl40RqHd8IsJkg2NH6SLEffIuEuJvRbvDe5CvNoGWED2oJ26NSoRFjDYlCxIRUjMLA80HkS2bAjtkEt5v8nQMvjcWuQtKkJM0G6dlT5Xjpav1/VkGjUPP8L5IlGVBi7aXYMqjIZgZ/1N8tiFHn5wPSsQtYhQ40GRLmjE4XvJfXIJcKevUvES0rViL3O1NJoKx0kf3ROrSD6PFkJSrjBLiBTP4Jmk+v1VbZtz5qwTkzi0SA89jOD4jEV2+fBe561WCSCSN6onTGxfJRsM2pE13YebDd8rryv4qi68khA7BDWIbcPfsIRc2rFuSAdz7IO4f3qvO+0TFM4JtzTOIN1ZOabfEQNJ9ygpk3uGJ4XPs1FUzsAyZ/jyiNk9DxeZ0vDZsA4YbvOfJRt4p88YAe9eLrNJe8qr0R8RGVt/DyRQxFBMtOcjXDDlhGPeL3j6FBDgVA4jH2afrHZMxs18+cnb6xAu/HQ8onjtzMXn2cSSP6IYdryxCseQfPSMBbtkofNoqxS4Kq4qWwv3HZEyV67Sn1sieUpNwdXNYhdwoG07La+K1cqNwm+z7o4UuN2mGr3zNOywGfY0lhj1HJSFyuWyCvT4NQgV333AEa0VHVYhLudtr3NRuGB897xmPMJVmTSpk8RpirvoSmUuLvFEUg71/egLT1tgRNkH2w0oZ4H3Gk4YE1ES9S5cu2v+GT3mHBEiABEiABEiABEiABEiABFougctmOZjanydvxdOIFmMMZGPoItmsWTcAWTAxbQXm/Fw8f0IHymuyZ2p7pRSvWoR0ZQAKjcKsFXnaPj+W4XOweIpaOFQhxqBM5G2XSXO/iVgxb5gYQkIwMnMtUmIkH5ssoVqcg2KxD1hiUrA2c6TuRWLoQTtffdBWj+kLcyyyv8yCSWpJlw3WBenyBigbItWaLAl+abQ7+kdHv9VnYuR5IE57EOX1gpEJq0/8boOn42UxYKh9aPKXLtKNKqHRmJ+XjQFif+h5/0LMGiGWD7sYu55NR468rcthicX83yVB+ZB0i5KlccLQIZtZW3M/aOIV8Q44xPDj/S9pvzt1GqY2hluKZ/diJZtnGwzZvDvtt0o2IC/9f2SDIF/ewkMMQJZBSch7dZLmoQMjj07etW1dEXe/ah8JlvEYaAliw+za0ceAFYKx6QsMz6EwdOukPLHMmJC9ChPlDWL27XlIf1Y3AMU+mo3n7zXBOsvYKPzF32ieX70efE6MUJLMZkXO21XNZGVG/ztVm0vod6e2749+0Q0Dh0s7SLAMjzb2SZIL8wBk583X9LhC3ly3SHRUtBBxM17GHO9eVRLPw1Rl0GUIXs1J0epWtiZHMwCFqX6gQte2GoP25uu1y3AzPRE0EPwgARIgARIgARIgARIgARIggVZI4Ir/k3C29bbL2prOnTvjiiuuONsszks6Z+1hOGUjH1OIGWGhZh9DgKc4NxxHHHDLkqeAz11O2YNXXGzkeVdJXz+4nWL8OCn5twtDmO8GP/UjNnLtlvwdkr+po6QPCWLIaCSPoLdlLyNHrVOrY6A6wJAB7YSRWRlE/INbbYQk+9L4bU3jH+XcXcn+QIdrhUdQnm5sW5KEeevtiE3LQ8aoiHMmg0va1HlSbDCy7OtMm+R8sVJ67HKbzkAmafMjTbT5OaPFjEiABEiABEiABEiABEiABEiABFoKAWX2UftUWiwWXJZGoJbSEJSz+QRc+wtx3+QcWbqnQhRWvLO0iVfDNz9fxiQBEiABEiABEiABEiABEiABEiCBy5mArxHoPLmhXM74WLeLQ6AtwsVLx9ytP5JnP0UD0MVpBJZKAiRAAiRAAiRAAiRAAiRAAiTQggnQE6gFNx5FJwESIAESIAESIAESIAESIAESIAESIIGmCPh6Al02G0M3VWE+IwESIAESIAESIAESIAHJO+1TAABAAElEQVQSIAESIAESIIHWToBGoNauAaw/CZAACZAACZAACZAACZAACZAACZBAqyBAI1CraGZWkgRIgARIgARIgARIgARIgARIgARIoLUToBGotWsA608CJEACJEACJEACJEACJEACJEACJNAqCNAI1CqamZUkARIgARIgARIgARIgARIgARIgARJo7QRoBGrtGsD6kwAJkAAJkAAJkAAJkAAJkAAJkAAJtAoCNAK1imZmJUmABEiABEiABEiABEiABEiABEiABFo7ARqBWrsGsP4kQAIkQAIkQAIkQAIkQAIkQAIkQAKtggCNQK2imVlJEiABEiABEiABEiABEiABEiABEiCB1k6ARqDWrgGsPwmQAAmQAAmQAAmQAAmQAAmQAAmQQKsgQCNQq2hmVpIESIAESIAESIAESIAESIAESIAESKC1E6ARqLVrAOtPAiRAAiRAAiRAAiRAAiRAAiRAAiTQKgjQCNQqmpmVJAESIAESIAESIAESIAESIAESIAESaO0EaARq7RrA+pMACZAACZAACZAACZAACZAACZAACbQKAjQCtYpmZiVJgARIgARIgARIgARIgARIgARIgARaOwEagVq7BrD+JEACJEACJEACJEACJEACJEACJEACrYIAjUCtoplZSRIgARIgARIgARIgARIgARIgARIggdZOgEag1q4BrD8JkAAJkAAJkAAJkAAJkAAJkAAJkECrIEAjUKtoZlaSBEiABEiABEiABEiABEiABEiABEigtROgEai1awDrTwIkQAIkQAIkQAIkQAIkQAIkQAIk0CoI0AjUKpqZlSQBEiABEiABEiABEiABEiABEiABEmjtBGgEau0awPqTAAmQAAmQAAmQAAmQAAmQAAmQAAm0CgI0ArWKZmYlSYAESIAESIAESIAESIAESIAESIAEWjsBGoFauwaw/iRAAiRAAiRAAiRAAiRAAiRAAiRAAq2CAI1AraKZWUkSIAESIAESIAESIAESIAESIAESIIHWToBGoNauAaw/CZAACZAACZAACZAACZAACZAACZBAqyBAI1CraGZWkgRIgARIgARIgARIgARIgARIgARIoLUToBGotWsA608CJEACJEACJEACJEACJEACJEACJNAqCJhaRS1ZSRIgARJoJoHTp0/j2LFjqK2txcmTJ5uZitFIIDCBdu3aITQ0FFdeeSXatGkTOBLvkgAJkAAJkAAJkAAJkMAFIkAj0AUCzWJIgAQufQLKAPTFF1/g6quvRkREBH70IzpLXvqtdmlL+O9//1szKCq9uvHGG2kIurSbi9KRAAmQAAmQAAmQwGVPgDOcy76JWUESIIHmEqipqdEMQJ07d6YBqLnQGK9JAsqQqPRJGRaVfjGQAAmQAAmQAAmQAAmQwMUkQCPQxaTPskmABC4pAidOnNCW7lxSQlGYy4KAWhKm9IuBBEiABEiABEiABEiABC4mARqBLiZ9lk0CJHBJEVBLd7gE7JJqkstGGKVXSr8YSIAESIAESIAESIAESOBiEqAR6GLSZ9kkQAIkQAIkQAIkQAIkQAIkQAIkQAIkcIEI0Ah0gUCzGBIgARIgARIgARIgARIgARIgARIgARK4mARoBLqY9Fk2CZAACZAACZAACZAACZAACZAACZAACVwgAjQCXSDQLIYESIAESIAESIAESIAESIAESIAESIAELiYBGoEuJn2WTQIkQAIkQAIkQAIkQAIkQAIkQAIkQAIXiACNQBcINIshARIgARIgARIgARIgARIgARIgARIggYtJgEagi0mfZZMACZAACZAACZAACZAACZAACZAACZDABSJgukDlnN9i3A7s/sSG06bA1XG7ga4/CYXjmyNoc3Uk+kSEBZDHDfuecnyNcAy4NQKBc6qfTKXZha9Pd8At/XvBXO+xu7YKu2xHIMUjPLIvIkL9c3XaK/Hpv76Tp20Q2b8Pwvwf18vtXFwa8n4fWB6IpL4MnFWVsB06JrIPaCB7MGlU3cv/UYOrbu6Lnl1CgkX3ee6R0Y2regyQtHVQdJ41TbShTzY/8FTjUJ+T6FnlbhuOua9E5B294NEiZ42045fHcNUNUtfwM6lrY0I2rVeNpeJ9EiABEiABEiABEiABEiABEiABEmiKQN0Mu6lYl/oz1+eY9lRak1L+cvp9+PPvXkfYhGxsSBkQIK5T7qchHwnYsDXVO8EPENHnlgtvz0tFXm0Ysos3YEA9K5Dr4HtIfSpPi9+wXBf+PH8qcm3qsUXSr22Q3qeg5p26q7Ds0Xk4NHw+Mu7tGSCNR15gYs4GPNbfY8bwRPVncPDd55C2xt5IXE+awEdV97S5eU3wDpwOqJMRoUko3PgQuhpRPTwbsmwsr6buu7HN+gwWfRiGF7LnoFe9tqvZ+t9IK7AjcsoKWB/spWXk3LcRU2datfOn15VgWLjefT7942ykrXcgakYelt4b0VShzXzmYRBYr5qZCaORAAmQAAmQAAmQAAmQAAmQAAmQgB+By8MIFHItFqTNgqNNG/GpOYHS3ByU1QJxj85CVOc2OH26LW681o4/S9XDzR38ANRdmHH3i/PRy9S9gUdPXZz6ZyZ06ib3asOl3ADB1M5701GwEVVTxaPGQ7x2F97SDEAqSsfA6b2pm3vyPSpsdpwYonyPAgddXqBtQIH9GbRp+2PJxN5I3MD5e+8adQ8PXJA3WqATj4yozcOLG+9C1qgIPdoPyLNhOW58/WEZHLZIIIDzTmTsaKAgF7bySrjECKSifPXhx95stldUY9hwi1wfRnmpQ45hGDNEXZ+LEESvzkURzIMESIAESIAESIAESIAESIAESKDVEbg89gQydcOQUSMxcvgwmZjHIUoZZhCF0eNHyvUwjBwVg+vb621bs7cUKxcmY+jQoYgflYw1H1TpD2QpVM2uv2LLdpv4ogBV7y9D8uPLsOOTUmQkDsXQxwvgdFdj05I5SBwVL+njkZH7B4gtoJmhBH+rdHrj2reXinnFEzrgtOfUWYWChXNENilTykh+PAtbKpWRQQ+O/aXInp2sPxc5kmcvw+4jbriqSjEnaSqUXcn+xhJJl41KVZEzCv4M6ic9/EkB5jw+Q+NSpexMLiXrDMQLy6Eiy5wlBbAHKLPyzWwkJ89AoU89nPs3YUZyMrLe3Fe/GL/rssWZ2CEGvcaCo3ILMpITve25bONuaUnAWVmo5T8jvUDMNCq4scOaIXIkI3v9NqycPdnwwrJhyaNyb6O/HObufUSDJOz8EF+pDOHAx9sq1IkWPtn+qVYOaj/HNiVf6HD00jyDXCjfKLqTqHREdCxxBpZtLNd0SiU8K71y21FoXYZlq0tFCgYSIAESIAESIAESIAESIAESIAESODsCl4cRyK/u2oxd7nyH0wEMEo7t+cjbDEQPssBRa4N1bhK22FUaNw6UlqDsg0Pa5P7YlxWw7cxH2sx0lGjWmtP4y3P3YdH6Mthl0h87ojdKCvI0jyO/4gNchFks2t11m3YaT50ofbNYzsOMZWffGZ5AdmTHJSF3s3iodIpC7CCzyFCMzKnxKNwvBiRXJdImp6NIDFXde8ciuhtgk/pMS/gdasQD6sjxMCP/GtQcFiE9KIy7wQ/+DDzx27UPkaILMHZmLsp2HsDox5PEo6ka2eOVrGIYiYxCVCcHytbnInHySsPo4kkNdO5yEjZbBXLy64woOze8Il5LNlx5Xee6iH5nUUieEit3bEhbsClgVVxVmxA/NRMl4v0U2S9KPLJsyF88DU/+qRLmXtGIrLahojRXvIn2wbHnNVnaViJyXIuRMeE4flTR10NNdQ1qnfVghXTHnf3U8zLsUfohSw63ioXNMiIZE+W+o3Q7lP3P8Xm5ZsyzDB8AaQ6UW6cjdXE+RCREx0SLRa5CZErFdGu5ygxnpVeuGryxJh/5q7LxeZ0dUcuPHyRAAiRAAiRAAiRAAiRAAiRAAiTQXAKXoREoSNVDE7C2xIqsF9ZiwRjdOPPVt/rMum1HPa1asdUGxrKx0Di8XPQOtj7XEwWl6nkkFhRtQMbcLJSsW6x7i+jJGv3sPSwRSbLqyLF5EyqVreHITqxTBoUxv8L4QXXJ7G+vRJG67JeCDWuXIkNkXJWmDCFAzkvvaN4kulSxmDY/A1nW1zF/SgLixlyD/7CMhLXoBZFOJBz3gqTPaLDPjZZRkA9fBp6on25ZjslTc1XOeDrvdYy8yYzq919DkdiZoibJHkvWpVi6divmjxCe9jys3+PwJNWO3f5ztM6pdIvuneTeh/dkDx0xpSGuf1e/uL4Xt02YhmTVRNsX4bU9ToS0aevz2IX3li/SrlNWvAPrS0ux4Z0VELMLKpavxj53Nzy2cr7stiRmnMVTEJ+Sp8Wd+eoc9AztiVTrq3hAwZI6Pb9O2vN+fd8fLZL2EYL+d6rcgN3/PAznATEKyvntv7gbMYPE4IQSfHrEhW/KdcNW7CDJzLUbv1+jYlkwf10hsuZnoXCdLoNtTZ5W97PSq5AuGDFCjH4x8bhSKSfDeSPwox/9CP/+97/PW/7MuPUSUHql9IuBBEiABEiABEiABEiABC4mgVb3F2nkuOGwGBPpLl3UnjdNh4m/eQR95O1WzoOf6R4fYx7CkC56GlN4X0Rr3iJN5/F92x64Kz5WIpXhA1kSVf3Re9qyntEj7kBneQOVJxz/9lvtNCl5mNdLpeeICboB5fAJuEI6IUKLUYIp96ilRrNR2bYf/uvhCXqdXPqishOnvIvLPFn/oGNZQZG+dG3QaAyL0DfQObTvcy3Pig15yFqYgYx0Wba2R9xfJJT8/aB29H6E9MJ4zeBWhtK9Trir/i4mFDGVTBhRt0eSN7LnRDy5ZEvo+xfM1G7kzbNi7zHPM3V04uBX+nVZfpaUL0ax7NVCWIW9+EKWyCE8Bkt+m6BHkk+1yfPYm3T5lZvUKePJaYkaKFgGDNFuf7Z3l6wK2yPnYbg9shu6/+w27X7FR7vw8R5l9InEHT8NE0PRLs1QZBkzAzHGptEmkWHGBGWKqsDHB+rceM5Ir0wRmDRX6jf/IfT0iK9JwI9zTaBjx46orRXrJgMJnGMCSq+UfjGQAAmQAAmQAAmQAAmQwMUk0OqMQDhDA0nb9vVcL9r5XwfcX7lei353yoSIoXdphp0Nf1iLPxUrE0gc7uzVFSd8jECenNv5veq+PTob+ZnEwyR16wYsTktCdKQsZ1NLjZanIzEuGeVq3mpk0PEsNmOuJ3LgS/HIWfahvsNOm7aGp1Ttd3DJsjuXy4GQWxOQMCYOsddd2SD9bfGjtXvb3n8ffyvdqp2PHta3QTzfG8o4Y4oYq3ts1RZhmixH8wa3E8fs6ipMu+USIRyOEPGKEs+oETFo+71u2Tl+pG5CX/PF5969eVQiX78iLZN6HybLz8RXSZyb1mdi3irx+JF9f24OlX2ku/fWPK6KF6TBulMiRN6FG81y1ItEx07GBlRGfleadWPjSbcRQe6fC70ysufhHBIIDw/HoUOH8K0YZOkRdA7BtuKslB4pfVJ6pfSLgQRIgARIgARIgARIgAQuJgGP3eFiynCJl61P3M1XWzRzg/3trbDLK+YtSmrnZ/irMgIEC6fE0hN6G8bLiiGr7OFTJPEtE+7W9pAJlHTz5k8xqddA7ZGz8m+a14y6OFm1Bc9nFuP6B9JkKdhDcseJLQsfRuZmG3Z87sCA3loS2L5Qnjj1lzfpz+o+m9/0SbnF+C/k4x5ZUpX/1Iu4+50sbzax89KRob0lS23GvAXW9Xtx889kd5zj3ijaSchNdyIhNBdF6xchXd2RZXl3er1y/ON6rjwGtiGP/QZR66eKL41PMHVFd7Wcy2bG+CcyMESMMyqUv7kM737ZBd27yT5GVYWYslQZ3NTeSw7Zx2cRsgb188qrJZCPDo1515gsGBQThhLt7V/SZjED9NfVm3tgqJQtWxppIWp4f/2Nctf/VNML25pC7Pt1H/RUiGXpW4EyIMmTqOvFYPWJnsZjMWqeXrlg3/8VvpdFij+JiIC5+U3nKYzHZhJoI28YvPHGG3Hs2DFUVVXh5MmTzUzJaCQQmEC7du0QGhqq6ZXSLwYSIAESIAESIAESIAESuJgELsvppGeZzzkFG367todMrq0IiY8DT4+9Adv/O8ffMNFkgSGIkSVh1sXKKAGMHnaLfNYtSVL3eo5KQuRy2XtmfRpmIAV333AEa5fmq0eIS7kboaaPUSYbLJc9+xhOPpqCfuZDKC6za8+7XCmWDLexDKx0NTIsp/HIr0eiW70W9rDJm5eIDVpK/cNR60DyinWNeseE3PorzBqUh0Xby/Bk9jZseCwRFjFulCxIREjNLAw0H0S2yOoQc0u/ydN9cvacdsPIxCgUSf1UiEoc3qgRzCOjJyVkOdnc38bhvmfVZtqeYMbge2ORu6AE80YJrXljZBXYeuSul/wtyXjEVIWcpBwt8sSctXjs6vcxNHGRyDsLd0XlYYj8IH/qhHpsw+8XZyN66HhMGKyZ9jwFyNGEWwb1B2TDcBWGDOmhHZVR6bYhUbBKW6hw54Dr9PuhfZE4CMJIlus9GoKZ8T/FZxtydCPeoETcEgoc0GPWfTZHr5yfYtbkVFmSF4bs4g0YoLyOGM4bATVR79Kli/b/vBXCjEmABEiABEiABEiABEiABEjgIhC4LJeDtdVW4xjLlbxQ9cU/HcwNf4n1W35Vb8uGdt70ZkzIXoEE5X2yswiZz6rJfaQsyxLvDs8m0t649U6MdUeWoSO0ZUQInej1gjGk0hOYByA7bz6ixVhQIW/aWiRGFTXxj5vxMuYM7gaTbP68at5EueMQY0om0hdbUVFrwcS0FZigvGrMkRinNmeWVCVr1uJrWaZVP3T0rFQSo48y/Hj+q3je5UoeBobc+uomE0bOW6zJ79g8D4X/2xfLcmfqy6JWiXePMgCFRmHWijxtPxyTZxNnIw+Vf897xuseVFKDMbE91a2AIVD7dfv5I0jpp0f3tKFl+Bws1t4gViHGoHTNAGQZlIS8Vyfh4B+zob1/bcTTeLi/WE2E3ctToiUDO+ZlbpBlYWbcnZKkZVixuQhv7T0aUBZL1J2GzJEYGFm3ifV1d+j7AkE2Dr/D4nElCsHIzLVIiZE2sBUjZ3EOisVbyBKTgrWZI+GJpQo6I70ytYG+oKy78Ra5gKLyJgmQAAmQAAmQAAmQAAmQAAmQAAk0SeCK/5PQZIwmHtrtdnTu3BlXXHFFE7Euv0fO2sNwuU0wdwnzm9ify5p6ywiVMup58ygPImetUwwZJoSFmj1bAXmLd7uV9ccEk9/eQt7H5/jEDccRB9ymkICy+Bbm+GQN4mdaZQ+dFBRbJ+hLqHwjnO257A90uFZotJNlX5fIWim3UwxsJ91nJJO3zc+jXp0tYqYjARIgARIgARIgARIgARIgARJomQSU2UftU2mxWBrYD1pmjS6w1ObQrufOgNGI7E2XIQYoMQ41tirIJAaZCxfEENWlzkMmYLmyL05WwhQUG3s0T0z+RaOyB0wf7KbJjK5dGqMRLPH5eW4yh6HrGYrUdJufHzmZKwmQAAmQAAmQAAmQAAmQAAmQQOsh0MDHpPVUnTW9YATcUlI3CyydOuL2+6fjsTuCGI0umGAsiARIgARIgARIgARIgARIgARIgARaDwEuB2s9bc2akgAJkAAJkAAJkAAJkAAJkAAJkAAJtDICvsvBLsuNoVtZe7K6JEACJEACJEACJEACJEACJEACJEACJBCUAI1AQRExAgmQAAmQAAmQAAmQAAmQAAmQAAmQAAm0fAI0ArX8NmQNSIAESIAESIAESIAESIAESIAESIAESCAoARqBgiJiBBIgARIgARIgARIgARIgARIgARIgARJo+QRoBGr5bcgakAAJkAAJkAAJkAAJkAAJkAAJkAAJkEBQAjQCBUXECCRAAiRAAiRAAiRAAiRAAiRAAiRAAiTQ8gnQCNTy25A1IAESIAESIAESIAESIAESIAESIAESIIGgBGgECoqIEUiABEiABEiABEiABEiABEiABEiABEig5ROgEajltyFrQAIkQAIkQAIkQAIkQAIkQAIkQAIkQAJBCdAIFBQRI5AACZAACZAACZAACZAACZAACZAACZBAyydAI1DLb0PWgARIgARIgARIgARIgARIgARIgARIgASCEqARKCgiRiABEiABEiABEiABEiABEiABEiABEiCBlk+ARqCW34asAQmQAAmQAAmQAAmQAAmQAAmQAAmQAAkEJUAjUFBEjEACJEACJEACJEACJEACJEACJEACJEACLZ8AjUAtvw1ZAxIgARIgARIgARIgARIgARIgARIgARIISoBGoKCIGIEESIAESIAESIAESIAESIAESIAESIAEWj4BGoFafhuyBiRAAiRAAiRAAiRAAiRAAiRAAiRAAiQQlACNQEERMQIJkAAJkAAJkAAJkAAJkAAJkAAJkAAJtHwCNAK1/DZkDUiABEiABEiABEiABEiABEiABEiABEggKAEagYIiYgQSIAESIAESIAESIAESIAESIAESIAESaPkEaARq+W3IGpAACZAACZAACZAACZAACZAACZAACZBAUAI0AgVFxAgkQAIkQAIkQAIkQAIkQAIkQAIkQAIk0PIJ0AjU8tuQNSABEiABEiABEiABEiABEiABEiABEiCBoARoBAqKiBFIgARIgARIgARIgARIgARIgARIgARIoOUToBGo5bcha0ACJEACJEACJEACJEACJEACJEACJEACQQnQCBQUESOQAAmQAAmQAAmQAAmQAAmQAAmQAAmQQMsnQCNQy29D1oAESIAESIAESIAESIAESIAESIAESIAEghKgESgoIkYgARIgARIgARIgARIgARIgARIgARIggZZPgEaglt+GrAEJkAAJkAAJkAAJkAAJkAAJkAAJkAAJBCVAI1BQRIxAAiRAAiRAAiRAAiRAAiRAAiRAAiRAAi2fAI1ALb8NWQMSIAESIAESIAESIAESIAESIAESIAESCEqARqCgiBiBBEiABEiABEiABEiABEiABEiABEiABFo+ARqBWn4bsgYkQAIkQAIkQAIkQAIkQAIkQAIkQAIkEJQAjUBBETECCZAACZAACZAACZAACZAACZAACZAACbR8AjQCtfw2ZA1IgARIgARIgARIgARIgARIgARIgARIICgBGoGCImIEEiABEiABEiABEiABEiABEiABEiABEmj5BGgEavltyBqQAAmQAAmQAAmQAAmQAAmQAAmQAAmQQFACNAIFRcQIJEACJEACJEACJEACJEACJEACJEACJNDyCdAI1PLbkDUgARIgARIgARIgARIgARIgARIgARIggaAEaAQKiogRSIAESIAESIAESIAESIAESIAESIAESKDlEzC1/CoYNXA7sPsTG06bGlbJ7QbCI/siIrThs8um/pdQRdy1VSj/Rw2uurkvenYJ+cGSqfx22WrQ5upI9IkIOyf5lf/jCHoMuAWufbvwNcIx4NYIOKt2w3boNK4VXbH46oqhW9+31+OdTy3y1BUB9BgQRW5zLfreasH5ksEhDP5xqA1+1ucn+Ga39KdzxPwHN9oZZeCGfU+5t13PF6szEuk8R9b73BFc21d01xy8xqqdbdLOkf17ISx49PMtvV97OasqRbZjMmYPCDpm/9CxxtPfzuXYosaq+v33yqtvQE9L13PIUem4jF2nO+AWacOQHzjmejneJGN2eMMx23EGbXIOK8msSIAESIAESIAESIAEzgOBy8cTyPU5sp5KQ+rM1Ab/055KRdHnzuD43FVYlpyIjDf3BY/bgmLs25iNxFHJKNzfDAbNqFew/FwHi5E2Nw1TVn/ajNwaRqmfv+vge0iVtn3mz583jHwWd1R+aXNTsflANT5YmIa0lPegyBx8NwtKV2a9vtc/V0O30ubp8fwfntsrxU7VNZAep86U+ymPYdfZNmMz9FsxmPfUczhYexBLziHzc0spWG4uvD2vrl2Dxb4cnnt0esNngZTDjW3WOYhPzkKl8VjX9al4o9JxCVTfv70O/nmq9MO0Zo3Zer3T8GR+88aaCzG2BOq/UxLHYujja3D4nNFWzFKRNnM2bNKmZzbmNtQHL8c3AnM8+O5zWpsUN+d7tJE61mevjNr19bKRpLxNAiRAAiRAAiRAAiRwDglc9N+Az1ldTG3wY8nMHhqNmSkx6OiT8enTwM96mH3uNHb6PSpsdpwYIh4Xl1M4WgV7rQ0nTp+j5g6SX8g1d2P+vB7ocMMNZ0exfv6mdlo+4eYOZ5df/VRGfm3Fn6ZNV/WwneZZ06atpkF+uqMl9ehWNz1e/ezO5XXINTGYNeN6tOnYBjjxOXKX5sPh1enTOH06DNc2/KG+mSIE1+82bVXP0Tl3Ubm2FTlaYOjUTYTu1A5njaqF1Tmkvd5HAjeXG19/WAaHLRIeIB5db2e6NAh52kuNUNcMW4ynewB9ezfD688zNgSueMNWvEBjS1hMMp4e/VPNee/00c+wLteKip1WvLjx/yFrVERDuc74jgkas9pwqB56ZmNuQ31AEI4efenU/gfoS332YgSqr5dnjIEJSIAESIAESIAESIAEzpjAObIKnHG55y9BtyjEDx8WcLlM1fvLkFl4EuMm3IDS3NdQZnfA0i8BTz79KG75fjsy5qXDpiR7YwmSy3vjiUWp6BXiRvmbr+D3r70NW62KH4fkxx9BzE1hcNlLkTF/LcKHjMY1R95F7voKJK8oxqRehsHJbceapxdj6/eReHrRY4gw/n4u/1MWfl/yDUbPzsTIm0wo3/gqfv8nyV/kCbNEYfj9SZg8aoA2X7N/sBLzc/dg9G9VXJWvE1uWPI83qsIxS+Rr83dVJ+ChX/XC5hfTUdI1BcUvTYDH5FX19jKkv1Gh8V63ZDo+vnE0MueOhNlVhYLsbPxxc4UYGcIQHfMApj02ARaTeEM9kSkcrsX4Wc9giMUEx55CpFs3Az8ZjYejDiIzUH5aCcaH+yh2lJbiyphIDBQWW5bMRvHJ23B3xGG8srwIUktET0jBnJRhcuYfAsk7b4wep2ZvKVYuXIK8zTaEhUZi/JynMWlwhP6wsfoEmrMEsPEFuOUvmN+VC7s3/gGrNpRoRsMwiwX9ZdI3MzlGr08TsgTTGVOXXhh5by+9NHclisUIVCE6HSc67amKo3ILMpasRokYLBWH4Q9Px8Oj+sBVWYinl0g7XXMXfjN/ArrKJGuH9Xms/PBr/HTQL3DkvWX19PtRHPvzH1BeDfQZ/V/S1p4S9OK/l8MJv3r7XDj3Yc3vXsbmsgNiYAQskb0x+lePYILWHi69zXEnxvesxrLF+fjxlBVYOqF9YJ3TinVJP1uO37/5EWrsdpWh6OQ4PPTrYegaaJRqsnyPnIfx143LsFrKt4uOR/Ufj2lpk9DT6ByKY87y1fhkp136gEXKG41HHp6ACLMDhQvTsfmbCDyxQMYALb6HpQvjns7AsAjpt42MC57SmzoelrJfXv4GPjlg0/pDVP/hSHpsMgbIUpymxin1XIV976/By69sRoWwsgyaiMQ7jgUuTry/Vj49D3nawGbDkkeT0Tt+FoYbsbeuX47Pl5SKLtWNhZ4y0IQeN0fG+gId3rMJL760FmVKb6V9+w8W3lNHolu99nXVfIbSYvH6u+kWdFNjXq3o2rKXsa5MxipYENn7djw4PVn01TPK+ZTkrET2c7/H3q+A0QtewEjPoCtRLsjYYogSfuNtGCjLtPQwELfdANwz1Yoj1cca/d4YhQ+QE6Bfa3jc1dj0Ug7Wlu7V+lvshHi4qo3s1cFvzFWWbRd2/Gk5Vq4tle8t1Z26I/beaXjorjYB9SH5Jp+8mjj9tOQPyFqyAcVKXyJjkfj4NIy8VUaaIzvw/JylCI2fj9RRPbUcDn9YgLk5Zdp318/25/l/D0VEI/LYu8ivp5cqbeP9Utqwie9wr942IT8fkQAJkAAJkAAJkAAJAJfPcjBPa9oq8Lc9lbI/0G6Uq/+yN0j5J5VwyCz/2JcVsO0sEiNIDvZ27Y0oi3gOyXXqM2/Jn8wncOS4xyRRg5rD8pezpNm9+kmkykTcVmtGdL9IiV+M9MlJ2GJ3wf2tXSY0NhStWqQZgJQIJ9UGRJ5g6oqO36sy81G816Hfde/DuuXFkGToIZOYcut0pMokVeZFMgmNFoEqkL84FdOt5Vr8o3t3yLMKVH9fl++hyjLJcy+OyS29TvmyLEAMQJJHg3D6kDZp0O5X1+B/XafktBrZ45OQKwYgREYhqpMDZetzkTh5JQ6bIjBkQAf51boE82b9CYdlsp2VkiPXNtw67D/RMWB+/qW6Dn2G4u1l2PaVmpi6caiyAhWbrVgkBqDuUkeLTOXKCjKRHmjZXRP5O7bniwFIOA2SHMSzyTpXtYPi0kR9/EXTrkydrhYZLOjY3oSrIyIRdl3HgEbDAEm1W4c/fBXTFuehorojYqU+ZpmIl6xJx2PW3fK8aVmC6oxvoW5xYdPCKaWKWnBVbUL81EzNABTZL0omyDbRl2l48k+VMPeSiVW1DRWlueJxsE+Md68hbU2J6Nq1iBtsDqDfLux5LQ/5BXnYfcil5d/+KnHBCP0J2pvaI8IC/PSqQJ5ADqx5eAqsoj/2TjK5jOkOu60MudIeBdqSQ6PN1+dgnjLASM7fnWqaS9XGDOlnRaLrTvSOiUX4cRuK12Ri7h8r9Yr7fQYr34hsl74u5XeU/KJE5ypKrZhy/zJtSY5rf6HOUQxA5kHyvJP0ZekDSfdnSwua0dl1QBsr3t51WM/MtQ9rNZYhiBRjWVPjgp+oAS7cNaUYq9pQ+pS5dyyiu5tFtnykjl8uZXv6dGPjFHD4w2WY8qx4lojeRYrsP96bj0VLiwOUJLdEh44fhdfYWiNjQK3To02AbXMRPmlffyxUWTXdXk2PpQ1FcVYWYGzKIs0ApGRW7VtSsAj3Pb1Jxl7/cHT/VpTJ+POVGvPEiJU1Stc1R6coxHYXmbcXYV5iKnYc8UnXtr1cSNz7p6JoewU6DEvCcB8DkBbzAowtPhL5nX667WPtWhlVA40BJ776c6P9Whl0tjx3HxatL9MNQCN6C7s8lMlXlCf4j7nAjtzJSJPxVhmAoqV/OuV7MW/BFGSVfhNYHwyVaNToaxRUJuUWozdi+1mkz5dgUcpYbJLvQte/9mhj0kfVynSsh3/teq/uu6s+++9dAeVoul8G7xuesnkkARIgARIgARIgARJonICp8Uct9UkZ0lPKGgi/uHgrrjSWuURNysbS5AHy13gl5sROlYlJGQ52XQprUQ8kyzXGvQDrg/Irrms3ZqwSQ0loAtZuTBWzAeD4ZCXiZ+Yh07odGyZ6iglD8ovLcP8d9TfsDUHsryYiZ2Y+3n6rAo/1j4Gz8u9Q0oWNGY9e2I3kNeqnUAvmr8tDTLgJ7sdKkTRePJLW5KFy0gC0adtwCVRbo1g1PW9j1AmhcXj5tZnoU28j5ohRGVh19FtMkXqMX/S6eCmFoPr9LBTJ5MDLQfIpXZiI9M15WL9HvC8enI/kbfGw2qwYG2fVSosUZg/1l1+Y+zfMzxCn7mBolWdJnkfeFPGSmiBuFc7RyxAnTL47Wjdh8CQOJK+zco3+WLVDkbSD5L9tSSLmrbfjq2+dqN7/WtP1udVj3NOzCYkYhrVbh+kXT1gxxFN4M4/OmkNazOhxjyDjQdGjJ3Zj5apinLoK+Pr9pmWZ6O1xjelMU0K48N7yRVqElBXvCEvxCnGJDt8jOiweLfvGZ+GxlfOxTfSnbPEUxBtZzXx1Dm65KaShfsvk8ti4BETvrUWPq3TBIkbNwdZResLUtVsDC+M8iE+Pi9YOSsErL+heZw/cPAdTlpfhuGasNMHT5pET5mPx1Bi4tmXhvkZ1bhS6fSwz+tAoLHhtKYaodWi1d8k+VvOAUx5DmI8ozSjfEzs5pxCTlN7iIWSPShQ9ycfmygno/FqOFiU2bRUyNM+FmSh4PB65YhR+7X3xGJo4XjqFFUUbyjF98DDZQPxjKH86y4RRiHA3PS78Yn5Mk0ZF19FDYpQRb7gZ/4059/aUXB1YmRiPPPtefO1Ui/H0Pu/tnz7j1GfOX6LSmq/JHjcvD3OGR8j5TBTOTkLOdsPQrD01PkJ6ItX6Kq5Jvge5shzs+XVW9BG1qVytPw9cxgRc/XHTejy4SRknoI+fk44L77+WqxU4ceHreGywWqv3ELKGJoqxeC0+df5cF8b49I5pcm1/Twzocgwb8TRen6t7w43KTURqgQ3lXzpwS3sj0b/+juxkK4pFx2JnvIyMe/sYD+oOF2Js8ZRm27IEGV9cq11+u+8TMdjpbRM74HrZNHqXEc0zBnTF27Pv0e4F7Nf3JGB1qXociQVFMl5J/3hm8g48OT5N00ktoe+Y65TxqMAut6PxcnGW1hauSQW4Z3Iuijd+g3cC6IO7plozFN7e+2otu8Y+LCPm49W5MRAVwqjVM5Aq3yuvrNmOIWPaaUk8Y7668P3uCsQe+DUK/PTShU2z5ftXQmP9cvQZ6Z2WFT9IgARIgARIgARIgATqEfBOSevdb7mXav+UJ4eho+bxYlSj0/XoK5OSA8blbUMi9TPTdYiS0zLbd9Cmmi59wnnCmHg6D+zS/8iu3Ys/LMyAyyV/+n5bpqfd97n4Dul/+IaNmIVJYgAKFML63C1/iuejrHQ99snk8Ni7m7Vo40f0g/OA/FIrV5YxMzQDkHpgCo/BjAlWpBVU4OMDTtymxQ7+MfE3jzQwAHlSGT/yipeS+s09BIdEdhUqNuQh6/BGrV6ufWrSAJT8/SAeurUPJr24GJtHpWleHLAkYaEymhmhfn6e+00eQyfiF8YyOXOPAWL20ieygdI0ln/kuOGaAUil6dLlx/Kpyxy8Pv5GoEBlnsm9br3UBLMEZatSMXSVTM0GxWFE/GjxtumFz6y/07JqjO3EIXpJTelM47I4cVCWuahQli+b/MoxJMSlGRWBvfjiiFve7BODJb/difueLdLiRcoyrLFiANJCPf1WujDwwVQM1J82/9PcB1lFhdi94+/Iz83Cnp1lsiwugAFC/G+emCJL5GSU2d2kztVg7fzl6FdZjg83LUPG3gqUbFc9Q017A4Rmlx+N/+yjDEAqWDBpTgKK5hbhY/H+iRbvGDVJfmCEMsKoEIZfJot3XIp4Re07CvPPYxAHMSpsL5ZxYxiObdX77bhf3iL9dl2T44ITxrJAPeMGn+ZeE/D6uv7Y/uEnyF64Ch+V6R4eKqIy7HpC4HHKKUuKVIxYTLwrwogqBqURMWIE0tvcuOlzcEP5/6lw2tO59EsELgNBx4jBhpWvsfRG9sZBDLWa3iZgrGYAUrcteOqdd8R8pXTYjf1GzPqHozX6WDV+zGDN8KCeD5A2emeKW17AFSLGOT2FTTwNdY2xYOwvGxqAPPl6qu8ZCz33z/nYYhdPJ/lfF8KQkPaCGNLD5IcA/W7dGHC4yX69d08vbaSzjHlIN5BKclN4X/FMlTF8Z10JnjPnV7s0FpGTEr3GuJCbJuCdd0ZLwhDh6GygD6bQLvKORNlG60o/650nS+9xxJjb69rh3kRYxAhk3yPfhYYRyBsxwElD9vX10o0TQfrl6DPSuwBC8BYJkAAJkAAJkAAJkECTP1i3TDxq/xSZwBnT3oB18FuyZcTQJl+GSayjZ5NRz1+tEscl9hOXSya6naORMEZudOohZehGiPBrrgxYjnbT1BPjJ1hk+VMF/vr+NhwuVWniEKMMInv0ZB07eX7O1q+vNOsGjkBy6jEafraVpU3NDd5faGu/kzp11uoVcmsCEm47iU7X6XVxS13FKUEP9v34l1x0bXp+4Ikd+NipU12btGuvbb58InDMxu8G8gqR2M2pT+OZBnjiaX+fR9/5nIfcNBYlRb2wIf8tbP5AlvaJoUD9zxk0Cy/1Njy3mmCrsmpSZ3zK8jt1O3FMU7kw7bZLlFIZJuPGJMg6RNnD2fDCOX5E3CGMUPPF5+LvI6+QVteGinj12xPpTI/iaTAjbppuCJE9ieLi49HeJstT6udjuQ3XGR2x6TbqKJ5oY8UTTfqX8pCJiUHylB6windVwNDc8mVa28mnW4RcpRuEvjvl6dhhsuytrgSTsTmu7s1gwd2TImVJmvTbD8tx6m0BL55o0RFSIaPfqpSBx4W6PAOdVctyrvueytceWfrFInbcRJSs0pfN+cYP1P/b/H9uHFPNG3o1fN8Eb+7iMXb55lB3bsyd624YZwHLkGdNt5eMETV6Bo2l9ytI9FZWronM/huru8Uo7RLNNFTEL4nnwtcryHMPsuTWddINc72Eqlc4ZEx+ZmEpCoN4Y3nz8pyc47ElcsJi/G5qX/E2dcs/E0JEWB9V00r1jgFB+nWbU//WpWznn4OvwdBTDe3oUe96je4+qX4EkDzkX71Hcl/PrZNvh/DLNNCFvzyBYgS711AOlaKpfqnn2Cy9C1Y4n5MACZAACZAACZBAKyXww/+Ku+TA1e2fcrai2b44KEl7wXy1RXORd/S7C3Nko11tzuGuwpqXinDc11Dg+Zm9kQL7/nIcUJCDvGdleYuEyClx8ju4hOt/qh1tawqx79d90FO1huwZVCC/rqpfyqOuD8PpT3Tzg/ctPu5vxOtCJa4fPH/5178vv/6fqpeHESVWNsLOGK5JIr9Ob4F1/V7c/DO1VKMav3soUyZU8ud4qEysasswbV6Bd8PpxvJrWPLZ3Tnb/BuvT/PkuK7/bYCwt73xFqoe6IUIo3fs+3Oh7mVw4qS2N4/aYDaz+BgeSp8Da8oc2RS1HM8kpKJMlrZ8fpMy4ImfRmNsjxuyBNEZI5b/QfaY6q5cY2xmjH8iA0OkbVQof3MZ3v2yC7p3E8+IqkJMWVoid9WCIwccpYuQNaift51VfI9+q3OHvUr2iTotbxrqjm6+VgX1sJHgPPChZgCyjFmAtU8M0WJVtt0jnlEV0PW0cV0MyKXncaxboLQtTpbpzdH7xpFSrFNGIN9+ZsjT/PKL8NfKZG0JonQsfJC/TsthYH/R8W3qtBilex7BJGO54K7N+vK3DmbdKNv37hGALNfMeypVSxc1ZThU70DQccEF+/6v8L1MrH8SEeFnrFHJD+1S/RtIeHEDUu9QpgsX2m3Jh9XeAW2Cjcj/EWboQD7+sn8yJmheXrLc6g9WLc9gHx3qGU6CxQ/YXmqMMIxAwdJrz0Vve4neltjysbVqMsYqQ5qMMcvj7kOR+HqteCc7aDYff/iFLGXto8Xb/T+TMW2NHRNzNiBJbyrxpswWXeyCOUOTxOsyHa+NjtK8bupnfMHGFtmjKES8bhpYfnwF8owBQfp175uv1r6H7G9vhT1FeVFKcH6Gv+70zazuPMTQT9sb21D9YB9NZ90yLsQl5QCDnkbJC4O9kb36IF6x6a+uQkj9Xbq9MfWTrSU2aYcB2oXjM/ECkrOwW3ugo1v32PJ40aoI1f/y+N5q0Rv9HlJPvXJoUZvolx5mepYBPpvuewES8BYJkAAJkAAJkAAJtDoCl9XG0Jqpw2aVvUTiEe/7f+hQzFht+OA31cSejXhLVyPDugnVXW7HA2rSvTMXk2evROn7m5CVlCTGkiIcNFuMxWBNZag/M0UMxUTd1iI3wjDuF731B6F9kThInZZgyqNZKNxYiKxHp8iVhEGJuEUm+Vde1UVdwfpcFja9vwXZ8rxMuyPGHeMY7HB1zx5alHVLMrDm7Ur0HCNu/HKnZEEislZvQqkYERJlo9qizaU4LbPQ8tzfaHvsIGY+NohMCcrYIAye31il5VM/v8an/Fr0M/440/x7BalPcwUw9/p/sshGQm0xkmIT5Q1c2ch4PNEwqoiJ4uHh2mTs9LdiKJINwtOmZ6Dw/VJsKNwoi7EkhA7Bnfc1zVZFO/tgxuB7lYR2zBs1AwVvl6JgiezLIRuXF398SpZdVSFHTfQkTMxZiw1rZ2nnJQtmYVuNtFJ9/RYPhDceTcKUyVNQ+JlTi9usD8Njxl66Dis3bkGhNQNTNcMlsLVke50HmU9mTbZRe9mIWYtbjJdzC7Bl4xokJ6RrRkjbG7/HlsrDPjnJ6RmUnzv1YU3GgiWPIrPUIYkjcUf3a3HnrxK0PK0pj2HZm5s0jmnrlXU1EknaHkFSjOq3Sve1EIa4X/TUT8ObHhdCnJ9iljCdMvlx2FxG8gCH0j/8j/TpTch+/D4xAKkIFfigXDsJENtzS3QgXtNS5E6eLv1ZdGDhdCza7nke+HhKc7uz4feLs1HwQbAyxAR+jvqULo1HbyH6OVv0dgtWzn5CDEASBo1DzyYMU71GjtfGqopV05AhY9WW1VmaAUi105Cfhnkr27GT8mSJwFML9XbNm5mDfQHYX6yxxStowBMPn0b69fWGvtUWydu4srHl/UJk3G944gXIz+TRT9n/6uHZy7Dl7QI8OV0fFxLiB2h2qfr64KzMlxcDTMHjq3cFyLHulq0gFTNyC7FFvjOSZG88FWKG3oqwa27WDVUF86U/yZiQO8Pw7KtLG4i9vxyOZvXLuhwDnDWz7wVIyVskQAIkQAIkQAIk0GoI/OjyqWndwgGHvMrd779U8jsfd/92vpXWfkk2lvCYIzFuhDKPqLc9rcXXLjMmZK/CxH5hsG+XV9w+uwjFMn+KfTQbz98bIfF0Z/YO5kYd842SuiLufn3iBst4DFQ7G2shBCMz1yIlRsq0yXKixTny6l3xAYpJwdrMkZrnUcSIaUhShii7vInlWTHUyD4rkdrEtAs6eLKRx3510jP3fnaLikOspHHIBtjW3A/gDB2IZbkzZRolvhDyZrN0MSI4ZFPeWSvyMOh78U6QTVe1TUXTYuTYFY/+bpb2B37Z4kzsqAUa5OctST8xtTGc/H19/X13DJVoinhH3+c+edTP/0QTnNuZBEIT9VGbbTc7mCLwzLpsxEWqyaXogBj7SmT/GOWVNTFtBZ76udINoOf9CzFrhNCTNsl5Nh058tYohyUW83+XhK5BZWmuzmhFNfiwDJ+DxVOULlUgd0G69lY6y6Ak5L06CQf/mO3dRPfh/rJ2zzISL0+JlrgyuczcAFcD/ZZVjd31IjoFdUGpE8XcKwHzJ0SJsUzeOCQ6oeofNUhpk6hxQbZs9GvE9W3zprhccxOmvZis61hBrrzRy4oT/dRb5CRIGbklXxoZ6odmly8arvZNUTLmagYeC1JyF2r7pHQbPB0vz1AGAzvylxpv95P9xObnZWOAd9ljV9z9K8VPQqRvvw0yLpg6QPcHU7usNAx97puOOKmcQzahXiRjStGB7ojWdE5knbsBHmcxvz7tM05ZZPPuBZOUXPKGPKUDm22IjNR10y+Nt2gz7k5J0q4q5G1gb+096n3iF9+njOb2qUbTe0vQT/z1NhN52+U18f0mYsW8YXXOMh59McYFbWlSlyHesapExqpMbYlgJGbmPKe1Y/2xpuvgZMwcpPqvjJcFDQ3/F2xsaWRs02k0HAP8+fj36zB5W92E7BVIiJTUojOZz+ZI7US3NZ3Rv7v8OdTpp3qjYuaCXFTIuB07ZQEeHdxVMgmgD56lkI19l2kiW2TpaSwqxKs1U31nSE5RkxbLxumSp7RT+qNKJx3Sn2RMKDig9We5Id9N+hhcn70zgBzN65f1vu989dbUxuh73Y0FbkoCBhIgARIgARIgARIgAV8CV/yfBN8bZ3Jul40eOnfujCuuuOJMkl3ycdVeFcqP36QMDEZwOWWPnJPy53NomLj5e+429+iWt1klaW+zik3Lk7cRRTRI6Jb8HbLPhamdLOMJsCzHKYYtl1v8iLqE1U2aGuTS9A23ykDqVFctNxxHHHDLsoWwUPMZ59swv6bLP9OnZ57/D6uPr3wu52E4TihewkaYB3RWcDkljuhKO7O0Wf0Y504WX7m85+LFc7jW1ai+eOMFOAmk3wGiBb2l9o1yiIdJiPQJpbKu2sPiBRQihjCvFSVAHk1wkX7nqBULkoenVkfZ+6WRPtfc8l3Sd9Rb0c2B2tEoU/WBpuUOUBW51di4UPnmDExd2lmWt2XoxqwAyZ3CS+2Jo/c9nQs6Sv9v5gDjNvTPdAZpAogR5FYT7RUkZcDHIvNh1WfOmLchh4xSAdsxYGGN37yYY0vjUsmTIP1a0xnZY6i5DHT9dCOkY9cGeyg1KUcTD716F+C7Su+TUl6olNfI92Sz2P/AftmE+HxEAiRAAiRAAiRAAq2SgDL7fPvtt7BYLKAR6DyrgGt/Ie6bnKP9aiq/m8r+F0uh3uzNQAIkcJkScJZjaFwqEn6bh9SfR1ymlWS1SIAESIAESIAESIAESIAEWgoBXyNQI7/VtZSqtAQ52yJceUp064/k2U/RANQSmowyksAPIWC+BRuKSwJ69P2QbJmWBEiABEiABEiABEiABEiABH4oAXoC/VCCTE8CJEACJEACJEACJEACJEACJEACJEAClygBX0+gy2hj6EuUNsUiARIgARIgARIgARIgARIgARIgARIggUuAAI1Al0AjUAQSIAESIAESIAESIAESIAESIAESIAESON8EaAQ634SZPwmQAAmQAAmQAAmQAAmQAAmQAAmQAAlcAgRoBLoEGoEikAAJkAAJkAAJkAAJkAAJkAAJkAAJkMD5JkAj0PkmzPxJgARIgARIgARIgARIgARIgARIgARI4BIgQCPQJdAIFIEESIAESIAESIAESIAESIAESIAESIAEzjcBGoHON2HmTwIkQAIkQAIkQAIkQAIkQAIkQAIkQAKXAAEagS6BRqAIJEACJEACJEACJEACJEACJEACJEACJHC+CdAIdL4JM38SIAESIAESIAESIAESIAESIAESIAESuAQI0Ah0CTQCRSABEiABEiABEiABEiABEiABEiABEiCB803gPzIknG0hx44dQ/v27XHFFVecbRbnLp3bgd07d6Hqq6MwXxuOEJ+cHVWV2PXZF3CHtMHBf3yKqq+PS5wfe+O4avahfO9+HP0+BOFXdTBSumGvrEDlgcMI6dIO+z/ZBXtNDb755hvv/8OOU+jYOQxtf7ApTcra8xEqD7nRLTwMxzzymrvBfPIgPiq34fuOXdGlg8mnVoFP3bVVqNhtw+HTZoSH+VIIHP/SvKt4CPuvaxH2kx+j7UUQ0lG1W3RGdClc9OQHt++FqoA/tx+JLpyJ7tSX0ttvRA/DzhME15Eq7P2nDXYHcPWPr8T5QH2+2/Ly6HP1W/+HXJ+78cxfCv98z4eu+JfXsq+UXn5U/jlw1dW48od/SbVsGJSeBEiABEiABEiABEgALpcLV155fuZcFwev63NkzUxD2lPTkP6nSj8ZDr77nNxPQ/GXR1Asx7SnpmKH3e2Ns+uPT2rPp01+HTIX1YPbjpenpmr5/fN/JW9Jlzoz1e//tKlJiItNRqnd5Ul1lkcnNqSIXClFcEoOXnk/d8J18D2kzU3Dk/mfBsx738ZsJI5KRuF+lRJa/FSR9Zk/yx//LTa48PY8YT9zNmx6tZquibsKy5ITkfHmvqbjNfrUjW3WOYhPzkKlUd7Bd7M0PXmj0qsRjaa+dB74c3MdLNZ0Z8rqwLrjL3cABn+eqvWLItHD8xHcNVtwT0ISpkm/TZ26TtP9H15OgHqc47a8PPvcGZAP2t+UHqrx7D19PPPRo2DjWdNS+OfbdNwL+7S+TlzY0gOXprNOxYbPzk//DVwq75IACZAACZAACZAACVzqBIK7llzqNfDIZ2qDH8u5Xf5XLH8O2+5ZiyFd9Idt2upP2ra5BjETLCgusKNifzWGWSwSoRplpZ6J/jbYah/DwFDAXf0PlKnklmT87MdG3qGxePo3oxAGMSCd/g7lG6zI325D+vy3MMg6wetZpJd6Jp9m3P3ifPQydYdZktXJKxemdlpG4W3bBM7waBXstTacOG00pSe+2ePRFDjZpX3XhE7dRMLacDRS63rif48Kmx0noqKDwwAAPG1JREFUhtQZ9upFCHLpxtcflsFhi4SnET1t0M7Ukryp/LmFXHM35s/rgQ433BCk/upxQwbXDFuMp3sAfXuHNSP9mUc5LJ52KkQ/uhgz74nUdP/Mc6mfomE9znlbXpZ9rj7Hpq6D9zet/3ZqBzUq+enRgSDjWVPFyjPffINEvbCP6+vEhS09YGkh7XXWjX11BEzEmyRAAiRAAiRAAiRAApc9gcvUo96OefMLEcg/J3LQEK1Ry7ZXaUccqcRHtfqpMiGV2w5rF9X/+Fg7Rg7rK0YfI3TrgTvvGICBdwzEwMExeCzzN4hSj2xlOFCvMPsHK5GcOAMFn+j54Ug5Mh5PxowlWwyPBxe2LJmDxMezxfvEjZpdf8UWMSjVy8ZTcsBj1dvLkP6GPpFet2Q6ZizchBNGzJq9pVi5MBlDhw5FvHgKrfmgqi4PVxUKFs5AvDwbOioec5YUwOPMVPX+MiSLTFs+KMScxHgtvZKxvCawZJ56bjI8kSC1U/VSeeyTJHYtvywUblyDGVLW0KHxSEzOwKY9BhcllbsamxQL43lG7h9QUV0nrjo7XLlF4xc/Spd5RvoyTSZXVSnmJE2FTeLY31iilVupiepG+ZtSFy3PocI5C6X7PcY+n7zFq2Hl7MnIVRlILkseTUb2xjqPoq3rlyMjOTAHh5JJPJA8jJdt3K3MgwGCC6VSPyVzgTXDy31G+hrsM36kd9mlHslS9upNKFgyQ8tzjbglNVlGMG7uo9hRWoryLz2eAC7s+FO2wUS1wwysfFvq2ggDV81nKC3ejF12I71T6Y14TKk2kHZMFqZbvJ5SSp9niA6uwSYpQ9MtiTMnd0udd50PGaW7TzxbrN05uH0tfr96h6b7Wn0fTzQYJWq6WRWEkTfbRurheX4u2vJs+txZta1oUrP0VyrnyT8jdw2WpRt9PnGOtM0+lIqHm9JP1c8zrNuMsUcRcaF8o/QPo4/Hy1i1bGN53fjjsqMwN8PbJxOT56DgQzsa728eyg2PDfTIN4qzEtmzZ2hj5aYqfYxpUueNtCdVv5f+krG6vC43rf0lr8eXwcjK+8yX0RmPi5LvMjV2P56BbYYHqWNPoVzLPRlz9wYYhz09ThdA7/9qTNTHJkDpUbLIv/J99bOFBMXByE+lPZt+sO99GWMT9fEocfYyvL3ray1rz4djf6mwTtb7r+hDssTZfSTwiOVJwyMJkAAJkAAJkAAJkMDlR+DyMwJFxiKhn5htduZg+Qf1LAnSfmE9BkL8PeAo+wjKDHF4zw7NeyhBJv/q/rZt+jKqT7d/IlfAXXfcqB31D//daRz7dkMzwYRGoHM9hxFzezEp2Cvwxy3/1JJW/3MrSnbaULG+GF+ouY7rAIrXl8G+E+hsduNAaQnKPjjUiBHBRwTf09OHxAvIuFFdg/91nfI+dWzPR95m8bIYZIFDPIWsc5OwRZvAVCN7fBJyN4vkkVGI6uRA2fpcJE5eqfE49mUFbDuLkDk3B3u79kaURYwrcp36zFt1E0RvKcDRvTu0elZ/XzeZOFRZJnnsxTG5dVTLrxg5i62o6NYbsf3MsNtKsChlLDZplicxHjx3HxYpFlKX2BG9UVKQhzJPvaQsd00pxk7N1PiZe8ciursZFaX5SB2/HDVi9jpy3GOmq0HNYUko5e5e/SRSl+aLZ5cZ0f0ipQ7FSJ+sGOgTTW8V3Kdx/KjohXGjRjjWilHOE2ybi/BJ+4YcXFWbEK9kEg+kyH5R4rVkQ/7iaXiy3lJEPR/Zy0SYKJlz15Sge0ysGA8dcm3FlPuXadzd39pRZrOhaNUi5K7XDXsnvvpzE2UE5+Y69BmKt5dh21fHNDF25E5G2vIiYSJ6EdMdTlsF8hZMQVbpNwEZHN2/FWU7S/CV1rZ2ZMcpvRGPqU5RiB1kljYuRubUeGMpohuHxLOnYrMVi6SM7jHREM1DWUEm0gMt01O6a0B2HjiAz2pP4OT+Qr2+O+0wDxJGnYSJ6GbS/dniryfNGoDRSXddW+FCtOVZ9LlAcjfdtmegvz5cSgrEM3FfB0RHhsFhL5O2mYL0NXsRK20RVutAyZp5KDLWO5ZbpyN1sfQPaYRoeQ4Zq/IXp2K6VRlVXCiclYicghI4VZ8dFC59tgy5TyXira8dAfub0ZQBD/56ZERpKwMkqpB1/1QUba9Ah2FJGB4RIkam5vWrdp2vxBHpLyWr8ryGFWfl35Anedk694Kl3njsaQPF6IzHRVMEhgzogArpC/Nm/QmHnfuQlZIj1zbcOuw/0aEJndBrK/5QJ/dq4+oHmtXXjX/IWGAT+fNKP9XGfMdnpSiS/L7rej1MZ9EPju56BVOelTHWLuOR9J0f783HoqW6kVWTwVWJtMnpwtqG7moM7SbfT/IdMS3hd1rfMlqFBxIgARIgARIgARIggVZA4PIzAqEPJj09S5vUF4khY580ovwJXhdCe2CoRS5rP8LnMtn/p0ySIVPy4XF3IypU5kKle2TqWi0TdIfcj0Z/MTh4g+0tZKRnaP/nyK+28VNz9UfR/dDVG0k/Ces9WFLXGZu+3PGREUM2PK52w23XDUiRk4ZC/h5H2476Yz9ZjRSNHSJGZWDVFDFASBi/6HWsnT8WRjZAaALWlliR9cJaLBijKgx89a0T1e+/hiIxAkRNysYG61IsXbsV80fIc3se1u9xyPIrfRmZ9vylLCzNW6HVQ3k7Bdpaok3bhsvOPKYytZTLk59lxHy8Y81CxktrkW3I/Mqa7XDX7sLqUiVdJBYUbUDG3CyUrFuse1ip2xJcRw9Je4YhbsYqrH0hA1kvLUOSVqW9ONx1JKxFL2gGvMhxL2DD2gxZVrcbq1aJIUUx2LpW4luxISdJcnIg0yplarkaHyE9kWp9FQ8oC6Dk8vw6keH+Xt4YgTm48N7yRVqclBXvwPrSUmx4R+dUsXw19vkVoGflYZKcU4il8zOwdONaJIi+oTYfm9XE3NvwYUh+cS1Ktr4Dy190/QpYxpHg3Dx5ajrh3I2VsgxS6fTLxRuQNX8pXn81RROueOM3eDQAA0/bqUj2t1eiSJ30SxHGS5EherUqLVbdQc5L72gGQk8dU1YUSx2z8ErORO35d0e/146+Hw11Nw7brTlalNg0vZ2Xrt2AlH5yq7YIrymPiQaMtuKhWz3mO4l3AdqyodzB+1xDuYO0rbRVs/VXEfNwiUzC69I2WdZXdN2SPjMrrxAZ0hb/PUONRsCne7+RDrUbv1+jXN8smL+uUHRBPPXWzZcrMQysMYwqykYj4YHH50hbW7F2YQriRiTg2htGNOxvPkOknsr/01ePvE/+9XdkJyehWMai2BkvY+mDA6QaZ9CvQvsiMUa1fQVK9zq0bHe+K1ZvCUnjorxItBvqw8PIcnbjYp8H5yNZjRF2K8bGTdGWCkfKGPpQ/64IpBP+SEyIGhavibLj71+pTPDxdu0S+KRCMwJ/vn2bdmNEzPV474z7QTG6/WW9lj5uXh6sMkYu3bgBMwf59A15qo/UsZgm40+W9XXMn5KAuDHXwNeOakjFAwmQAAmQAAmQAAmQwGVMwPOn8eVTxRMn5I1OQ/D8pEhMW1OGRdYdmH6VMaPRahmGvjHy17xMgvbsKsfxMplAWG5D99BuOBIdhvzNO1DxyXXYreLK0rHu6hdlr/OIeCaU2rVcPB+RI1LwXFqMd47hua8mpDExkPhibKqxY4+kC+sXDfNO8Qj5px39T4iRQsJdQ9TM4uyDx95w0q2ErPv5O3LccFiM1u3SRd8TSZVyaJ/u6VSxIQ9ZhzfKDuHy6/s+vU4lfz+IwcZM/jaPXKbrECUiltm+w+mzFxMjxtzulW7AvYmwiJHGvudz1Bxsp3mEWMY85N3DyRTeV7x3ZHq3Uy/Q3GsCXl/XH9s//ATZC1fhozLda0g9VYYmuHTJTpzSj84Du3QPrdq9+MPCDK2O+LZMxQSk/k7EaEZC/Yb6dMPjQ3XaA9R4GJiDEwfVXE5CWb5sJi3HkBCXvocU9uILWWLRMzxQ14rGf/bxmAstmDQnAUVzi/Dxzm/Ee03LDmEjZmHSHWo6frjJMvbu6RWUm56j/un8ape2ZC5yUiL6GDPUkJsm4J13RssEOUTaxtkoA5XD8W+/1TJKSh7mZddzxARELS5BxeETdV0kdCJ+0UsvwNxjgBgW8nUBAnx6UOu6a8IJ8chSRqoHRvQ0Yofhl2IoyE3Jw+598jBcv13HyIjmdzj/bekvd/A+5xGvTu4gbbtTPKpUombrr15C5JDBmkEZsrvSNcqyLHtqXd9N18PreitjcRmOiEFO9Q/NBDRmBmIMPTWFx2DGBCvSCirwsaxt/en1ooPb7cI+HrmhFvEmGoER43+NgcrFxunf3/TSz+zTJh5j2gpM0ZCxv+xjJA7er+pKMeH2ceMh692Q/1YFHuvfE++tV+NYHIb7GgbrEmhnkcPOblx86Fb5ceHFxdg8Kk3rd7AkYWHyAG/ujemEJ0JY7zvEsJ2Hig93o3pEGErkQdSgSFTIjxD75fvhnx/ost9xkwkfnHE/qMaRalVSLCbeFaFOJIQhekQMcrYX6ZchnRAhZxVS8pR7ShBmkR8+Ro3Bfz0c4/2e0CPykwRIgARIgARIgARI4HInEGim2rLrLG4PyhzS59dPI3ZNkiyByESWzGd8w41DhmpGoDx565YKkeP6agaKm4eK1UaW/6TPzNTux8b08zfuyB/+r7/6K/nzWjx55OdTU4gZIY0SNKHvPQkySSnC5g1vy3IXYPh/PSiTtDLklBYj/HtllIjFwJ5qwqx2gTjHwTCI1M/V67lT+50YRzrLfwdCbk1Awm0n0em6KyHrq7Tgt8zGyEQzuNTP8KyuA0Br53/Pt6zqD5fhvqd0Y4KlXyxix02UZSD5+mRMlW8k7ejZAdUzI5NH8hY8rY7oHI2EMXKjUw+vMUol9QSPF4vn2nMMyMHtxDG7ihGmRVOv2lPGtLgx0t4nxatLWz7lXx89v3B08rkdcpVuEPruVJ3A4ddIG6gQpIw2p/6tx2uCmx7B+PQUUa+i7pOqt/z/7Z0LeJTV1e//tAMEmJhQqIk6tVDBSBQkICKBR5scqZAKgopBWtIeEBQDArYoYivkaDCCDwlqQBqwJbQxKUow0CB8mmhODZ8XDJdPMKJC7WjBQh0wwADT07P2ft93MjOZSyZcNOG/H5h5L/v6W2vvZK/svbZUSv4FvPJLblW7o826Uq87oasZy/s0NraRb8dOemXaMb+cIt3Eo5M3M6mW6ejcu8JNknsZhcgqVDvOriyDFB6iz1kxvfWOJNvjpmwlYXP1V5cRrHxT7o2mMYlpPusS62scBy6yG8bik/J+cHYJSoZsxtpXKlFdLaaD9UX6f8b/KcHcG4wWefubcRv1p+o9LunFv3myGutyxJAegUuHE//2K8PeN01MPkWorH5TDgJwasOKY+JwvaLJL6LvTTBG8j7iuChxPDJWekdq58f4Qm66+y/58S3J/zrmSgwfIkYYMfps3KS4pyBryjj8c+s8vFZRgc+dMpqMEYOMN1UU/UB+Fh2Vny+Iuxh2n75j72aML0aWDsyuqUDqhpdQXiFbj2UraOly9V9WZm4owsA4b8G8IAESIAESIAESIAESaOME2uB2MNMmYOuB6U+PF/HJNMPp8hOjvee1ftuNbjT9/nS/apDfL+FDUhL90qFLR9jF6hMTEwO7PZwByEiWeI3yiwIxRBXLVMeBfsl90HdgivyFvVT8P8gv/SNvRg+fX9r9C2ve3elTx3XEaE+xSp83X7aJyLaAp/Lw6zHJYrzoiKuuCWhvM6pwGgHle/4hJ3U1TVjz18aHro9kFZBEie97BRIudmhTivPVGv1Mp2z4CG8KHyt8uUOvi8DYpytQ8swC3POLSVA72NQGh/Y+/Oo//UwnsZt5ov/NmGu2Me+342XLXkd0tAxFVuYB350bF3YEvPG5tXVHT72Ay45xDxoM82QLxvAfdgQ6XoqeiaEyKceb1hn0MhN/q3StznTwgEsaM7eWJEUoI/mqHhG5NWYqK5VMJvUv/dXrA8Szfx0yxEFsxvzXLbuAThKOwaZNH3izVT5Y1IqGsxvE6CDbEq2wY1ONvuysnGxZwWJk3Yf4DtcOb5IInIPJsqV9zrvUKkKZlmxbor/edoW5sF9+pR6X6tesa9y66NmLMrWFUt6kXOrGmvkz8dwbwDTZNlhRU4PieRk6R70iy8zb6m/mbVRfjjGyHbWm2NgyWz0ff3hfZB6BS89E6V9+wYEMWfEpIyzmPVKk30wYfrVfjGhvQo+LB/DsPbny00TGLW0wqcX0eWVeo1BknYhB/zTFUPxwyQpVJKXi6l5XYZDkVbVG/APJm9HD9aBiVjmKfmCLN8Yj2Vr6+sduM70bb/zRYKIeuPdvFkfa87EtdoRsBStBTU0lHtWDaD3e/sQlNucD2PvxXuw/6DVzmfnwiwRIgARIgARIgARIoK0RaHtGIFl2IH/I1qH79ZMwq38QkcX8SG83Mt6k4DrL70+3Xhimf8GXN3FpuNZnS49h6giSV7hHcVfjNuv3+rhB6CV/Nb5kQF9vihG3XOO9bunFxb3lDG8Ja5cswJpX93jbHiq/PmNkK5a8rFo4AXmrN6JaTtCaIA6OyzdV47SvRSVUBgHPL/peN/2k6PE8bHxjM/KnGf4y1ENj04iRoH7NbMwsXIfNUl7WrGL9MO3GvrAlDDL88YjfF3UK2eY3xIfJ3dON7TBGUu9n9R9/L2VslFN07kKRsiJJrLe2yYU4BNaherWcgLQRB7qZeW4vxKSHV6Ja0uRlZaFofTk+szsaV6oYqfTnKb1cpR7PL85Hmd6a4fOyyaUdQ+9Il6dyCt0oOQHu1Wp9opdyRF353inEh7IBSYrCe6di5YbNEn8acrXfqSRc3zO+SQlqS0/YMi5vPjeVeSPnUkyVU4E2v1qGX80o0OWOHa38sQDhGPQelaX9LjnXz5ET7sqwUeQ4NduYZGZkD2/h8e6+vcqOm34pK6kkFGXfj2UvG6ekzVmvpsdJyBrVW79rzke4djRNH4FzEFlG2+eiLtOSbRT627QM44lvH/TGUf50hqg72Ro0TZ3cJ36BpN9qg96QCbi6WwxO7q0Tp9y5mCGnvVVLv66s1htkoVf/BPY3a8D1FhD5oktse4nUA79+0pB58Szx3+aOXhbJI+801+NJdrIV8YYeQQQWuTqINC5uK/yt9qWGtBxUCC/tz0vk88SG/Tr35uiEY9AwPfaqBEnX95FxqDsGyRZkI6RiaG913ZJ+INxGq/FIxpdJM+TngIxHT87Aoq36kf6w2U4bq38eux/5L25G9YZyVNbqQRTdLorB7hcfxORJk/HAS6q/MZAACZAACZAACZAACbRlAm3PCNS9i57QGkKLwe3zF5q/eMcjMdaaINgx4CbDUSr632T4/dEJEjF4hGG1cYxINf1rqBdBXZsaRYT9tGOw+cu5I22Qzs/eM0VPptV2gGHJ1gTAzMTa82LuZ4mVfTG29uZNiD0uiSkZSBfDlUscNxcVviVnZRkRO9vVJMs/6K08cYOxrHCWrkOlnEQ1XwwXrrgUPLSi2OsfRKXq6JtUL8Lo7PvEe91j5HRkKWROOfHrMTEmSbuStCGtGzory4IVHEnYV1aAXFWePEuZuBgzhqrtCnZk5q/AWJWHnEKW+1iBTEaT9AlHlivTfnfNQIZYrlzyftFji1C+r6f5Hih+pAIuexLu1H/Vli0ha0rwuUwmM/NXYbycEufcWoz5kqZS5jvp0/LxxB09pKDAYMfw7Cz9sE62A76yWzvl0PehODhGzMXiyWriVYfChfP1iV6OIVkofmFi46Q0sBjhPHZkFxQvzpX4arLlQHbhk6aPnqZyC19GZG7+utPIRJ0cl7uwEHWyhSR98kJMM+XQhIGpc0oPYR+I/OIcpIps6+TErkUiR/FyJc66n8PcoT4ryCwdNtuutKZLCN3t9L3LdKyOZo9NHDoDz81URgEnSpeap6TFpSKnOB8D9babpozMYny+zr0so+5zQfpkZNlGo7+huAT0QaF0WaLabhiDW3NLkJ0mnapendxXgEpRR0daNkpyb5W38fh5/mKkq9fiu2e+9OvSrXLq1MhZePxnfUQXAvubD37fS0sXfPTIXydlO9XQKaYDYxk/yvYgPBczcytfubU5BmKEabhP+eXwJg76G6sTipGMdWqLY5hxcciJCswuU/1VnKqL/zepNaY9axw+UCt9+W3pR4E6EXQ9TbdrMFKNcxIG33C5/u6ltiBLiBcHcr3NH08t6QeOUXOxcKL6mSYnQarxaFM9kpJEgBLUGGZz3IpV88aLZF0oXy4n9qnTGo84MH7OCmT2ikEnu1GfhCA/N3Qm/CABEiABEiABEiABEmgzBNr9R0JLW+OU42i7du2Kdu3atTQLpjtLBDxuj/ymL0YjX8NL2Lw9cB2WbQDiFDg+zu5jOAubKOTLBjmCWlUhvlu8X157Vs/EvbLNZMoLWzCxl7g7PtwAW0c568vXeYWZa8ORQ5KHDXbJwzLX+Rao36spqq6vUX90kbxMx0we7RxbMWiE4G4QPx4nZd4aJ3k2PvbN9syuxY/JoSPukG0yMm9A2ZQMFB7LxpaSTNikTi5VpxDtbFKhCGVE4haYn8HEg5gu3WV7Y+DbyPfe8s4ZUzdcRxq0bnYXWZ+3EIFzYD2i73OBOch9hDLPtf56tC6Kf7MQfdIqP0b6WaCuBOtvQVrYskcRuHgzde/Fgp+oVUwOOV2wxOtc3vs+6oszGxfPik5YdZbxLNp+4HE3wHVMxiOfcdHKzvj2oEH6lsQ4K+O+f968IwESIAESIAESIAES+LYSUGafr+SwH4fD4Tdf/7bWl/VqBgFb1BYOmQT4OQ5tRiFhoigjS7DpuuUr4+QJ5asiHt1lq0moYI8To0Sol/Lc/33T+tvEoBUYYuxi/AmXaWCCaO9tdmlT5AL0FqWvv9ZOy+OlTs12KKvqE6EMfy6RG3CmTKItL3KNAmIow2QYPQmIffZuI3AOLCj6PheYg9xHKPNMZRWkRL9Htgi6GK78YP3NL/MzuYnARTnTL3tgAgq3q3WFEtKm4AZjZ6px3+LPpuNKNFmdFZ2wCmxBP1CHFXQPO+CJkT3EWG0Vy28SIAESIAESIAESIIG2TeBcrI1o28TYuqgIXHztSGQ4k3GFdyteVMnbSGQbrhw1FhkNVwVd4dRGGslmkMB5JRB/SQIch+z4ft/bMEe2afGH2XnFz8JIgARIgARIgARIgARaKQFuB2ulgmO1SYAESIAESIAESIAESIAESIAESIAESCASAd/tYG3PMXSk1vM9CZAACZAACZAACZAACZAACZAACZAACVyABGgEugCFziaTAAmQAAmQAAmQAAmQAAmQAAmQAAlceARoBLrwZM4WkwAJkAAJkAAJkAAJkAAJkAAJkAAJXIAEaAS6AIXOJpMACZAACZAACZAACZAACZAACZAACVx4BGgEuvBkzhaTAAmQAAmQAAmQAAmQAAmQAAmQAAlcgARoBLoAhc4mkwAJkAAJkAAJkAAJkAAJkAAJkAAJXHgEaAS68GTOFpMACZAACZAACZAACZAACZAACZAACVyABGgEugCFziaTAAmQAAmQAAmQAAmQAAmQAAmQAAlceARoBLrwZM4WkwAJkAAJkAAJkAAJkAAJkAAJkAAJXIAEaAS6AIXOJpMACZAACZAACZAACZAACZAACZAACVx4BGxtoskeF3a+X4/TtuDN8XiA7pfEwfWPw2h/cRL69YhvPc222va9H2Jgr+5w7tqGz5GAgX17IHhrz6RpHsl/Bz4/3RlXD+gD+5lkdZbSeo7sx7b/OYzLrr0WDvvZb7FRTdXuRq4N+/eg/sujSEgaCAecUv5BfO+qa9G7W8xZatW3KxuXT3t7xJ05Y9f+ncKvPZJEh+LPPLtvGJa/brSkOWebbzRAzq4srPEB/mNP+85IuLwnHHFnsX/4jXuJOFOGxjgi/biX9OOEwHqeuYyjkQnjkgAJkAAJkAAJkAAJkMA3SaDdfyS0tAJOpxNdu3ZFu3btWprF2UnXsA03ZswOm9dPZ9yFvzz7Z8Rn5qMie2DYuN+ql9K2CdI2Z1wWKjbciZIbR6MUY1FRMxtn35TVgJWjMlB8JB75lRUY+C2wAjXsWomM7GKML6jA/QPOfosNWbuwzIfrZ0UTMH2NU5eZ1f4lXX6r05solHhn4Y2YXgaMFcazo2bswV+LfoNF78Tjqfy56CM6s9Pkl1VYgXv6niuZRdHAM4pq9QnpfzX3tKjPWTzOrQ6rRp5rWVgsggNNn7kCC+7oE/xltE/9xr178FlUOtqUgzWOBO/HVrtaLuNg7OHZj2XT5uHLETnCpXe0BBifBEiABEiABEiABEiABM4aAWX2+eqrr+BwOPz/oHvWSjjfGcVchoVzHoKrfXu0xzFUFxag9giQMe0hpHRtj9OnO+BHlznxF6lXgr3z+a7dmZUX0xnflxyciR1FWHYMfzoHfWw9z9EqHRtiE6WwIwnC8dsRYjp11BXpcE4r5M+1fQdNHLpMm1F+wrmtwDcK+9JbFuPRK4Brk1tisPHg83dq4apPAswFFha/jrbAFRffaDNbXLjuE7EdreZFnY/F49yr0LmXhTE+AOmTH8WoPvFidjqNf+55DYtWVaFq6cO4+ccVGNYtakRNE/iNe0B0OtqUAyL04zOVsTICBfYD4ATq6p04NkyWojKQAAmQAAmQAAmQAAmQwLeEQEt2N3xLqu5TDVsiho261XzghutlZQRKwW3jbhWDifG4Yc8afXFwdzVWPrkExZvqER+XhHFzH8XEoT3MtB5se/l3eP4Pr6L+iAuO/hmY8sB9SOvVdHLscf4VT+SshftHSUhw1aF8q5Ff2oT7MO3ugTJhdGPzkodRiZswrvcBLFtciu9PXoGlmZ1Qlp+PP22qgysuHqlpP8P0+zPhMOfLbufbKFi0ErX76uFCCqZM6It/mrVTE42DO97E5lOnMGhAD20IOrRrI55+pgS1MtmIdyRhwNDbcN+9tyLRbLdrz2YULFmNKvVe2jti6gxMHdXPsP55DmDjMwUoqd4NpxjN0jNHw33AW5j/xeFtyJv7PFz9J2BBdpq0rwEblzyBV/bHY8bjc9EvDjj0zho8XlSDpDsexf0jekCXvXw13t/ulLY6pK1St6mZ6CGrRdzOaizIKUHCsNtw6eH/QuH6OkxZUYkbDpbjud9tQp2sMnMMGY8J1x/1q4fr42r8vqgE1bsVn3gkJY/AjIemol83f1V2vrUSOYW7cPOvf4vMAd0Bqf+CnOfxVY87kfvgLcJOyWcBVu9PwG8XTsNhH65+BUa6adiLNc8+h021+zRDR1IybvvlfcgUnYqsI2Lce2MZctYdxcjhl+HN361FncjBkTQAEx6Yjlv7Sr11CK+Xh0TGzy1/Ce9rnYlHyoARyLp/EgbKtpf9kn/uOuCeX/bBpqfno6p7NiqfyfQzIroPfoTqyk+AXlcjPuZdLZeY/jfCcbQmRD+xqrUfKx+dh+J6dV+PJdOmIHn0Qxhhvq5ZvxyfLKkW3VN9aSx+9eg0XSf1Oqxemum9X2EYh9KjUXgrtN6Hyc9bZpOLQ3hzwzKsln7slH6bMmAcps+ZiN7marno2rMfZc8+jz/VivFMVt0l9U/FndPuwy1iVIlOb2frlVe6qrLq5LzIwuRyxfU3YWAfc9C6fhi6fPo+5le78OHfRNa7SoLo3B2oDzO2hh/3ZLzw0dHEXgL9iPS7Zc9hba2Mo7JpMyl5EH4xYwqGJR4KymFKryYCDfIgtIw9h9/GE3OXIm50DmaPMlb1HHqnDI8U1OK2+VNx4IVcv35w5ZAf4/BrK6RXSHhpCaZsS8aDi0ReMW5s2/ACnn9RfsY4ZQRzpGDE3VmYNEr9zIDZX0/izswfyh8z/oBaiRPYd4JUnI9IgARIgARIgARIgARIoNkE2qBjaOuvrsdx2t2Ug2trqUxsgdQhDpmA1aPokSxsdhppdq7+FWYvLRUDkB2p/ZPg3F6J+ZPU+6YZub/6UCa3dajdVCoGoGNIH5mq8ytfPhszVu+Rgj34ck8d6tYXYJ6aOMqT46cOIH9cFgrFAISkFKTEulC7vhATJq3EIVVV9048PGEOKreLgSM2FenJ/0TR8mKdVr1Wee6rrkLtW1/KFdCwpwy3Zy/SBqCkIelI+LoeVWWLcNejG8XEIdnt34jR9+ZqA1BS/xSZONWjdPF0/OpFVT8xgjx+FxatrzUMQCOTJW2xXkElL5uGLhfJao961JZtxt914fV4RdLWC6PX63XtsesvYsSQOIlXJcL98TqjbDEA2aVuKbFO3dasu/Oh7Eyer+Re4pavWqQNQKrAf+34HSY/VqQNQKo9399dikVLKxvr4t6DOZPma4Nbz+R0pMqqpXqR5/Sxz+o8GyMC9k7yzlmHP23+UD8+8GENqoRr3fpKfKrh7EOlavt2oKvdn6tvPuGvXVgzdTKKRJ7O2J5IT+sJZ30tCkWnyj5uQGQdkTb/rU4zLFgs7U5MRnp/u+RRhUXZt2OjqXfh9NJzsBq3KxlL2+yKSU876qpLMXvccs3kqM6/FHNmiQFIKWGQ8K+Pa1C7vQp/P+HxyqWqrChkP/Fm4TmNr/8F7xapgwcO4kiD1f+E/6ZyvN8pGSkOMXZtL8fs37zSDL305m5ehGccTI+OfVYZRu/D5xdYuvfeWY5c6cdd0kSXxexQV12EyXcv0/02fD/z5mBeOJGfocYAMQDFpiB9iF3LP/fe0VgnOhOd3vrkfV5k4VOe76V7L95+32U8aW9DMJ37INzYGnHck37io6Nqm1XeKKPfaYY91ThQjnkTZuPtL0PopKmWx3zrHXgdTsZf7NLj6LsHTnhTfbHjNT3GHGg42aQfHD3egMNfW388OIiDh8S6K3XYVjQDs0WPxCYvRvFU6Rh1MibLz4yibTpfg53o2iMF2N29ad/xFs4LEiABEiABEiABEiABEmghgTZoBIpAIm4sSqqKkPdUCRaOkdmphL9/1aANMKtWiXFGva8pQd4zRagoyJK3LuQWbdVGFx3Z+jC3F8j6GayoLMGCR/Kw5YWH9IS4ftVq7JVf+DuYcZMyc1BRVYPHe7+NcpkLpEwUv0RFS7G0pAY5I6UOzmKs3+XC3vJVkBoAQ2ahsiQPC6SOxfMyjFzM2UuHLsatTabTb/yhUN+Mf/LPKHpqAYo2lEDH3lqCDxrceG35Iv0+e8UWFD2zFBVbVkCmHaiT1Tl7D+/A6mr1OgkLyyt0/avWLpYJbogQ0xO3jFSTmlrsEiuO5++7jb9yy5N33/1CPp14U1YCiGcZpPYAXisqkGuhM2cVSqRuS0sqkN1fHhwpxx/ekBmQTb+Wj3hMeboEVTWVSHx9vX6YMa9Yt2fphgrMGhJvRdTfnfVnOqbnLEBe0Z+RM3ksMsZcCuX82zfEJw/VbXXVvqsn6n97+13zdR32HBBjh3OnZp008UaILQmNXH1ziXDd8Bk++FpW7gyR1TUlS2UFzVKsmqYIA1+LQcXaghJOR9rDaJFjZA62FInMZVVX/mRDCr9bI3onE+Rwetnwry+FYDwyZhqc855ZhixRKWA3Phe1tvJHXAaeK9+CmoBVQCqmN466seTiCNFPVBwrxPTG7KIX8DPZCab06Im1okd3N/qE0Xr+TB6WFht6BzGQfRRJLwPkiIiMrcpYerQFjqrn9MOgen8kgsys7IJ8TylYhyLRu6XSz8bKyjccKcWmPYfD97OA9jhfXYlylXf/bFQonZE+vmpOui6t4JktiIlSb3VC9XE+ZOEtDNi0ZAEWzJf/D8/FhJ9MRqWMa2LWwE3iFMqrT5bOLeqDkjBj64fNGPe8eUopztdKZYWljBwjH8UWxVD1mUyl9PXYduD7QXUy5mKHHpsHJV8s8UKH4DKWjmSO9+bwqzNo38Hou+jwoyZlPj79XhSVPyW9QnrGnU+JrBfIqtSdeH6NWhvkQM7adcjLycO6tTlyJzVfU4w9Ypy22hm87+hi+UECJEACJEACJEACJEACZ0TAmvKdUSatKXHSnSPgMFvdrZvh+0XVv2HfDsMAc2Q3/vjkArjdsjj/q1qjaXs/kc1PaXoSEdhWR+Yo75aMmF4/lgmxrGypP4yjarWJDil4cLKklTJ3Sj4q1FUUI+/QBl2Ge69TP6v6788w1LQajc9M927X6fHjDCQtrES97+xDp2jAgb+ri7G4fagyY6jgwK+3bMEsuYqJacAy/V7MNqV5UGt/YmQrgtGi3di9q49eYeQYc4/Xh4ct4VpZASX1267yCgw29P1fI2T2V4qd/7MffY+9JxEcSElyou6tPThwWzyq1JNMZVTx4JisEFGTwp+NNLZOKGPPT6fICghx8rxzr7xMUO/VRO4hTLxeTYMO4LBaIiRGtfE391AXEmS73Mg0FMhf+XWIiUUPuaiTkib/pMrYSjFqDH4+Nc0rUyOifMqkOC1N2l79Lj456MSuatkOJ9tu7NtrUfehEwOOaXMbbh6mLRjeZFFd2Pshr3wddr793ygtzMMulbdsfQoM4XTEnEZi5JhBXp8zA++YAIdMmp27PsHBfcJXZRhCL9HnHvx57QBsfed95D+5Cu/KFiO1tU+F9saX/hz/2/tky5zodDND0i3B+0nT5B6cMh+eDjB4XGextf1A9ERkUS+r86QnfRZGLz897JHTm3yGpWYybtSjQ+Hzdyc3S2ZN25mKG/p1Nx87MHHuWJQ/Uo73tn+CpAjtudwns6/FGZsKWVNu8Y4nvUdmImVxFeoOHYP7jPT2HMvCpx1qxZtT73UyHzpSkbPwN+gtolNjjQqWzjXsCT+2Hv2RGb9Z456sCjpojKPjxgxt7DMyrmyZ7IFN+6FqaKKTtrhuesiJvUi2koUMoWT8D4yVcTF8CMLefVonOXbK+FY/Y7QJaMxMpJk6bktIw8zMIswpq8N7+xpwnVlI8L4TvgZ8SwIkQAIkQAIkQAIkQALNIeAz22pO9DYQx/yFvElLfCawbjHguN0yme+airFjJGbsFd7JRmC6Ln6Opm1oL9uQ/ILjOvzAnHt7/3J85Ljk31WXEdN3LMZedxKxP7gIOGikPBqwrMUyFPjl62mAuM2RlUvKYXRj8HjcskYoBjHy/qh6b0413dIoZdjKGDMWOCkGglP/z0jU0Te1v+GgMVfjqnvyYPnLdiner67ExSfENJH2KO4bshX3LqzFxk1Gw0em+xpV4tHJJ3tbkL+mJ1wq7VZB2nxUGS/iLobvSfD2btbEW0VyYHZNBVI3vITyCtkWJ9vxSper/7ISYEMRBsapOFaw4dqfSFury7Gp4lV8JHmP+PkvxEBViwKpf8IJZQ5Lx2Dt1EX+0t+S0LATMzOmG0Ya8beUMXo0OtXLlrqAvCLqSED8xuU48iKCXh55ZxlG/7pU5+Don470O8ejapWx/dA32w6+gvB9Eeo6VD8JEt+0XTZ5czJAj1WE9hH0soNaQeWr0c1k3KhH4fW+w+HtmDnuwYgya9IYMSHE+uhyzPcMvTzu/jpsPzPa05iblUVHm3Wl3nVCVzOKTdrefL1tzNe6OqeysAqR7/FP/xlT5SQ5t9swvMTE+LbHiOjVuQg63BG7dIJmjXsS01otY5RifoquuU96YDfH2qYcDJNobNh+EELGp3wa4Feo/02TMk0kXSyP4GY2XWL9f0hcZDf+GOHbX3yvrVJ8jbrWM36TAAmQAAmQAAmQAAmQQLQEmv7mHm0ObSS+3dwu4Op/M+bmZBpGH89+rHmmHF9bv8QHaWv9S69g/y/66BUqcO/Dm9uNSOF+YU+fNx8LRjh0xAZx6lu0fjeuuiYRNmORAD7Z8TfgemOSeWjb68aE1dwO5q2CrTv6iL2lqr4UNfsn4fYeavZzAMsz7pLtJklYsSUfPZU9pt6OcQ8uwDDTQLLt5WX4r791Q/JVF2vzkPPVGjizB+otCWj4yFt/bzm+F/YkjJS/iBeIHx5ldkifczX6pKi/ci9C8RoVMR03+BlVKlG96z5MNI8J37GpRkVCZ+X4xArWMhJbvFnfUrz+8SRk9lLtkS1vfyyyYoqPo81YkFuJy382R7aC3SPPG7D5yanIFSffb3/iwsCA480Tr0mVdpWjSrZaKANSv+Q+SBiYAoiRpFyexI+8GT3OoAc07HtHy8YxZiFKHhym67mnwy7Uyioe35OxmqMjNX+tx8Q+A3Uero9kFZCqX98rkCC7V+LlOpRe/nNHnU4z9mk53v16FdONjptLUeTsDHHP4hOaN5H1SRD1ZWdzAh42oehtOL3smeifSXMZe5d+RMg/4fj2ZsmsaRvK8eaeKciU7U7KMvdW6VodZfB1VyG2Vi5D9DPVnkYvMo25btr0gch7sH7QsOf/6lV01tuzobfnQhZW/dR3h052verGHm5hjWnBjDS22kzrSbPGPZ9KvPfOp8Kwn36y8/eTMH2NE+MLKnD/gEbF93KQ1WjzX1iFGMtjvk8+jZchZDzgEhG5WM4lWKt61PWBL/aprybBW6b5pv7Tz+SqD+yXX6nH2fo167D3f/fTq6bg2YsytVVO3qRcLv33/SbZ+T3wNBzAvgNfo33sJeiREBa+XzrekAAJkAAJkAAJkAAJkIBF4DvWRVv6tuwKUbUpYZDh22R7ISY9vBLVb2xEXlaWGGjK8ZndEXIlEI5UytaOPGxW8SfdaxhshtyJ5CC/n/cZI9t8pFJVCycgb/VGVItBZoI49S3fVI3TMmPv/ZNxesJfv2Y25hatw+aX83G7bDmxgv803o6hd6TrVwVZD6Ps1c1Y+fCDhr8RKb93jPXeiXmjZsr7apQtmakdX1e+dwrxl5vtFR89Ex7Il/qvE38u5qoWq8Am33ZcP9woU73q11e2oSUkad876j4+7Sb01PMvO276pazCkVCUfT+WvbxRlz1nvdoMkYQs83QdHcH7IfUdbeRdOGkG1qj6PjkDi7Z6I8ik87Sx+uex+5H/4mZUbyhHZa0ylwDdLvI3HuiHcVfjNmthUtwgqEOFLhnQV79SHyNuucZ73aILc2WTs3otVm7YjHVFC3CvntABNVVb4bXbNUNHlMxnFiqZi0+fWcW6Omk39oUtgl5aqw+q//h7bBQdzH/gLjEAqeR1eGubwaZFbYsi0Snd0Ho8vzgfZW9FKjOCXgaKsbmMvfUNn39cl446ZiiZhVsTVnjvVC3nsiXTkKv9XyXh+p6Xmf0wRD8LaE/vUVnSA8Svzfo5mLmkDBtF3lOzDUNnRvZwYxvoGejtOZWF1LtxbPUfjbz4g11E0OGroxr3xJxy6zg9jtatmo4FMo5uXp2nDUBqbBl2pTKESj0DdLJhT6k44J+MB1bvCFZD77PgMo6H/dKrDKN5WY6MZ9LXC2di/iaXN526CCwT4qxbh+rVWFC0EQe6XIsJQ9QT2c46TfwBbRC/QNMmGwbAIRNwdZwRPdzn7hcfxGTVjpfUWMpAAiRAAiRAAiRAAiRAAtET+E70Sb79KTrohSaBm6iM6XJne9M1OsbWDDsy81dhfH85pnlrMeY/tgiVMp9Nn5aPJ+7oEbrRSalIPVaJXDM+ksZiVc4tjRtafH35xA3GssJZehJYKadizZeTyFxxKXhoRbHhI6LbMLxQkK0nOLVrCpC7tFyOdTeL7t6hSZ6OEXOxeLIynNShcKEcUbxV+b0ZjxXzjPL938/Xp3A5hmSh+IWJMqFR7V2BsWpGKic35T5WIJMRMegkqUlUIDuzDvLlSL1Z10/5++mr/6r+AwzTExsxqvxUjBZm1MShM/DcTGUIcqJ0qXkCWJz4DSnOx0BtIGsqD8eouVg4MVXSyKltC6W+ssInKUmZzQA1dbc5bsWqeeOl7i6UL8/FfHWi1hEHxs9ZYa4c0lF9PuwYbBqWHGmDtANoe88UzV/cc2NYsjFh9CawZGVaVtTWEVt788b88saVC3ufscjJlJVFR+pQvDgXBWuqkDJEAZUWlOVjj7UEJJKOqASOJOwrUzIXnZDblImLMWOoWg0WXi/73TUDGYLIJTJcJDpYvq+nKUOg+JEKiN9qHRS/kMGnvZY789D9JDAXO4ZnKwfqooVyGtgru//ljeBXpk+fDK+X3uT6IjJjo/K+9Q2X/2URZPZBSCuQ9I3+wlTkXKiNmQ5kFz6JfqLL4crTGubL1z4Q+cU5SJV+XScnAy4SeUuvFcfez2Gu17dXlHrrRXZuZaGK6WIu4gu/rcqoUKP8w+swmjPu+TKU+NY4WiXjaO4q5SY6CbMKHtfyUH2miU5aW1GDjP9GbdVnaBmrOs7XTt9dMp5JXy/bp41CKpWxITdImbJy8k7l+F8kXLWmBJ+7Y3Brbgmy0+RZfSUKFhegUmw5jrRslOTe6veHhkZ2ktyn73SyGx6mEsK2Q9WKgQRIgARIgARIgARIgASCE2j3HwnBX0V+6hSnNF27dkW7du0iR25FMdwNLsipv7DHxSOIqwvdkoY9a5BxbxGSJq9C0S96o+HIIe2Lp3uctnBEaK0HrsMueMSJabzEtwwnjYnc8r5Bv29Wfu4GHDomjowkv6DxxQ/LoSNuOeBGzpHydbhjFqjr7rHB3k3a21iJs3MlPopcR6Joi5Tqkfa4pD22LlLfoALwCG85gl3IBed3dqre3Fw84j/KJSsPYkRfFF636EKDkIz5ojyijuxZPVOvHprywhZM7AUcErmHklM4vbT0z+Bh6BdC8mtuy85xvAh66Vt6KMZB9d1KGCb/FuUn+bqPyNjgkbEhWF8JU55VJd9vb78LM874xj+n11HWvaV1CafDaitjVOOebDfT46iMA0Hl0cJKhpOxoTce6evd/XyXhStK+WlTfq5sPn6gPPIzxiU+jEL19XD58R0JkAAJkAAJkAAJkAAJREtAmX2+kkNqHA5HEPtDtLm1wfgxdjGGRLLleH1EGMs97GpS0GwWYrzwc3gcmFCMQ1Gc5KQq2z1chW3yvlvo2kVX98C6RrhXhq5o2iLZ2SK1R036lMElQtHn67UtJl74N5amJojqtuEzsSRKOHYqtI6cPnVcxzl5Qk0UJZ8wrMLppb8MI+mXLvKb/4igl74VDMXYN06T6zD5tyg/KUAZ+nxE7V9kmPL8Ixp3/jILFuM8Pouy7i2tWTgdFrpRjhXnRs/DyThQb5rDwTixzD+mTX7GdP+2DGD+VeMdCZAACZAACZAACZBAGyfQdBFKG2/w2WpezKUpGD/yEGJ7m6dbna2MmU+bIdAcHbn42pHIcCbjitiQpoU2w4MNIQESIAESIAESIAESIAESIAES+GYJcDvYN8ufpZMACZAACZAACZAACZAACZAACZAACZDAOSPgux2sTTqGPmfkmDEJkAAJkAAJkAAJkAAJkAAJkAAJkAAJtFICNAK1UsGx2iRAAiRAAiRAAiRAAiRAAiRAAiRAAiQQDQEagaKhxbgkQAIkQAIkQAIkQAIkQAIkQAIkQAIk0EoJ0AjUSgXHapMACZAACZAACZAACZAACZAACZAACZBANARoBIqGFuOSAAmQAAmQAAmQAAmQAAmQAAmQAAmQQCslQCNQKxUcq00CJEACJEACJEACJEACJEACJEACJEAC0RCgESgaWoxLAiRAAiRAAiRAAiRAAiRAAiRAAiRAAq2UAI1ArVRwrDYJkAAJkAAJkAAJkAAJkAAJkAAJkAAJREOARqBoaDEuCZAACZAACZAACZAACZAACZAACZAACbRSAjQCtVLBsdokQAIkQAIkQAIkQAIkQAIkQAIkQAIkEA0BGoGiocW4JEACJEACJEACJEACJEACJEACJEACJNBKCdAI1EoFx2qTAAmQAAmQAAmQAAmQAAmQAAmQAAmQQDQEaASKhhbjkgAJkAAJkAAJkAAJkAAJkAAJkAAJkEArJUAjUCsVHKtNAiRAAiRAAiRAAiRAAiRAAiRAAiRAAtEQoBEoGlqMSwIkQAIkQAIkQAIkQAIkQAIkQAIkQAKtlACNQK1UcKw2CZAACZAACZAACZAACZAACZAACZAACURDgEagaGgxLgmQAAmQAAmQAAmQAAmQAAmQAAmQAAm0UgI0ArVSwbHaJEACJEACJEACJEACJEACJEACJEACJBANARqBoqHFuCRAAiRAAiRAAiRAAiRAAiRAAiRAAiTQSgnQCNRKBcdqkwAJkAAJkAAJkAAJkAAJkAAJkAAJkEA0BGgEioYW45IACZAACZAACZAACZAACZAACZAACZBAKyVAI1ArFRyrTQIkQAIkQAIkQAIkQAIkQAIkQAIkQALREKARKBpajEsCJEACJEACJEACJEACJEACJEACJEACrZQAjUCtVHCsNgmQAAmQAAmQAAmQAAmQAAmQAAmQAAlEQ+CMjEDf+c538J///Cea8hiXBEiABEiABEiABEiABEiABEiABEiABEjgPBFQdhtlv1HhjIxAHTt2xMmTJ89TtVkMCZAACZAACZAACZAACZAACZAACZAACZBANAROnToFZb9R4YyMQHFxcXC73Thx4gRXBEUjAcYlARIgARIgARIgARIgARIgARIgARIggXNIQK0Asmw2yn6jQjt5eEb7uf7973/j+PHj+v/p06fPYfWZNQmQAAmQAAmQAAmQAAmQAAmQAAmQAAmQQHMItG/fHp07d9b/v/vd7+okZ2wEak7BjEMCJEACJEACJEACJEACJEACJEACJEACJPDNEvj/dtZzBBjsCy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600221" y="769595"/>
            <a:ext cx="110759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dirty="0" smtClean="0">
                <a:solidFill>
                  <a:srgbClr val="000000"/>
                </a:solidFill>
                <a:effectLst/>
                <a:latin typeface="News Cycle"/>
              </a:rPr>
              <a:t>Algorithm Details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Training, Held-out and Test data subsets were taken from a corpus of 200 MB of blog data, 196 MB of news data and 159 MB of twitter data. Training was done with several sizes of training set and a 24 MB training set was selected, to maximize precision and performance, drawing randomly from the blog, news and twitter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inherit"/>
              </a:rPr>
              <a:t>Model Performance Results:</a:t>
            </a:r>
            <a:endParaRPr lang="en-US" sz="24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73907"/>
              </p:ext>
            </p:extLst>
          </p:nvPr>
        </p:nvGraphicFramePr>
        <p:xfrm>
          <a:off x="460375" y="3737524"/>
          <a:ext cx="10515600" cy="210312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Training File Size (MB)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Model Processing Time (hours)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Vocabulary Size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Single-Occurance Word Count (words used for Unknown Modeling)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  <a:latin typeface="inherit"/>
                        </a:rPr>
                        <a:t>Perplexity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5.98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139,707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  <a:latin typeface="inherit"/>
                        </a:rPr>
                        <a:t>84,314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23,473</a:t>
                      </a:r>
                    </a:p>
                  </a:txBody>
                  <a:tcPr marL="95250" marR="238125" anchor="ctr">
                    <a:lnL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0375" y="37373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/>
            </a:r>
            <a:br>
              <a:rPr kumimoji="0" lang="en-US" altLang="en-US" sz="2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3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1044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Lato</vt:lpstr>
      <vt:lpstr>News Cycle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Pacilio, Massimiliano</dc:creator>
  <cp:lastModifiedBy>Pacilio, Massimiliano</cp:lastModifiedBy>
  <cp:revision>3</cp:revision>
  <dcterms:created xsi:type="dcterms:W3CDTF">2015-11-22T21:19:42Z</dcterms:created>
  <dcterms:modified xsi:type="dcterms:W3CDTF">2015-11-22T21:33:10Z</dcterms:modified>
</cp:coreProperties>
</file>