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D90-1FC4-1063-46D3-CDA12D540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63303-2F3A-EDEB-028A-A3476E16B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B0EE-A53A-FEE0-4440-EFBE478C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50B6-23B6-A8DA-C1B7-D15A2BC7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6021-1C39-718A-5295-699779C9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2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1AD8-AB4D-0AFD-A810-FF1D3B14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83194-C34D-819B-FCCB-A93AEE5F7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7267-127A-EB2F-33C5-A36A5378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C0CA-E8A0-1FE9-41C6-BD88AA24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A21A-BFB4-E7AA-6289-73993D37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8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BBE38-A405-7487-A926-6F96836BF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05E60-31C6-F9A5-D112-36F668BC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6FDBF-34F9-5C43-01CB-43CA5065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869C-53AC-6533-A011-36655D48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7712-5145-74BE-A4E2-E0ECABBE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A9D6-287C-95A0-7767-AF930A74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898A-12E5-A5FE-A86B-DF8757C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C011-22A5-82DE-EE56-96994F5D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E5B27-434B-6BC2-C5B5-EA26ACAE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583D-6B53-541D-7593-ACBCD71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9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E99B-14EC-D211-3592-02BB17A0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9CA2C-6873-6645-D1D3-A50F9C08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43C21-8F37-5E4E-40CB-2D0F7FC1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EBF8C-2538-0F95-09E7-D1D6B0D6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C39D-1EB6-F26A-DC9C-7003EC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039D-E35B-7B63-7C4D-1D597F52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2391-B3C5-C3AD-6494-55725D714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0AE9F-30C2-76BC-A407-A3AFB881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8FE2-B952-31BA-C0B0-953C37CE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7D033-AEC9-BE86-EDCE-66A51AF3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8FE65-F238-8666-29E7-D0ED7975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7C98-D5E6-CE99-603E-E36A2E73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DD6B7-A014-985A-4BE5-EF9E14FB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D11D0-2F5D-6648-01C0-5A25ABDC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C71A1-755F-390B-649C-6F7616C19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05AE3-FB2F-A3C3-2B57-DEAB46C55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A3620-0E25-2E8C-8D00-C1EE09A3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2FC0C-AE6C-59F1-8DCC-B47EE1D4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C250-8DF9-1586-16C0-7ED8AEF6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4AC2-D1E4-B35D-F5B3-AA688FDDB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10C76-5114-378E-C856-89FBD843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F3B4-601C-92CD-8C64-685B3E26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1E6C9-CA87-1A8D-8BBB-F2270F0F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A8C7C-33CD-F9EB-4AB7-B8DABA11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EF800-6A07-F02D-3A54-FFAD86E9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C7E57-7118-663A-5AC0-FE1BA5D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C319-9171-8005-2297-A9D5C9F3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5272-00A4-6C7F-23BC-2AA61246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71119-6302-DD35-37EB-A7D46832B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FDCD-ECD9-2E1F-9BC1-4F3C3AFF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40C86-6799-55D0-AA08-B511EB4D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EA0C-D20B-402A-9E6B-02478821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B45A-62DC-CBF4-6EB9-97554D66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F4233-0730-29FC-511C-E03A282CA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8B22-9B20-881D-B650-02B448A09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08EA-ED0E-6F6C-1B6A-C8232917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CA8BC-791B-C592-E3FB-5A8FC4C4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E0263-C460-1925-C44C-CA6E10BC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1E31D-2C8C-9336-B839-9CFA04E5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F278F-A535-D32E-E230-527B2C6E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0EC0-35E6-8A6C-2DF9-F0B99AFDB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3585-768E-41C8-A009-5E2B8E7B288E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8564-5FE8-AF43-8DD1-D2C02050C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FC3D-AF7F-339D-BD6D-24F124C31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FC5C2-89B8-407F-834C-4E4A3BDC5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6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6EC966-0664-C8DB-3181-3DD9A8141C21}"/>
              </a:ext>
            </a:extLst>
          </p:cNvPr>
          <p:cNvGrpSpPr/>
          <p:nvPr/>
        </p:nvGrpSpPr>
        <p:grpSpPr>
          <a:xfrm>
            <a:off x="781878" y="1364974"/>
            <a:ext cx="11224592" cy="3112606"/>
            <a:chOff x="781878" y="1364974"/>
            <a:chExt cx="11224592" cy="311260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E7E5CE-ACC6-F6B0-60EA-82AC4719D35C}"/>
                </a:ext>
              </a:extLst>
            </p:cNvPr>
            <p:cNvGrpSpPr/>
            <p:nvPr/>
          </p:nvGrpSpPr>
          <p:grpSpPr>
            <a:xfrm>
              <a:off x="781878" y="1364974"/>
              <a:ext cx="11224592" cy="3013214"/>
              <a:chOff x="781878" y="1364974"/>
              <a:chExt cx="11224592" cy="3013214"/>
            </a:xfrm>
          </p:grpSpPr>
          <p:pic>
            <p:nvPicPr>
              <p:cNvPr id="5" name="Picture 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D2499BE7-9851-A144-9768-185F8A10C4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0995" y="3198744"/>
                <a:ext cx="4610100" cy="99060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B861FA-A7B1-9DD1-6F42-84772AB9C7D1}"/>
                  </a:ext>
                </a:extLst>
              </p:cNvPr>
              <p:cNvSpPr/>
              <p:nvPr/>
            </p:nvSpPr>
            <p:spPr>
              <a:xfrm>
                <a:off x="781878" y="1364974"/>
                <a:ext cx="11224592" cy="3013214"/>
              </a:xfrm>
              <a:prstGeom prst="rect">
                <a:avLst/>
              </a:pr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472176-A463-550E-938D-B01B2D17F1A4}"/>
                </a:ext>
              </a:extLst>
            </p:cNvPr>
            <p:cNvCxnSpPr>
              <a:cxnSpLocks/>
            </p:cNvCxnSpPr>
            <p:nvPr/>
          </p:nvCxnSpPr>
          <p:spPr>
            <a:xfrm>
              <a:off x="5923722" y="4364936"/>
              <a:ext cx="5327373" cy="0"/>
            </a:xfrm>
            <a:prstGeom prst="line">
              <a:avLst/>
            </a:prstGeom>
            <a:ln w="793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C36500B-DDC1-0F18-AD9B-5D576C30A9C9}"/>
                </a:ext>
              </a:extLst>
            </p:cNvPr>
            <p:cNvCxnSpPr>
              <a:cxnSpLocks/>
            </p:cNvCxnSpPr>
            <p:nvPr/>
          </p:nvCxnSpPr>
          <p:spPr>
            <a:xfrm>
              <a:off x="5923722" y="4477580"/>
              <a:ext cx="5327373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6223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3896591-251B-6E41-7FEE-74CB90229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7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Shabbir Basrai</dc:creator>
  <cp:lastModifiedBy>Shabbir Basrai</cp:lastModifiedBy>
  <cp:revision>2</cp:revision>
  <dcterms:created xsi:type="dcterms:W3CDTF">2022-10-14T18:40:36Z</dcterms:created>
  <dcterms:modified xsi:type="dcterms:W3CDTF">2022-10-14T20:55:29Z</dcterms:modified>
</cp:coreProperties>
</file>