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58" r:id="rId7"/>
    <p:sldId id="261" r:id="rId8"/>
    <p:sldId id="264" r:id="rId9"/>
    <p:sldId id="265" r:id="rId10"/>
    <p:sldId id="266" r:id="rId11"/>
    <p:sldId id="267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CB"/>
    <a:srgbClr val="005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1"/>
    <p:restoredTop sz="94680"/>
  </p:normalViewPr>
  <p:slideViewPr>
    <p:cSldViewPr snapToGrid="0" snapToObjects="1">
      <p:cViewPr varScale="1">
        <p:scale>
          <a:sx n="99" d="100"/>
          <a:sy n="99" d="100"/>
        </p:scale>
        <p:origin x="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75C3-C3B8-FE4D-8DF6-DC9BB18680C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9744D-5F3E-D64C-8B0C-BF09D5720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744D-5F3E-D64C-8B0C-BF09D5720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744D-5F3E-D64C-8B0C-BF09D5720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744D-5F3E-D64C-8B0C-BF09D5720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9744D-5F3E-D64C-8B0C-BF09D57203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9F851A-29B8-E045-BE9E-AADB8BC12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3939"/>
            <a:ext cx="12177996" cy="685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37129" y="847168"/>
            <a:ext cx="3926541" cy="2675959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129" y="3722849"/>
            <a:ext cx="2763521" cy="113717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ADE5B9-1E6D-5044-BBEB-71A3AADC1667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3122" y="633005"/>
            <a:ext cx="5635487" cy="0"/>
          </a:xfrm>
          <a:prstGeom prst="line">
            <a:avLst/>
          </a:prstGeom>
          <a:ln w="635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3939"/>
            <a:ext cx="12177996" cy="685012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C22585-CF62-794B-B65B-8C382E5150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437" y="775586"/>
            <a:ext cx="3333333" cy="841976"/>
          </a:xfrm>
        </p:spPr>
        <p:txBody>
          <a:bodyPr anchor="t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CE7D2B-FE34-EE4A-ABBC-69684E99031F}"/>
              </a:ext>
            </a:extLst>
          </p:cNvPr>
          <p:cNvCxnSpPr>
            <a:cxnSpLocks/>
          </p:cNvCxnSpPr>
          <p:nvPr userDrawn="1"/>
        </p:nvCxnSpPr>
        <p:spPr>
          <a:xfrm>
            <a:off x="404949" y="1775012"/>
            <a:ext cx="3212311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2A5FD6-C62A-3F46-AFA3-039DE206F9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50" y="2030510"/>
            <a:ext cx="3212310" cy="3832382"/>
          </a:xfrm>
        </p:spPr>
        <p:txBody>
          <a:bodyPr/>
          <a:lstStyle>
            <a:lvl1pPr>
              <a:buClr>
                <a:srgbClr val="90BDCB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90BDCB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0BDCB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90BDCB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90BDCB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C18830-4666-7D46-8805-61242878CA8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6506" y="802478"/>
            <a:ext cx="7467369" cy="5060415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5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3939"/>
            <a:ext cx="12177996" cy="68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7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3D2F2-A414-8344-9DB8-6C029E4CE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3939"/>
            <a:ext cx="12177996" cy="685012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8C47A7-041C-A040-ABE3-98DC082A689F}"/>
              </a:ext>
            </a:extLst>
          </p:cNvPr>
          <p:cNvCxnSpPr/>
          <p:nvPr userDrawn="1"/>
        </p:nvCxnSpPr>
        <p:spPr>
          <a:xfrm>
            <a:off x="5567013" y="2286001"/>
            <a:ext cx="0" cy="22684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EDA4D0F-8C0B-B44D-9FF5-D335C8985F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6858" y="1187838"/>
            <a:ext cx="5854725" cy="721643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0B35574-7E60-E149-8FA4-85408E78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858" y="2643808"/>
            <a:ext cx="6555585" cy="246607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7917E-926E-E747-A5E3-02B8EAF3D1A9}"/>
              </a:ext>
            </a:extLst>
          </p:cNvPr>
          <p:cNvCxnSpPr>
            <a:cxnSpLocks/>
          </p:cNvCxnSpPr>
          <p:nvPr userDrawn="1"/>
        </p:nvCxnSpPr>
        <p:spPr>
          <a:xfrm flipH="1">
            <a:off x="416858" y="1071017"/>
            <a:ext cx="6073394" cy="0"/>
          </a:xfrm>
          <a:prstGeom prst="line">
            <a:avLst/>
          </a:prstGeom>
          <a:ln w="635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5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11378927" cy="58256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40544"/>
            <a:ext cx="11378927" cy="4133239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50FC73-E054-FE4C-ACF3-CBB9E9CECC34}"/>
              </a:ext>
            </a:extLst>
          </p:cNvPr>
          <p:cNvCxnSpPr/>
          <p:nvPr userDrawn="1"/>
        </p:nvCxnSpPr>
        <p:spPr>
          <a:xfrm>
            <a:off x="404949" y="1385047"/>
            <a:ext cx="11378927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3412" y="1721504"/>
            <a:ext cx="5592602" cy="497258"/>
          </a:xfrm>
        </p:spPr>
        <p:txBody>
          <a:bodyPr anchor="t"/>
          <a:lstStyle>
            <a:lvl1pPr marL="0" indent="0">
              <a:buNone/>
              <a:defRPr sz="2399" b="1" i="0">
                <a:solidFill>
                  <a:srgbClr val="005D8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2" y="1721504"/>
            <a:ext cx="5592601" cy="497258"/>
          </a:xfrm>
        </p:spPr>
        <p:txBody>
          <a:bodyPr anchor="t"/>
          <a:lstStyle>
            <a:lvl1pPr marL="0" indent="0">
              <a:buNone/>
              <a:defRPr sz="2399" b="1" i="0">
                <a:solidFill>
                  <a:srgbClr val="005D8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5BBA61-1E46-D746-8136-2A9FC0DD17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49" y="2339788"/>
            <a:ext cx="5591065" cy="3433995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A6AD387-AE52-A14C-8ECD-CCCF26659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11378927" cy="58256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E36C91-2D0F-584D-BD9E-4574A4E986BE}"/>
              </a:ext>
            </a:extLst>
          </p:cNvPr>
          <p:cNvCxnSpPr/>
          <p:nvPr userDrawn="1"/>
        </p:nvCxnSpPr>
        <p:spPr>
          <a:xfrm>
            <a:off x="404949" y="1385047"/>
            <a:ext cx="11378927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5D1585-7B61-844E-A1B7-CBAB7733C08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3737" y="2339788"/>
            <a:ext cx="5591065" cy="3433995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1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46EA16-3199-FC49-B522-6C7939CB7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11378927" cy="58256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19D916-4B2D-4641-A4F3-D4C58453D61F}"/>
              </a:ext>
            </a:extLst>
          </p:cNvPr>
          <p:cNvCxnSpPr/>
          <p:nvPr userDrawn="1"/>
        </p:nvCxnSpPr>
        <p:spPr>
          <a:xfrm>
            <a:off x="404949" y="1385047"/>
            <a:ext cx="11378927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F6DD14-98EB-CD44-8C15-245EAA559AD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50" y="1590674"/>
            <a:ext cx="3736744" cy="4272219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35D5EA-3647-E046-9ABA-A8E11A99C34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4082" y="1590674"/>
            <a:ext cx="7359793" cy="4272219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881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7875"/>
            <a:ext cx="12178000" cy="68501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F110125-7744-A14E-BCC4-3BA34F617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11378927" cy="58256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189FD1-3C68-3D49-8784-FE513DB39659}"/>
              </a:ext>
            </a:extLst>
          </p:cNvPr>
          <p:cNvCxnSpPr/>
          <p:nvPr userDrawn="1"/>
        </p:nvCxnSpPr>
        <p:spPr>
          <a:xfrm>
            <a:off x="404949" y="1385047"/>
            <a:ext cx="11378927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58389F-B7CE-B74A-BFAC-F0C4ED24136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49" y="1590674"/>
            <a:ext cx="7300216" cy="4272219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39CFA6-E503-9D4A-8E5E-37F97117DF0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89088" y="1590674"/>
            <a:ext cx="3794787" cy="4272219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6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DD8D7A-7CA4-3242-94F2-2EFBDB47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9" y="739588"/>
            <a:ext cx="11378927" cy="5034195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5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949" y="1707781"/>
            <a:ext cx="11378927" cy="4034104"/>
          </a:xfrm>
        </p:spPr>
        <p:txBody>
          <a:bodyPr vert="eaVert"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B83076-1B22-4643-813E-E73942AF2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11378927" cy="58256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tx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6DAE6-431B-6C4F-940C-19CE4776659F}"/>
              </a:ext>
            </a:extLst>
          </p:cNvPr>
          <p:cNvCxnSpPr/>
          <p:nvPr userDrawn="1"/>
        </p:nvCxnSpPr>
        <p:spPr>
          <a:xfrm>
            <a:off x="404949" y="1385047"/>
            <a:ext cx="11378927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" y="3939"/>
            <a:ext cx="12177996" cy="68501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5F458D-E2A0-3C4F-81C2-A196B09DB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949" y="802479"/>
            <a:ext cx="5068004" cy="1026321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D29FE-7D4F-0A49-BB39-77E4E4A06630}"/>
              </a:ext>
            </a:extLst>
          </p:cNvPr>
          <p:cNvCxnSpPr>
            <a:cxnSpLocks/>
          </p:cNvCxnSpPr>
          <p:nvPr userDrawn="1"/>
        </p:nvCxnSpPr>
        <p:spPr>
          <a:xfrm>
            <a:off x="404949" y="1990165"/>
            <a:ext cx="5068004" cy="0"/>
          </a:xfrm>
          <a:prstGeom prst="line">
            <a:avLst/>
          </a:prstGeom>
          <a:ln w="50800">
            <a:solidFill>
              <a:srgbClr val="90BD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D522629-DC41-244A-A7B6-F5D73A8759C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4949" y="2285999"/>
            <a:ext cx="5068003" cy="3576893"/>
          </a:xfrm>
        </p:spPr>
        <p:txBody>
          <a:bodyPr/>
          <a:lstStyle>
            <a:lvl1pPr>
              <a:buClr>
                <a:srgbClr val="90BDCB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90BDCB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0BDCB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90BDCB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90BDCB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D394B9C-5407-C24A-A453-C9C8359226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52882" y="802478"/>
            <a:ext cx="5530993" cy="5060415"/>
          </a:xfrm>
        </p:spPr>
        <p:txBody>
          <a:bodyPr/>
          <a:lstStyle>
            <a:lvl1pPr>
              <a:buClr>
                <a:srgbClr val="005D83"/>
              </a:buClr>
              <a:defRPr/>
            </a:lvl1pPr>
            <a:lvl2pPr>
              <a:buClr>
                <a:srgbClr val="005D83"/>
              </a:buClr>
              <a:defRPr/>
            </a:lvl2pPr>
            <a:lvl3pPr>
              <a:buClr>
                <a:srgbClr val="005D83"/>
              </a:buClr>
              <a:defRPr/>
            </a:lvl3pPr>
            <a:lvl4pPr>
              <a:buClr>
                <a:srgbClr val="005D83"/>
              </a:buClr>
              <a:defRPr/>
            </a:lvl4pPr>
            <a:lvl5pPr>
              <a:buClr>
                <a:srgbClr val="005D8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1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D5CC-8D73-CC46-888A-8DFE3C7D3415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73C7-C402-8D4A-93D6-B682CD6E37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2CBE0-78A8-9B48-8196-D22B808A7E2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5413" y="3937"/>
            <a:ext cx="12178000" cy="6850125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5034C87-79DA-A446-A784-588752ACDC73}"/>
              </a:ext>
            </a:extLst>
          </p:cNvPr>
          <p:cNvSpPr txBox="1">
            <a:spLocks/>
          </p:cNvSpPr>
          <p:nvPr userDrawn="1"/>
        </p:nvSpPr>
        <p:spPr>
          <a:xfrm>
            <a:off x="837982" y="576073"/>
            <a:ext cx="10512862" cy="531759"/>
          </a:xfrm>
          <a:prstGeom prst="rect">
            <a:avLst/>
          </a:prstGeom>
        </p:spPr>
        <p:txBody>
          <a:bodyPr vert="horz" lIns="121888" tIns="60944" rIns="121888" bIns="6094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2133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88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8" r:id="rId3"/>
    <p:sldLayoutId id="2147483681" r:id="rId4"/>
    <p:sldLayoutId id="2147483684" r:id="rId5"/>
    <p:sldLayoutId id="2147483688" r:id="rId6"/>
    <p:sldLayoutId id="2147483683" r:id="rId7"/>
    <p:sldLayoutId id="2147483686" r:id="rId8"/>
    <p:sldLayoutId id="2147483689" r:id="rId9"/>
    <p:sldLayoutId id="2147483690" r:id="rId10"/>
    <p:sldLayoutId id="214748369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9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1FF4F27F-60C5-804F-BA86-46C0EF52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53536-5DD7-904F-A7B8-37D11A7E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1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D3D96-D9A5-1449-AFE8-BF7790C67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5C677B-04D3-5549-876B-74F1F4E5B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447213" y="6356350"/>
            <a:ext cx="2741612" cy="365125"/>
          </a:xfrm>
        </p:spPr>
        <p:txBody>
          <a:bodyPr/>
          <a:lstStyle/>
          <a:p>
            <a:fld id="{F2DF4141-3956-E743-B000-CD807D66F5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AF037-904B-D14F-A48A-BAF3908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FA632-AA72-1B40-9295-82B23BB953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9447213" y="6356350"/>
            <a:ext cx="2741612" cy="365125"/>
          </a:xfrm>
        </p:spPr>
        <p:txBody>
          <a:bodyPr/>
          <a:lstStyle/>
          <a:p>
            <a:fld id="{79D073C7-C402-8D4A-93D6-B682CD6E37F9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4D04B5-5709-8F45-ACC0-FF00F9EFE8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48D9C8-DCE0-2A4A-AF88-ECC7F5D5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728EB-BC46-6047-8326-F59600F6AC3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3CE17A-E960-934D-BBA1-2626A75A353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9447213" y="6356350"/>
            <a:ext cx="2741612" cy="365125"/>
          </a:xfrm>
        </p:spPr>
        <p:txBody>
          <a:bodyPr/>
          <a:lstStyle/>
          <a:p>
            <a:fld id="{79D073C7-C402-8D4A-93D6-B682CD6E37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49AC-77D7-0A4D-A86C-46E6D791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E7C00-3CD9-6F47-8057-EDCDDFF6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4294967295"/>
          </p:nvPr>
        </p:nvSpPr>
        <p:spPr>
          <a:xfrm>
            <a:off x="11176000" y="6356350"/>
            <a:ext cx="1012825" cy="365125"/>
          </a:xfrm>
        </p:spPr>
        <p:txBody>
          <a:bodyPr/>
          <a:lstStyle/>
          <a:p>
            <a:fld id="{C9E422C7-6ABB-4441-82B4-F261F086D33D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908050" cy="365125"/>
          </a:xfrm>
        </p:spPr>
        <p:txBody>
          <a:bodyPr/>
          <a:lstStyle/>
          <a:p>
            <a:fld id="{F2DF4141-3956-E743-B000-CD807D66F5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4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9E5BA-AACA-B04F-B5D2-6B454E20C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59E898-C979-F345-8AA4-D91090995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8F7A07-8C01-894C-84D9-BC3B837AFA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2BF0AB-ED7D-6845-A135-7E171DB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90566E-723C-3847-A6E7-A71793EDA7D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1450638" y="6254750"/>
            <a:ext cx="738187" cy="365125"/>
          </a:xfrm>
        </p:spPr>
        <p:txBody>
          <a:bodyPr/>
          <a:lstStyle/>
          <a:p>
            <a:fld id="{C82EFE16-E26B-7E4B-AFCB-E47F1AC1451C}" type="datetime1">
              <a:rPr lang="en-US" smtClean="0"/>
              <a:t>4/12/2023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11566525" y="6254750"/>
            <a:ext cx="622300" cy="365125"/>
          </a:xfrm>
        </p:spPr>
        <p:txBody>
          <a:bodyPr/>
          <a:lstStyle/>
          <a:p>
            <a:fld id="{79D073C7-C402-8D4A-93D6-B682CD6E37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3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C0D39E-C3A0-A24B-9782-7ECEFAB6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CDE2B-450A-9B4D-9B49-76F54127AF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D8AE0-B7DA-C945-8D4B-04246B82B93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C7EB-F2C0-C74B-BBD3-F74D408A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333F-E18F-DC40-9731-CD779E7170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964D6-1754-914F-802A-CAC77CE4537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7A3407-2A57-F34F-8253-0E813B29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7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d9dc18-15ea-424b-b24d-55ab4d4e7519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11</Words>
  <Application>Microsoft Office PowerPoint</Application>
  <PresentationFormat>Custom</PresentationFormat>
  <Paragraphs>11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Mangan, Christopher [USA]</dc:creator>
  <cp:lastModifiedBy>Pina, Mike (FHWA)</cp:lastModifiedBy>
  <cp:revision>53</cp:revision>
  <dcterms:created xsi:type="dcterms:W3CDTF">2017-04-06T22:05:28Z</dcterms:created>
  <dcterms:modified xsi:type="dcterms:W3CDTF">2023-04-12T14:37:16Z</dcterms:modified>
</cp:coreProperties>
</file>