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7_E5D68908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3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443ED59-20C7-4FDF-8DCA-8A14D1AA1C8C}" name="Microsoft Office User" initials="MOU" userId="Microsoft Office User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5"/>
    <p:restoredTop sz="75540"/>
  </p:normalViewPr>
  <p:slideViewPr>
    <p:cSldViewPr snapToGrid="0">
      <p:cViewPr varScale="1">
        <p:scale>
          <a:sx n="89" d="100"/>
          <a:sy n="89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modernComment_107_E5D6890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B8BE0E3-68B0-7045-9B21-FA4B106E14D9}" authorId="{8443ED59-20C7-4FDF-8DCA-8A14D1AA1C8C}" created="2023-09-25T14:16:49.972">
    <pc:sldMkLst xmlns:pc="http://schemas.microsoft.com/office/powerpoint/2013/main/command">
      <pc:docMk/>
      <pc:sldMk cId="3856042248" sldId="263"/>
    </pc:sldMkLst>
    <p188:txBody>
      <a:bodyPr/>
      <a:lstStyle/>
      <a:p>
        <a:r>
          <a:rPr lang="en-US"/>
          <a:t>Increase text size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63A3C-C3ED-F04E-AEB5-1D52E89E91E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2AAE7-CAB9-8E4A-BE05-413A24C4D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57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Upward trend in percent of cases , across most states though some flattening out </a:t>
            </a:r>
          </a:p>
          <a:p>
            <a:r>
              <a:rPr lang="en-US" dirty="0"/>
              <a:t>	- On average, </a:t>
            </a:r>
            <a:r>
              <a:rPr lang="en-US" dirty="0" err="1"/>
              <a:t>Xpert</a:t>
            </a:r>
            <a:r>
              <a:rPr lang="en-US" dirty="0"/>
              <a:t> testing has reached XXX % of cases by 2019</a:t>
            </a:r>
          </a:p>
          <a:p>
            <a:r>
              <a:rPr lang="en-US" dirty="0"/>
              <a:t>- States with the highest performance: </a:t>
            </a:r>
          </a:p>
          <a:p>
            <a:r>
              <a:rPr lang="en-US" dirty="0"/>
              <a:t>- States with the lowest performance: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2AAE7-CAB9-8E4A-BE05-413A24C4D2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88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87F8-C925-4FD3-7630-2C5C00F9C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CF7AB-F033-020E-6EDD-E0092806A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5AFE8-A52B-F899-AD14-361AA47C4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62B5-9353-204C-A548-348315A7A349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37872-6B4C-B2BA-EA70-CE773FBB3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74A24-2E8E-C2F6-53D2-4F1ED13F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85FE-DC5C-6842-B87F-A556989F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7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D006-1314-9DE1-672F-75F6F381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D3B48-2E5C-3403-2645-DB4F043B4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0669C-5A79-7E37-2711-9F0915AC8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62B5-9353-204C-A548-348315A7A349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BF7B8-C4D9-E65E-3354-C0785D11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F6331-BE69-FED7-56FD-D87ADDCC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85FE-DC5C-6842-B87F-A556989F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1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F20160-C4C2-7651-86EB-74C94F0BC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25FB6-5A17-7217-C418-7167526A8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8872A-54D9-3814-FB21-4BA26FB1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62B5-9353-204C-A548-348315A7A349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83CF0-CF85-5262-B882-035BE94B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14DCB-07D5-0A4E-873A-EF65CE59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85FE-DC5C-6842-B87F-A556989F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6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56F8-5B3B-A50F-905D-70ACC5F3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F92DD-34E1-6197-80A6-D580E70E5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97EAC-570C-D259-FAA4-40FFB954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62B5-9353-204C-A548-348315A7A349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E91DF-6706-C808-C145-1EEBB988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B5D98-365A-0ED1-07DE-57657C8B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85FE-DC5C-6842-B87F-A556989F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DD57E-0EC0-E46E-F80B-55D1113C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36D75-6D2C-F75F-182F-14E2AB99F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267F2-DCF2-A28D-199E-2F5638D9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62B5-9353-204C-A548-348315A7A349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C8A2D-E005-C31F-AF23-375B95477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2695C-AD27-3BC0-1B13-DA3396707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85FE-DC5C-6842-B87F-A556989F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4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EAAC-E740-5139-0964-A5242445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F060A-5158-0E46-F258-9C033051A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EAB4D-40CF-8617-31A5-E6EE514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A6835-8392-D732-8DD3-59D3FA6A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62B5-9353-204C-A548-348315A7A349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B6BA1-8FF7-ED16-2C71-F32A5847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71B0E-FF19-E8F5-6BEF-9CFC007C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85FE-DC5C-6842-B87F-A556989F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3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4EF6-38C9-0AFF-E266-D05D7944C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FD87C-096F-E6D5-8059-D653F228B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64726-77B3-CB3D-B3BF-500E870AC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C60E6-BEDC-11EE-92B7-853448CB7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3446C-F007-5211-D981-4A0F7F0BD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6D90EE-6D56-4281-6E12-A4B6C02D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62B5-9353-204C-A548-348315A7A349}" type="datetimeFigureOut">
              <a:rPr lang="en-US" smtClean="0"/>
              <a:t>9/25/23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357C75-2049-FBFD-A7FE-8081C0234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53C3CC-7742-D76B-533D-E882B94A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85FE-DC5C-6842-B87F-A556989F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4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F650-767C-0425-DCF5-8809E514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AD4999-5246-A0F6-CA5E-3552E465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62B5-9353-204C-A548-348315A7A349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2358C-51DE-0CB6-D79D-657C7323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DEE61-56E6-283F-6B3A-ACA4E546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85FE-DC5C-6842-B87F-A556989F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673BB-4103-22FD-8C1E-EBA3ABF8C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62B5-9353-204C-A548-348315A7A349}" type="datetimeFigureOut">
              <a:rPr lang="en-US" smtClean="0"/>
              <a:t>9/25/23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E4D575-A45A-DCE3-13F7-7E35F34C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54219-3B1D-62D3-0964-FA932B22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85FE-DC5C-6842-B87F-A556989F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8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4BAA-E451-51A4-B0CA-C5554CC1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F759F-7948-42C8-B754-A17DBB9D8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A66AC-CE41-D6FF-D5AA-130035C3D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D990B-EADE-DB39-1EEB-A442ABA42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62B5-9353-204C-A548-348315A7A349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2C1CF-C472-8B2C-6F81-521A5F51E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E1261-9868-EEC2-76A4-34010CC2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85FE-DC5C-6842-B87F-A556989F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5828-197A-9C57-DC47-5419DAE75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FD3DAA-DD05-18A9-5BD7-3F69AA512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B8054-5423-545A-CF73-4CAC7E51C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569B2-A2B9-1405-959A-283398AA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62B5-9353-204C-A548-348315A7A349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3C8D1-7C93-1B4D-E02B-F7CFF254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34F7B-7848-B1F9-0282-E93F6DBA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85FE-DC5C-6842-B87F-A556989F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7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D84905-8310-6B3D-9126-5C998A416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1F68E-AF18-20C1-00A8-7BB7B4473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4ED35-7956-8DDB-056E-FAF44E3CC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362B5-9353-204C-A548-348315A7A349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DFF28-AC87-FC15-BDD9-33D3F9D24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4CBC1-39AA-3900-DCBC-DCEBC014E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A85FE-DC5C-6842-B87F-A556989F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1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7_E5D6890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3CAB-91BF-C714-033F-5F62FAE6BE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459D9-1174-EF8A-D417-A58B32AB01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6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F392-0F66-5BD2-C402-078A6F03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72DB-7788-7626-7200-759DD5A2C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out trends in the prevalence of Rif Resistance over time using </a:t>
            </a:r>
            <a:r>
              <a:rPr lang="en-US" dirty="0" err="1"/>
              <a:t>Xpert</a:t>
            </a:r>
            <a:r>
              <a:rPr lang="en-US" dirty="0"/>
              <a:t> data in Sinan</a:t>
            </a:r>
          </a:p>
          <a:p>
            <a:r>
              <a:rPr lang="en-US" dirty="0"/>
              <a:t>Develop a relatively simple model that accounts for variation in roll-out of </a:t>
            </a:r>
            <a:r>
              <a:rPr lang="en-US" dirty="0" err="1"/>
              <a:t>Xpert</a:t>
            </a:r>
            <a:r>
              <a:rPr lang="en-US" dirty="0"/>
              <a:t> over time and across states, as well as potential bias in who is getting tested with </a:t>
            </a:r>
            <a:r>
              <a:rPr lang="en-US" dirty="0" err="1"/>
              <a:t>Xpert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65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B087-E021-22ED-48BC-F5065429D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stage: Trends in </a:t>
            </a:r>
            <a:r>
              <a:rPr lang="en-US" dirty="0" err="1"/>
              <a:t>Xpert</a:t>
            </a:r>
            <a:r>
              <a:rPr lang="en-US" dirty="0"/>
              <a:t> testing overtime (2014-2019)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42C47-D7D3-20AB-51D6-9F502DAE0E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044FB63A-E169-E996-339E-AF1F97AD1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37" y="1386110"/>
            <a:ext cx="10936126" cy="547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4224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F392-0F66-5BD2-C402-078A6F03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72DB-7788-7626-7200-759DD5A2C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727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107</Words>
  <Application>Microsoft Macintosh PowerPoint</Application>
  <PresentationFormat>Widescreen</PresentationFormat>
  <Paragraphs>10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Aim</vt:lpstr>
      <vt:lpstr>Setting the stage: Trends in Xpert testing overtime (2014-2019) </vt:lpstr>
      <vt:lpstr>Model specification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2023-09-25T14:09:45Z</dcterms:created>
  <dcterms:modified xsi:type="dcterms:W3CDTF">2023-09-25T14:21:19Z</dcterms:modified>
</cp:coreProperties>
</file>