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81" d="100"/>
          <a:sy n="81" d="100"/>
        </p:scale>
        <p:origin x="-91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1/29/2013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1/29/2013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extLst>
              <p:ext uri="{D42A27DB-BD31-4B8C-83A1-F6EECF244321}">
                <p14:modId xmlns:p14="http://schemas.microsoft.com/office/powerpoint/2010/main" val="2793063417"/>
              </p:ext>
            </p:extLst>
          </p:nvPr>
        </p:nvGraphicFramePr>
        <p:xfrm>
          <a:off x="5486400" y="4419600"/>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1334</TotalTime>
  <Words>3022</Words>
  <Application>Microsoft Office PowerPoint</Application>
  <PresentationFormat>On-screen Show (4:3)</PresentationFormat>
  <Paragraphs>570</Paragraphs>
  <Slides>57</Slides>
  <Notes>20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stefan</cp:lastModifiedBy>
  <cp:revision>313</cp:revision>
  <dcterms:created xsi:type="dcterms:W3CDTF">2007-12-08T16:03:35Z</dcterms:created>
  <dcterms:modified xsi:type="dcterms:W3CDTF">2013-01-29T12:52:36Z</dcterms:modified>
  <cp:category>software engineering</cp:category>
</cp:coreProperties>
</file>