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75" d="100"/>
          <a:sy n="75" d="100"/>
        </p:scale>
        <p:origin x="-946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comment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</a:t>
            </a:r>
            <a:r>
              <a:rPr lang="en-US" sz="2600" i="1" smtClean="0">
                <a:solidFill>
                  <a:srgbClr val="EBFFD2"/>
                </a:solidFill>
              </a:rPr>
              <a:t>"?// fragments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2438</TotalTime>
  <Words>1573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599</cp:revision>
  <dcterms:created xsi:type="dcterms:W3CDTF">2007-12-08T16:03:35Z</dcterms:created>
  <dcterms:modified xsi:type="dcterms:W3CDTF">2013-03-12T15:37:16Z</dcterms:modified>
  <cp:category>software engineering</cp:category>
</cp:coreProperties>
</file>