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</p:sldIdLst>
  <p:sldSz cx="9144000" cy="6858000" type="screen4x3"/>
  <p:notesSz cx="6881813" cy="9296400"/>
  <p:custDataLst>
    <p:tags r:id="rId6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>
        <p:scale>
          <a:sx n="88" d="100"/>
          <a:sy n="88" d="100"/>
        </p:scale>
        <p:origin x="-562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smtClean="0"/>
              <a:t>Constructors </a:t>
            </a:r>
            <a:r>
              <a:rPr lang="en-US" smtClean="0"/>
              <a:t>have </a:t>
            </a:r>
            <a:r>
              <a:rPr lang="en-US" dirty="0" smtClean="0"/>
              <a:t>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1802</TotalTime>
  <Words>3788</Words>
  <Application>Microsoft Office PowerPoint</Application>
  <PresentationFormat>On-screen Show (4:3)</PresentationFormat>
  <Paragraphs>707</Paragraphs>
  <Slides>58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stefan</cp:lastModifiedBy>
  <cp:revision>447</cp:revision>
  <dcterms:created xsi:type="dcterms:W3CDTF">2007-12-08T16:03:35Z</dcterms:created>
  <dcterms:modified xsi:type="dcterms:W3CDTF">2013-02-24T19:14:26Z</dcterms:modified>
  <cp:category>software engineering</cp:category>
</cp:coreProperties>
</file>