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7" r:id="rId16"/>
    <p:sldId id="288" r:id="rId17"/>
    <p:sldId id="289" r:id="rId18"/>
    <p:sldId id="290" r:id="rId19"/>
    <p:sldId id="291" r:id="rId20"/>
    <p:sldId id="292" r:id="rId21"/>
    <p:sldId id="295" r:id="rId22"/>
    <p:sldId id="293" r:id="rId23"/>
    <p:sldId id="294" r:id="rId24"/>
    <p:sldId id="272" r:id="rId25"/>
    <p:sldId id="273" r:id="rId26"/>
    <p:sldId id="274" r:id="rId27"/>
    <p:sldId id="275" r:id="rId28"/>
    <p:sldId id="276" r:id="rId29"/>
    <p:sldId id="277" r:id="rId30"/>
    <p:sldId id="300" r:id="rId31"/>
    <p:sldId id="301" r:id="rId32"/>
    <p:sldId id="278" r:id="rId33"/>
    <p:sldId id="302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</p:sldIdLst>
  <p:sldSz cx="9144000" cy="6858000" type="screen4x3"/>
  <p:notesSz cx="6881813" cy="92964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>
        <p:scale>
          <a:sx n="80" d="100"/>
          <a:sy n="80" d="100"/>
        </p:scale>
        <p:origin x="-80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97D57-0746-439A-B0F8-04E16211A840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797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C800-527C-48C6-9E1D-0DF98F73663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736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3D2F8-8966-4BD6-9C71-BC5C91F6B7A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399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23D46-FE71-4750-A545-10D210E8D4D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199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96005-2DBD-46E6-85AE-8A3ACA7662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873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35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196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85A11-35F1-411F-86C6-EFDFFEE79B89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72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369ty8x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 smtClean="0"/>
              <a:t>Extension Methods, Lambda Expressions and LINQ</a:t>
            </a:r>
            <a:endParaRPr lang="en-US" sz="5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Extension Methods, Anonymous </a:t>
            </a:r>
            <a:r>
              <a:rPr lang="en-US" dirty="0" smtClean="0"/>
              <a:t>Types,</a:t>
            </a:r>
            <a:br>
              <a:rPr lang="en-US" dirty="0" smtClean="0"/>
            </a:br>
            <a:r>
              <a:rPr lang="en-US" dirty="0" smtClean="0"/>
              <a:t> Delegates, </a:t>
            </a:r>
            <a:r>
              <a:rPr lang="en-US" dirty="0"/>
              <a:t>Lambda Expressions </a:t>
            </a:r>
            <a:r>
              <a:rPr lang="en-US" dirty="0" smtClean="0"/>
              <a:t>and LINQ</a:t>
            </a:r>
            <a:endParaRPr lang="bg-BG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0" name="Picture 6" descr="http://www.3dwallpapers.in/images/wallpapers/3d%20smilies__2560x1600-972334.jpe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638800" y="4572000"/>
            <a:ext cx="2924174" cy="1828051"/>
          </a:xfrm>
          <a:prstGeom prst="roundRect">
            <a:avLst>
              <a:gd name="adj" fmla="val 51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Encapsulate a set of read-only properties and their value into a single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need to explicitly define a type </a:t>
            </a:r>
            <a:r>
              <a:rPr lang="en-US" dirty="0"/>
              <a:t>first</a:t>
            </a:r>
          </a:p>
          <a:p>
            <a:pPr>
              <a:lnSpc>
                <a:spcPct val="100000"/>
              </a:lnSpc>
            </a:pPr>
            <a:r>
              <a:rPr lang="en-US" dirty="0"/>
              <a:t>To define an anonymous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the new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/>
              <a:t> keyword in conjunction with the object initialization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5410200"/>
            <a:ext cx="7480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2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96300" cy="32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compile time, the C# compiler will </a:t>
            </a:r>
            <a:r>
              <a:rPr lang="en-US" noProof="1"/>
              <a:t>autogenerate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uniquely named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class </a:t>
            </a:r>
            <a:r>
              <a:rPr lang="en-US" dirty="0"/>
              <a:t>name is not visible from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implicit </a:t>
            </a:r>
            <a:r>
              <a:rPr lang="en-US" dirty="0"/>
              <a:t>typing </a:t>
            </a: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 smtClean="0"/>
              <a:t> keyword) is mandatory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19126" y="1219200"/>
            <a:ext cx="783907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rIns="108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 anonymous type representing a car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myCar =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Color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Speed 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Console.WriteLine("My car is a {0} {1}.",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myCar.Color, myCar.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6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Properties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Anonymous types are reference types directly derived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System.Object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Have overridden </a:t>
            </a:r>
            <a:r>
              <a:rPr lang="en-US" dirty="0"/>
              <a:t>version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Equals()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GetHashCode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Do not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 smtClean="0"/>
              <a:t> operators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4114800"/>
            <a:ext cx="7480300" cy="1660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 == q); // false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Console.WriteLine(p.Equals(q)); // true</a:t>
            </a:r>
          </a:p>
        </p:txBody>
      </p:sp>
    </p:spTree>
    <p:extLst>
      <p:ext uri="{BB962C8B-B14F-4D97-AF65-F5344CB8AC3E}">
        <p14:creationId xmlns:p14="http://schemas.microsoft.com/office/powerpoint/2010/main" val="3974884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define and use arrays of anonymous types through the following syntax: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2443009"/>
            <a:ext cx="7480300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new[] { new { X = 3, Y = 5 },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{ X = 1, Y = 2 }, new { X = 0, Y = 7 } };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arr)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Console.WriteLine("({0}, {1})",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item.X, item.Y);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10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4478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Anonymous Types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2250280"/>
            <a:ext cx="7467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6388" name="Picture 4" descr="http://traction.untergrund.net/common/img/screenshot/pouet/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048000"/>
            <a:ext cx="4114800" cy="30861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7105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6248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in .NET Framework</a:t>
            </a:r>
            <a:endParaRPr lang="en-US" dirty="0"/>
          </a:p>
        </p:txBody>
      </p:sp>
      <p:pic>
        <p:nvPicPr>
          <p:cNvPr id="52229" name="Picture 5" descr="C:\Trash\delegat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2688" y="2912207"/>
            <a:ext cx="6589712" cy="2757610"/>
          </a:xfrm>
          <a:prstGeom prst="roundRect">
            <a:avLst>
              <a:gd name="adj" fmla="val 3925"/>
            </a:avLst>
          </a:prstGeom>
          <a:noFill/>
          <a:effectLst>
            <a:softEdge rad="63500"/>
          </a:effectLst>
        </p:spPr>
      </p:pic>
      <p:pic>
        <p:nvPicPr>
          <p:cNvPr id="52231" name="Picture 7" descr="C:\Trash\ms.net-transparent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4038600"/>
            <a:ext cx="7294346" cy="2144587"/>
          </a:xfrm>
          <a:prstGeom prst="roundRect">
            <a:avLst>
              <a:gd name="adj" fmla="val 56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66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 special .NET types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hold a method reference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signature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of given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Number and types of the parameters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return type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"values" are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These methods match their signature (parameters and return types)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reference types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roughly similar to function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pointers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Strongly-typed pointer (reference) to a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 (address) to a callback function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static and instance methods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a sequence of multiple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 as multicast delegates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to perform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callback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invocations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the "publish-subscribe" model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42938" y="1050617"/>
            <a:ext cx="7815262" cy="5350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Declaration of a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SimpleDelegate(string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DelegatesExample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TestMethod(string param)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was called by a delegate.");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got parameter: {0}.",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Instantiate the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SimpleDelegate d = new SimpleDelegate(TestMethod);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Invocation of the method, pointed by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d("test");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77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24400"/>
            <a:ext cx="43434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Simple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4864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8129" name="Picture 1" descr="C:\Trash\more-delegates.n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9150" y="1586753"/>
            <a:ext cx="7486650" cy="2730426"/>
          </a:xfrm>
          <a:prstGeom prst="roundRect">
            <a:avLst>
              <a:gd name="adj" fmla="val 663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664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Extension Methods</a:t>
            </a:r>
            <a:endParaRPr lang="en-US" dirty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Anonymous Types</a:t>
            </a:r>
            <a:r>
              <a:rPr lang="bg-BG" dirty="0" smtClean="0"/>
              <a:t> </a:t>
            </a:r>
            <a:endParaRPr lang="en-US" dirty="0" smtClean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Delegates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Lambda Expressions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LINQ Queries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2706" name="Picture 2" descr="http://www.disaster-info.net/newsletter/96/images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743200"/>
            <a:ext cx="2748231" cy="3512821"/>
          </a:xfrm>
          <a:prstGeom prst="roundRect">
            <a:avLst>
              <a:gd name="adj" fmla="val 380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06719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and Multicast Delegates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dirty="0" smtClean="0"/>
              <a:t>A delegate can be generic:</a:t>
            </a:r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a generic delegate: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The above can simplified as follows: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Delegates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multicast</a:t>
            </a:r>
            <a:r>
              <a:rPr lang="en-US" dirty="0" smtClean="0"/>
              <a:t> (can hold multiple methods), assigned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 smtClean="0"/>
              <a:t> operator: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1" y="1587704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SomeDelegate&lt;T&gt;(T item);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5800" y="4395850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28481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void Notify(int i) { … } </a:t>
            </a:r>
          </a:p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new SomeDelegate&lt;int&gt;(Notify);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6036418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+=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08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methods without name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take parameters and return values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keyword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96913" y="3124200"/>
            <a:ext cx="7761288" cy="3237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delegate void SomeDelegate(string str);</a:t>
            </a:r>
          </a:p>
          <a:p>
            <a:pPr marL="0" indent="0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SomeDelegate d = </a:t>
            </a:r>
            <a:r>
              <a:rPr lang="en-US" sz="1800" b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(string str)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MessageBox.Show(str);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6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85800" y="974827"/>
            <a:ext cx="77724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StringDelegate&lt;T&gt;(T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value);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MultiDelegates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PrintString(string str)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("Str: {0}", str);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PrintStringLength(string value)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("Length: {0}", value.Length);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StringDelegate&lt;string&gt;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=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.PrintString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new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().PrintStringLength;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 = d("some string value");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("Returned result: {0}", result);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48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29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Generic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libraifa.com/images/call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80" y="1295400"/>
            <a:ext cx="4459008" cy="3263296"/>
          </a:xfrm>
          <a:prstGeom prst="roundRect">
            <a:avLst>
              <a:gd name="adj" fmla="val 13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0"/>
            <a:ext cx="60960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69243"/>
            <a:ext cx="4610100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74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lambda expression is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function </a:t>
            </a:r>
            <a:r>
              <a:rPr lang="en-US" sz="3000" dirty="0" smtClean="0"/>
              <a:t>containing expressions and statements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create delegates or expression tree types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the lambda operator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Read as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goes to</a:t>
            </a:r>
            <a:r>
              <a:rPr lang="en-US" sz="2600" dirty="0" smtClean="0"/>
              <a:t>"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left side specifies the input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right side holds the expression or statement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 smtClean="0"/>
              <a:t>Usually used with collection extension methods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FindAll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  <p:extLst>
      <p:ext uri="{BB962C8B-B14F-4D97-AF65-F5344CB8AC3E}">
        <p14:creationId xmlns:p14="http://schemas.microsoft.com/office/powerpoint/2010/main" val="316918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Sorting with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447086"/>
            <a:ext cx="776287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Pet[]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Name="Sharo", Age=8 },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Name="Rex", Age=4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Name="Strela", Age=1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Name="Bora", Age=3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sortedPets = pets.OrderBy(pet =&gt; pet.Age);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pet.Name, pet.Age);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5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Lambda code expressions: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7526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list.FindAll((i)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  <p:extLst>
      <p:ext uri="{BB962C8B-B14F-4D97-AF65-F5344CB8AC3E}">
        <p14:creationId xmlns:p14="http://schemas.microsoft.com/office/powerpoint/2010/main" val="1291672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Delegates Holding</a:t>
            </a:r>
            <a:br>
              <a:rPr lang="en-US" dirty="0" smtClean="0"/>
            </a:br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Lambda functions can be stored in variables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Delegates are typed references to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Standard function delegates in .NET: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  <p:extLst>
      <p:ext uri="{BB962C8B-B14F-4D97-AF65-F5344CB8AC3E}">
        <p14:creationId xmlns:p14="http://schemas.microsoft.com/office/powerpoint/2010/main" val="357411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Extension Methods</a:t>
            </a:r>
            <a:endParaRPr lang="bg-BG" dirty="0"/>
          </a:p>
        </p:txBody>
      </p:sp>
      <p:pic>
        <p:nvPicPr>
          <p:cNvPr id="48130" name="Picture 2" descr="http://www.sterlingspring.com/images/extension/extension_spring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89983">
            <a:off x="3429000" y="1132964"/>
            <a:ext cx="2258206" cy="2971800"/>
          </a:xfrm>
          <a:prstGeom prst="roundRect">
            <a:avLst>
              <a:gd name="adj" fmla="val 56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956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are predefined delegates with the following signature</a:t>
            </a:r>
          </a:p>
          <a:p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 a way to check if an object meets some Boolean criteria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Func&lt;T,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bool&gt;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by many methods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search for an element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example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List&lt;T&gt;.FindAll(…)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retrieves all elements meeting the criteria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20713" y="2117568"/>
            <a:ext cx="79136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bool Predicate&lt;T&gt;(T obj) </a:t>
            </a:r>
          </a:p>
        </p:txBody>
      </p:sp>
    </p:spTree>
    <p:extLst>
      <p:ext uri="{BB962C8B-B14F-4D97-AF65-F5344CB8AC3E}">
        <p14:creationId xmlns:p14="http://schemas.microsoft.com/office/powerpoint/2010/main" val="5625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990600"/>
            <a:ext cx="793591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delegate(string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short form of the above (with lambda expression)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town) =&gt; town.StartsWith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5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62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631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843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3" cstate="print"/>
          <a:srcRect t="-10480" r="-1205" b="9170"/>
          <a:stretch>
            <a:fillRect/>
          </a:stretch>
        </p:blipFill>
        <p:spPr bwMode="auto">
          <a:xfrm>
            <a:off x="2362200" y="3733800"/>
            <a:ext cx="3313341" cy="2209800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05200"/>
            <a:ext cx="123825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2477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620000" cy="1752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3794" name="Picture 2" descr="http://www.credica.co.uk/Portals/3/PhotoImage_Query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124200"/>
            <a:ext cx="4238625" cy="2819401"/>
          </a:xfrm>
          <a:prstGeom prst="roundRect">
            <a:avLst>
              <a:gd name="adj" fmla="val 4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5326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Language Integrated Query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) query keywords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– specifies data source and range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– filters source elements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– specifies the type and shape that the elements in the returned sequence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groups query results according to a specified key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 smtClean="0"/>
              <a:t> – sorts query results in ascending or descending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6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clauses: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60994"/>
            <a:ext cx="7839074" cy="4235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num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num &lt;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2" name="Picture 2" descr="http://vibroseis.com/images/sel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1" y="2737528"/>
            <a:ext cx="1781174" cy="2468328"/>
          </a:xfrm>
          <a:prstGeom prst="roundRect">
            <a:avLst>
              <a:gd name="adj" fmla="val 49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8292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 (2)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/>
              <a:t>Nested queries: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78717"/>
            <a:ext cx="791527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"Sofia", "Varna", "Pleven", "Ruse", "Bourgas"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townPairs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t1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t2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new { T1 = t1, T2 = t2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townPair in townPairs)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Console.WriteLine("({0}, {1})",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townPair.T1, townPair.T2);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://rudolphlopez.com/images/ashNested3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94812"/>
            <a:ext cx="2667000" cy="2229787"/>
          </a:xfrm>
          <a:prstGeom prst="roundRect">
            <a:avLst>
              <a:gd name="adj" fmla="val 701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78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96300" cy="647700"/>
          </a:xfrm>
        </p:spPr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оrderby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19126" y="1752600"/>
            <a:ext cx="776287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fruits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"cherry", "apple", "blueberry"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"banana"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in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ascending sort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fruit in fruits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orderby frui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fruit;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9698" name="Picture 2" descr="http://farm3.static.flickr.com/2158/2091991850_eb57f2a31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667000"/>
            <a:ext cx="2235200" cy="1676400"/>
          </a:xfrm>
          <a:prstGeom prst="roundRect">
            <a:avLst>
              <a:gd name="adj" fmla="val 575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2828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technodenvision.com/images/query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270000"/>
            <a:ext cx="2628900" cy="2804160"/>
          </a:xfrm>
          <a:prstGeom prst="roundRect">
            <a:avLst>
              <a:gd name="adj" fmla="val 4400"/>
            </a:avLst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/>
              <a:t>LINQ Query </a:t>
            </a:r>
            <a:r>
              <a:rPr lang="en-US" sz="4800" dirty="0"/>
              <a:t>Keywords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9650" y="889000"/>
            <a:ext cx="211455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93133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irectortom.com/storage/right%20question.jpg?__SQUARESPACE_CACHEVERSION=122746754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52600"/>
            <a:ext cx="3810000" cy="28575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Extension Methods, Lambda Expressions and LINQ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630487" y="50990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9866478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Once a type is defined and compiled into </a:t>
            </a:r>
            <a:r>
              <a:rPr lang="en-US" dirty="0" smtClean="0"/>
              <a:t>an assembly </a:t>
            </a:r>
            <a:r>
              <a:rPr lang="en-US" dirty="0"/>
              <a:t>its definition is, more or less, final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way to update, remove or add new members is to recode and recompile the code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 methods </a:t>
            </a:r>
            <a:r>
              <a:rPr lang="en-US" dirty="0" smtClean="0"/>
              <a:t>allow </a:t>
            </a:r>
            <a:r>
              <a:rPr lang="en-US" dirty="0"/>
              <a:t>existing compiled types </a:t>
            </a:r>
            <a:r>
              <a:rPr lang="en-US" dirty="0" smtClean="0"/>
              <a:t>to gain new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recompilation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touching the</a:t>
            </a:r>
            <a:r>
              <a:rPr lang="bg-BG" dirty="0" smtClean="0"/>
              <a:t>				 </a:t>
            </a:r>
            <a:r>
              <a:rPr lang="en-US" dirty="0" smtClean="0"/>
              <a:t>original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6084" name="Picture 4" descr="http://www.kurtjacob.com.au/images/chimebars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612604"/>
            <a:ext cx="2838450" cy="1750722"/>
          </a:xfrm>
          <a:prstGeom prst="roundRect">
            <a:avLst>
              <a:gd name="adj" fmla="val 56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7911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an extension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Substring(int index,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dirty="0" smtClean="0"/>
              <a:t> for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that returns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and has the same functionality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dirty="0" smtClean="0"/>
              <a:t> in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 set of extension methods 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dirty="0" smtClean="0"/>
              <a:t> that implement the following group functions: sum, product, min, max, average.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method that from a given array of students finds all students whose first name is before its last name alphabetically. Use LINQ query operators.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LINQ query that finds the first name and last name of all students with age between 18 and 24.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7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the extension methods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sz="2800" dirty="0" smtClean="0"/>
              <a:t> with lambda expressions sort the students by first name and last name in descending order. Rewrite the same with LINQ.</a:t>
            </a:r>
            <a:endParaRPr lang="bg-BG" sz="2800" dirty="0" smtClean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Write a program that prints from given array of integers all numbers that are divisible by 7 and 3. Use the built-in extension methods and lambda expressions. Rewrite the same with LINQ.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delegates write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that has can execute certain method at each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 smtClean="0"/>
              <a:t> seconds.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* Read in MSDN about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2800" dirty="0" smtClean="0"/>
              <a:t> in C# and </a:t>
            </a:r>
            <a:r>
              <a:rPr lang="en-US" sz="2800" dirty="0" smtClean="0">
                <a:hlinkClick r:id="rId3"/>
              </a:rPr>
              <a:t>how to publish events</a:t>
            </a:r>
            <a:r>
              <a:rPr lang="en-US" sz="2800" dirty="0" smtClean="0"/>
              <a:t>. Re-implement the above using .NET events and following the best practices.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Extension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Extension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</a:t>
            </a:r>
            <a:r>
              <a:rPr lang="en-US" dirty="0"/>
              <a:t>static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keyword </a:t>
            </a:r>
            <a:r>
              <a:rPr lang="en-US" dirty="0" smtClean="0"/>
              <a:t>before its first argument to specify the class to be extended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Extension methods are "attached" to the extended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also be </a:t>
            </a:r>
            <a:r>
              <a:rPr lang="en-US" dirty="0"/>
              <a:t>called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statically</a:t>
            </a:r>
            <a:r>
              <a:rPr lang="en-US" dirty="0" smtClean="0"/>
              <a:t> through the </a:t>
            </a:r>
            <a:r>
              <a:rPr lang="en-US" dirty="0"/>
              <a:t>defining static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9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en-US" dirty="0"/>
              <a:t>Methods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9750" y="1143000"/>
            <a:ext cx="80645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Extensions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WordCount(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str)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str.Split(new char[] { ' ', '.', '?' },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StringSplitOptions.RemoveEmptyEntries).Length;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s = "Hello Extension Methods";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 = s.WordCount();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3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Extension </a:t>
            </a:r>
            <a:r>
              <a:rPr lang="en-US" sz="3600" dirty="0"/>
              <a:t>Methods </a:t>
            </a:r>
            <a:r>
              <a:rPr lang="en-US" sz="3600" dirty="0" smtClean="0"/>
              <a:t>– Examples (2)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IncreaseWidth(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IList&lt;int&gt; list, int amount)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list.Count; i++)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list[i] += amount;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ints =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List&lt;int&gt; { 1, 2, 3, 4, 5 };</a:t>
            </a:r>
          </a:p>
          <a:p>
            <a:pPr marL="147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ints.IncreaseWidth(5); // 6, 7, 8, 9, 10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6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Extension Methods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3010" name="Picture 2" descr="http://www.ipadio.com/library-media/images/live_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76600"/>
            <a:ext cx="5048250" cy="2019300"/>
          </a:xfrm>
          <a:prstGeom prst="roundRect">
            <a:avLst>
              <a:gd name="adj" fmla="val 4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2977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Anonymous Types</a:t>
            </a:r>
            <a:endParaRPr lang="bg-BG" dirty="0"/>
          </a:p>
        </p:txBody>
      </p:sp>
      <p:pic>
        <p:nvPicPr>
          <p:cNvPr id="21506" name="Picture 2" descr="http://dirtdiver.com/kansas/wp-content/uploads/2008/12/anonym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647700"/>
            <a:ext cx="4000500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18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2164</TotalTime>
  <Words>2402</Words>
  <Application>Microsoft Office PowerPoint</Application>
  <PresentationFormat>On-screen Show (4:3)</PresentationFormat>
  <Paragraphs>407</Paragraphs>
  <Slides>41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Telerik Academy</vt:lpstr>
      <vt:lpstr>Extension Methods, Lambda Expressions and LINQ</vt:lpstr>
      <vt:lpstr>Table of Contents</vt:lpstr>
      <vt:lpstr>Extension Methods</vt:lpstr>
      <vt:lpstr>Extension Methods</vt:lpstr>
      <vt:lpstr>Defining Extension Methods</vt:lpstr>
      <vt:lpstr>Extension Methods – Examples</vt:lpstr>
      <vt:lpstr>Extension Methods – Examples (2)</vt:lpstr>
      <vt:lpstr>Extension Methods</vt:lpstr>
      <vt:lpstr>Anonymous Types</vt:lpstr>
      <vt:lpstr>Anonymous Types</vt:lpstr>
      <vt:lpstr>Anonymous Types – Example</vt:lpstr>
      <vt:lpstr>Anonymous Types – Properties</vt:lpstr>
      <vt:lpstr>Arrays of Anonymous Types</vt:lpstr>
      <vt:lpstr>Anonymous Types</vt:lpstr>
      <vt:lpstr>Delegates in .NET Framework</vt:lpstr>
      <vt:lpstr>What are Delegates?</vt:lpstr>
      <vt:lpstr>What are Delegates? (2)</vt:lpstr>
      <vt:lpstr>Delegates – Example</vt:lpstr>
      <vt:lpstr>Simple Delegate</vt:lpstr>
      <vt:lpstr>Generic and Multicast Delegates</vt:lpstr>
      <vt:lpstr>Anonymous Methods</vt:lpstr>
      <vt:lpstr>Multicast Delegates – Example</vt:lpstr>
      <vt:lpstr>Multicast Generic Delegate</vt:lpstr>
      <vt:lpstr>Lambda Expressions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Predicates</vt:lpstr>
      <vt:lpstr>Predicates – Example</vt:lpstr>
      <vt:lpstr>Lambda Expressions</vt:lpstr>
      <vt:lpstr>LINQ and Query Keywords</vt:lpstr>
      <vt:lpstr>LINQ and Query Keywords</vt:lpstr>
      <vt:lpstr>Query Keywords – Examples</vt:lpstr>
      <vt:lpstr>Query Keywords – Examples (2)</vt:lpstr>
      <vt:lpstr>Query Keywords – Examples (3)</vt:lpstr>
      <vt:lpstr>LINQ Query Keywords</vt:lpstr>
      <vt:lpstr>Extension Methods, Lambda Expressions and LINQ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stefan</cp:lastModifiedBy>
  <cp:revision>559</cp:revision>
  <dcterms:created xsi:type="dcterms:W3CDTF">2007-12-08T16:03:35Z</dcterms:created>
  <dcterms:modified xsi:type="dcterms:W3CDTF">2013-02-25T16:14:06Z</dcterms:modified>
  <cp:category>software engineering</cp:category>
</cp:coreProperties>
</file>