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handoutMasterIdLst>
    <p:handoutMasterId r:id="rId59"/>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Lst>
  <p:sldSz cx="9144000" cy="6858000" type="screen4x3"/>
  <p:notesSz cx="6881813" cy="9296400"/>
  <p:custDataLst>
    <p:tags r:id="rId60"/>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93" autoAdjust="0"/>
    <p:restoredTop sz="94421" autoAdjust="0"/>
  </p:normalViewPr>
  <p:slideViewPr>
    <p:cSldViewPr>
      <p:cViewPr>
        <p:scale>
          <a:sx n="80" d="100"/>
          <a:sy n="80" d="100"/>
        </p:scale>
        <p:origin x="-78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2/27/2013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2/27/2013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not inherited</a:t>
            </a:r>
          </a:p>
          <a:p>
            <a:pPr marL="361950" indent="-361950">
              <a:lnSpc>
                <a:spcPct val="100000"/>
              </a:lnSpc>
            </a:pPr>
            <a:r>
              <a:rPr lang="en-US" dirty="0" smtClean="0"/>
              <a:t>Constructors are not inherited </a:t>
            </a:r>
          </a:p>
          <a:p>
            <a:pPr marL="709613" lvl="1" indent="-361950">
              <a:lnSpc>
                <a:spcPct val="100000"/>
              </a:lnSpc>
            </a:pPr>
            <a:r>
              <a:rPr lang="en-US" dirty="0" smtClean="0"/>
              <a:t>Valid for both instance </a:t>
            </a:r>
            <a:r>
              <a:rPr lang="en-US" dirty="0"/>
              <a:t>and </a:t>
            </a:r>
            <a:r>
              <a:rPr lang="en-US" dirty="0" smtClean="0"/>
              <a:t>static constructors</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a:ext>
            </a:extLst>
          </a:blip>
          <a:srcRect/>
          <a:stretch>
            <a:fillRect/>
          </a:stretch>
        </p:blipFill>
        <p:spPr bwMode="auto">
          <a:xfrm>
            <a:off x="533400"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43400" y="697785"/>
            <a:ext cx="4038600" cy="2738622"/>
          </a:xfrm>
          <a:prstGeom prst="roundRect">
            <a:avLst>
              <a:gd name="adj" fmla="val 3682"/>
            </a:avLst>
          </a:prstGeom>
          <a:noFill/>
          <a:effectLst>
            <a:outerShdw blurRad="63500" sx="102000" sy="102000" algn="ctr" rotWithShape="0">
              <a:prstClr val="black">
                <a:alpha val="40000"/>
              </a:prstClr>
            </a:outerShdw>
          </a:effectLst>
        </p:spPr>
      </p:pic>
      <p:sp>
        <p:nvSpPr>
          <p:cNvPr id="5" name="TextBox 4"/>
          <p:cNvSpPr txBox="1"/>
          <p:nvPr/>
        </p:nvSpPr>
        <p:spPr>
          <a:xfrm rot="607700">
            <a:off x="4490040" y="2731912"/>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1873</TotalTime>
  <Words>3113</Words>
  <Application>Microsoft Office PowerPoint</Application>
  <PresentationFormat>On-screen Show (4:3)</PresentationFormat>
  <Paragraphs>589</Paragraphs>
  <Slides>56</Slides>
  <Notes>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stefan</cp:lastModifiedBy>
  <cp:revision>494</cp:revision>
  <dcterms:created xsi:type="dcterms:W3CDTF">2007-12-08T16:03:35Z</dcterms:created>
  <dcterms:modified xsi:type="dcterms:W3CDTF">2013-02-27T16:18:58Z</dcterms:modified>
  <cp:category>software engineering</cp:category>
</cp:coreProperties>
</file>