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0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5" r:id="rId23"/>
    <p:sldId id="286" r:id="rId24"/>
    <p:sldId id="287" r:id="rId25"/>
    <p:sldId id="314" r:id="rId26"/>
    <p:sldId id="316" r:id="rId27"/>
    <p:sldId id="315" r:id="rId28"/>
    <p:sldId id="288" r:id="rId29"/>
    <p:sldId id="289" r:id="rId30"/>
    <p:sldId id="290" r:id="rId31"/>
    <p:sldId id="291" r:id="rId32"/>
    <p:sldId id="321" r:id="rId33"/>
    <p:sldId id="295" r:id="rId34"/>
    <p:sldId id="296" r:id="rId35"/>
    <p:sldId id="299" r:id="rId36"/>
    <p:sldId id="300" r:id="rId37"/>
    <p:sldId id="301" r:id="rId38"/>
    <p:sldId id="308" r:id="rId39"/>
    <p:sldId id="310" r:id="rId40"/>
    <p:sldId id="309" r:id="rId41"/>
    <p:sldId id="312" r:id="rId42"/>
    <p:sldId id="313" r:id="rId43"/>
    <p:sldId id="320" r:id="rId44"/>
    <p:sldId id="318" r:id="rId45"/>
    <p:sldId id="319" r:id="rId46"/>
    <p:sldId id="322" r:id="rId47"/>
    <p:sldId id="323" r:id="rId48"/>
    <p:sldId id="324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797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90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0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24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139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81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55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Reusable parts of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83134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057400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26" name="Picture 2" descr="http://www.ccjk.com/wp-content/uploads/2012/07/Comparative-Effectiveness-Method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0846"/>
            <a:ext cx="3810001" cy="2486714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900" y="2579494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Function("console.log('Hello')");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3900" y="3679822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{console.log('Hello')};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900" y="4748403"/>
            <a:ext cx="7696200" cy="853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{console.log('Hello')};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{console.log('Hello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238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</a:t>
            </a:r>
            <a:r>
              <a:rPr lang="en-US" dirty="0" smtClean="0"/>
              <a:t>unction, </a:t>
            </a:r>
            <a:r>
              <a:rPr lang="en-US" dirty="0"/>
              <a:t>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</a:t>
            </a:r>
            <a:r>
              <a:rPr lang="en-US" dirty="0"/>
              <a:t>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f</a:t>
            </a:r>
            <a:r>
              <a:rPr lang="en-US" dirty="0" smtClean="0"/>
              <a:t>unction’s 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968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f</a:t>
            </a:r>
            <a:r>
              <a:rPr lang="en-US" dirty="0" smtClean="0"/>
              <a:t>unction</a:t>
            </a:r>
            <a:endParaRPr lang="en-US" dirty="0"/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6576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05200"/>
            <a:ext cx="5334000" cy="24036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console.log("printed");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5975" y="5133404"/>
            <a:ext cx="1752600" cy="775401"/>
          </a:xfrm>
          <a:prstGeom prst="wedgeRoundRectCallout">
            <a:avLst>
              <a:gd name="adj1" fmla="val -72903"/>
              <a:gd name="adj2" fmla="val -185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do this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home</a:t>
            </a:r>
          </a:p>
        </p:txBody>
      </p:sp>
    </p:spTree>
    <p:extLst>
      <p:ext uri="{BB962C8B-B14F-4D97-AF65-F5344CB8AC3E}">
        <p14:creationId xmlns:p14="http://schemas.microsoft.com/office/powerpoint/2010/main" val="427043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Functions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27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2" y="1126224"/>
            <a:ext cx="8851898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9186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0627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</a:t>
            </a:r>
            <a:r>
              <a:rPr lang="en-US" dirty="0" smtClean="0"/>
              <a:t>function, </a:t>
            </a:r>
            <a:r>
              <a:rPr lang="en-US" dirty="0"/>
              <a:t>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function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sz="2800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146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36095"/>
            <a:ext cx="8686800" cy="1143000"/>
          </a:xfrm>
        </p:spPr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755295"/>
            <a:ext cx="78470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console.log("Maximal number: " +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0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</a:t>
            </a:r>
            <a:r>
              <a:rPr lang="en-US" dirty="0" smtClean="0"/>
              <a:t>function </a:t>
            </a:r>
            <a:r>
              <a:rPr lang="en-US" dirty="0"/>
              <a:t>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</a:t>
            </a:r>
            <a:r>
              <a:rPr lang="en-US" dirty="0"/>
              <a:t>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71950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99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  <a:p>
            <a:pPr lvl="1"/>
            <a:r>
              <a:rPr lang="en-US" dirty="0"/>
              <a:t>Declaring and Creating Functions</a:t>
            </a:r>
          </a:p>
          <a:p>
            <a:pPr lvl="1"/>
            <a:r>
              <a:rPr lang="en-US" dirty="0"/>
              <a:t>Calling Functions</a:t>
            </a:r>
          </a:p>
          <a:p>
            <a:r>
              <a:rPr lang="en-US" dirty="0"/>
              <a:t>Functions with Parameters</a:t>
            </a:r>
          </a:p>
          <a:p>
            <a:r>
              <a:rPr lang="en-US" dirty="0" smtClean="0"/>
              <a:t>The </a:t>
            </a:r>
            <a:r>
              <a:rPr lang="en-US" dirty="0"/>
              <a:t>arguments Object</a:t>
            </a:r>
          </a:p>
          <a:p>
            <a:r>
              <a:rPr lang="en-US" dirty="0"/>
              <a:t>Returning Values From Functions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Functions </a:t>
            </a:r>
            <a:r>
              <a:rPr lang="en-US" sz="3800" dirty="0"/>
              <a:t>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447800"/>
            <a:ext cx="79025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number + " 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Maximal number: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32175"/>
            <a:ext cx="648017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268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3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88975" y="1644243"/>
            <a:ext cx="7766050" cy="4375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read("input-tb");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line="";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(var 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 += " " 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console.log(line);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76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38155"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8155"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7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pic>
        <p:nvPicPr>
          <p:cNvPr id="4098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318611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4462119"/>
            <a:ext cx="77660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arguments){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printArguments(1,2,3,4);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6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15332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955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9831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Functions in JavaScript may or may not return a value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dirty="0" smtClean="0"/>
              <a:t>If no value is returned, the caller gets value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2988" y="440436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2988" y="501009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561746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2185"/>
            <a:ext cx="7924800" cy="685800"/>
          </a:xfrm>
        </p:spPr>
        <p:txBody>
          <a:bodyPr/>
          <a:lstStyle/>
          <a:p>
            <a:r>
              <a:rPr lang="en-US" dirty="0" smtClean="0"/>
              <a:t>Functions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98464"/>
            <a:ext cx="7924800" cy="569120"/>
          </a:xfrm>
        </p:spPr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899466" y="3396561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2052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401682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904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Functions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86800" cy="20574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Functions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object, etc...)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</a:t>
            </a:r>
            <a:r>
              <a:rPr lang="en-US" sz="3000" dirty="0" smtClean="0"/>
              <a:t>result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6327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multiply(int firstNum, int secondNum){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57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3336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391025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0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29146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1640"/>
            <a:ext cx="8686800" cy="5013960"/>
          </a:xfrm>
        </p:spPr>
        <p:txBody>
          <a:bodyPr/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3037269"/>
            <a:ext cx="7632700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numbers) 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if(numbers[i]%2 == 0){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91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1331913" y="2553613"/>
            <a:ext cx="6480175" cy="430887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912" y="1673225"/>
            <a:ext cx="6480176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Sum of Even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9020" y="3429000"/>
            <a:ext cx="7025960" cy="289560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338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Scope of variables and functions</a:t>
            </a:r>
            <a:endParaRPr lang="en-US" dirty="0"/>
          </a:p>
        </p:txBody>
      </p:sp>
      <p:pic>
        <p:nvPicPr>
          <p:cNvPr id="6146" name="Picture 2" descr="http://media.smashingmagazine.com/wp-content/uploads/images/js-scope/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5207"/>
            <a:ext cx="4495800" cy="3000186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25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700655"/>
            <a:ext cx="7920038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countOccurences(value){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for(var i=0; i&lt; arr.length; i++){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if(arr[i]==value){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72100" y="2821065"/>
            <a:ext cx="3358623" cy="775401"/>
          </a:xfrm>
          <a:prstGeom prst="wedgeRoundRectCallout">
            <a:avLst>
              <a:gd name="adj1" fmla="val -67965"/>
              <a:gd name="adj2" fmla="val 79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 is  in the global scope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2100" y="3928043"/>
            <a:ext cx="3358623" cy="994957"/>
          </a:xfrm>
          <a:prstGeom prst="wedgeRoundRectCallout">
            <a:avLst>
              <a:gd name="adj1" fmla="val -103601"/>
              <a:gd name="adj2" fmla="val 2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countOccurences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it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2100" y="5271308"/>
            <a:ext cx="3358623" cy="778385"/>
          </a:xfrm>
          <a:prstGeom prst="wedgeRoundRectCallout">
            <a:avLst>
              <a:gd name="adj1" fmla="val -130838"/>
              <a:gd name="adj2" fmla="val -439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lvl="1" algn="ctr"/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"var" before count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09701"/>
            <a:ext cx="7924800" cy="685800"/>
          </a:xfrm>
        </p:spPr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135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t1.gstatic.com/images?q=tbn:ANd9GcQ0xOShi0oDSbgXXuo9phNN4Ry7EoZQmLpxDUXr1-sewzESoE7u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r="-31"/>
          <a:stretch/>
        </p:blipFill>
        <p:spPr bwMode="auto">
          <a:xfrm>
            <a:off x="2159000" y="2811885"/>
            <a:ext cx="4826000" cy="300588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84301"/>
            <a:ext cx="7924800" cy="6858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10580"/>
            <a:ext cx="7924800" cy="569120"/>
          </a:xfrm>
        </p:spPr>
        <p:txBody>
          <a:bodyPr/>
          <a:lstStyle/>
          <a:p>
            <a:r>
              <a:rPr lang="en-US" dirty="0" smtClean="0"/>
              <a:t>Many functions with the same name</a:t>
            </a:r>
            <a:endParaRPr lang="en-US" dirty="0"/>
          </a:p>
        </p:txBody>
      </p:sp>
      <p:pic>
        <p:nvPicPr>
          <p:cNvPr id="8194" name="Picture 2" descr="http://www.forkparty.com/wp-content/uploads/2010/01/overloaded-vehicle-0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2" y="3252371"/>
            <a:ext cx="382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orkparty.com/wp-content/uploads/2010/01/overloaded-vehicle-0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7" y="3252371"/>
            <a:ext cx="336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3632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3262249"/>
            <a:ext cx="7920038" cy="2262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"\nText: "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763" y="2961801"/>
            <a:ext cx="3448050" cy="13525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544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Function?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 a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 smtClean="0"/>
              <a:t>Functions </a:t>
            </a:r>
            <a:r>
              <a:rPr lang="en-US" dirty="0"/>
              <a:t>allow programmers to construct large programs from simple </a:t>
            </a: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683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False 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4749800"/>
          </a:xfrm>
        </p:spPr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</a:t>
            </a:r>
            <a:r>
              <a:rPr lang="en-US" dirty="0"/>
              <a:t>overloading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 - Different Number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3216529"/>
            <a:ext cx="7920038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printText(number,text){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switch(arguments.length){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console.log("Number :" + number);break;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("Number :" 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("Text :" 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printText(5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printText(5,"Lorem Ipsum");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2969641"/>
            <a:ext cx="7920038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switch(typeof 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 : log("Number: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"string" : log("String: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"object" : log("Object: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"boolean" : log("Number: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printValue("Lorem Ipsum");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([1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printValue(true);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44700"/>
            <a:ext cx="8686800" cy="4559300"/>
          </a:xfrm>
        </p:spPr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 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</p:txBody>
      </p:sp>
    </p:spTree>
    <p:extLst>
      <p:ext uri="{BB962C8B-B14F-4D97-AF65-F5344CB8AC3E}">
        <p14:creationId xmlns:p14="http://schemas.microsoft.com/office/powerpoint/2010/main" val="3670150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7360"/>
            <a:ext cx="8686800" cy="4053840"/>
          </a:xfrm>
        </p:spPr>
        <p:txBody>
          <a:bodyPr/>
          <a:lstStyle/>
          <a:p>
            <a:r>
              <a:rPr lang="en-US" dirty="0"/>
              <a:t>Default parameters are checked in the function body</a:t>
            </a:r>
          </a:p>
          <a:p>
            <a:pPr lvl="1"/>
            <a:r>
              <a:rPr lang="en-US" dirty="0"/>
              <a:t>If the parameter is not present - assign a value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981" y="3663950"/>
            <a:ext cx="792003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substring(str, start, end){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08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</a:t>
            </a:r>
            <a:r>
              <a:rPr lang="en-US" sz="4400" dirty="0" smtClean="0"/>
              <a:t>Overloading</a:t>
            </a:r>
            <a:br>
              <a:rPr lang="en-US" sz="4400" dirty="0" smtClean="0"/>
            </a:br>
            <a:r>
              <a:rPr lang="en-US" sz="4400" dirty="0" smtClean="0"/>
              <a:t>with </a:t>
            </a:r>
            <a:r>
              <a:rPr lang="en-US" sz="4400" dirty="0"/>
              <a:t>Default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1910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285612" y="42134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05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manageable</a:t>
            </a:r>
            <a:r>
              <a:rPr lang="en-US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large</a:t>
            </a:r>
            <a:r>
              <a:rPr lang="en-US" dirty="0" smtClean="0"/>
              <a:t> problems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</a:t>
            </a:r>
            <a:r>
              <a:rPr lang="en-US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readability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88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Creating Functions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571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086600" cy="914400"/>
          </a:xfrm>
        </p:spPr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</a:t>
            </a:r>
            <a:br>
              <a:rPr lang="en-US" sz="3800" dirty="0" smtClean="0"/>
            </a:br>
            <a:r>
              <a:rPr lang="en-US" sz="3800" dirty="0" smtClean="0"/>
              <a:t>Functions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50577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15025" y="4282440"/>
            <a:ext cx="1752600" cy="953453"/>
          </a:xfrm>
          <a:prstGeom prst="wedgeRoundRectCallout">
            <a:avLst>
              <a:gd name="adj1" fmla="val -163877"/>
              <a:gd name="adj2" fmla="val -117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34125" y="1819656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89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724400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" y="1725168"/>
            <a:ext cx="8424863" cy="29400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function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1680" y="4815840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812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800" dirty="0" smtClean="0"/>
              <a:t>Declaring and Creating </a:t>
            </a:r>
            <a:br>
              <a:rPr lang="en-US" sz="3800" dirty="0" smtClean="0"/>
            </a:br>
            <a:r>
              <a:rPr lang="en-US" sz="3800" dirty="0" smtClean="0"/>
              <a:t>Functions (2)</a:t>
            </a:r>
            <a:endParaRPr lang="en-US" sz="3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30340" y="3741356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1402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13460"/>
            <a:ext cx="7924800" cy="1325882"/>
          </a:xfrm>
        </p:spPr>
        <p:txBody>
          <a:bodyPr/>
          <a:lstStyle/>
          <a:p>
            <a:r>
              <a:rPr lang="en-US" dirty="0" smtClean="0"/>
              <a:t>Declaring and </a:t>
            </a:r>
            <a:br>
              <a:rPr lang="en-US" dirty="0" smtClean="0"/>
            </a:br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40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9</a:t>
            </a:fld>
            <a:endParaRPr lang="en-US" sz="1100" dirty="0"/>
          </a:p>
        </p:txBody>
      </p:sp>
      <p:pic>
        <p:nvPicPr>
          <p:cNvPr id="307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38513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1618</TotalTime>
  <Words>2036</Words>
  <Application>Microsoft Office PowerPoint</Application>
  <PresentationFormat>On-screen Show (4:3)</PresentationFormat>
  <Paragraphs>386</Paragraphs>
  <Slides>51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Telerik Academy</vt:lpstr>
      <vt:lpstr>Functions</vt:lpstr>
      <vt:lpstr>Table of Contents</vt:lpstr>
      <vt:lpstr>Functions Overview</vt:lpstr>
      <vt:lpstr>What is a Function?</vt:lpstr>
      <vt:lpstr>Why to Use Functions?</vt:lpstr>
      <vt:lpstr>Declaring and Creating Functions</vt:lpstr>
      <vt:lpstr>Declaring and Creating  Functions</vt:lpstr>
      <vt:lpstr>PowerPoint Presentation</vt:lpstr>
      <vt:lpstr>Declaring and  Creating Functions</vt:lpstr>
      <vt:lpstr>Ways of Defining a Function</vt:lpstr>
      <vt:lpstr>Calling Functions</vt:lpstr>
      <vt:lpstr>Calling Functions</vt:lpstr>
      <vt:lpstr>Calling Functions (2)</vt:lpstr>
      <vt:lpstr>Declaring and Calling Functions</vt:lpstr>
      <vt:lpstr>Functions with Parameters</vt:lpstr>
      <vt:lpstr>Function Parameters</vt:lpstr>
      <vt:lpstr>Defining and Using  Function Parameters</vt:lpstr>
      <vt:lpstr>Defining and Using  Function Parameters (2)</vt:lpstr>
      <vt:lpstr>Calling Functions with Parameters</vt:lpstr>
      <vt:lpstr>Functions Parameters – Example</vt:lpstr>
      <vt:lpstr>Function Parameters</vt:lpstr>
      <vt:lpstr>Printing Triangle – Example</vt:lpstr>
      <vt:lpstr>Printing Triangle – Example</vt:lpstr>
      <vt:lpstr>Printing Triangle</vt:lpstr>
      <vt:lpstr>The arguments Object</vt:lpstr>
      <vt:lpstr>arguments Object</vt:lpstr>
      <vt:lpstr>The arguments Object</vt:lpstr>
      <vt:lpstr>Returning Values From Functions</vt:lpstr>
      <vt:lpstr>Returning Values from Functions </vt:lpstr>
      <vt:lpstr>Defining Functions That Return a Value</vt:lpstr>
      <vt:lpstr>The return Statement</vt:lpstr>
      <vt:lpstr>Return Value</vt:lpstr>
      <vt:lpstr>Sum Even Numbers– Example</vt:lpstr>
      <vt:lpstr>Sum of Even Numbers</vt:lpstr>
      <vt:lpstr>Function Scope</vt:lpstr>
      <vt:lpstr>Function Scope</vt:lpstr>
      <vt:lpstr>Function Scope</vt:lpstr>
      <vt:lpstr>Function Overloading</vt:lpstr>
      <vt:lpstr>Function Overloading</vt:lpstr>
      <vt:lpstr>False Function Overloading</vt:lpstr>
      <vt:lpstr>Function Overloading (2)</vt:lpstr>
      <vt:lpstr>Function Overloading - Different Number of Parameters</vt:lpstr>
      <vt:lpstr>Function Overloading -  Different Number of Parameters</vt:lpstr>
      <vt:lpstr>Function Overloading: Different Types of Parameters</vt:lpstr>
      <vt:lpstr>Function Overloading -  Different Number of Parameters</vt:lpstr>
      <vt:lpstr>Function Overloading with Default Parameters</vt:lpstr>
      <vt:lpstr>Function Overloading with Default Parameters (2)</vt:lpstr>
      <vt:lpstr>Function Overloading with Default Parameters</vt:lpstr>
      <vt:lpstr>Functions</vt:lpstr>
      <vt:lpstr>Exercises</vt:lpstr>
      <vt:lpstr>Exercises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stefan</cp:lastModifiedBy>
  <cp:revision>366</cp:revision>
  <dcterms:created xsi:type="dcterms:W3CDTF">2013-03-08T10:13:24Z</dcterms:created>
  <dcterms:modified xsi:type="dcterms:W3CDTF">2013-03-16T08:50:01Z</dcterms:modified>
</cp:coreProperties>
</file>