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3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5" d="100"/>
          <a:sy n="75" d="100"/>
        </p:scale>
        <p:origin x="-1085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9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 AJAX</a:t>
              </a:r>
              <a:endParaRPr lang="en-US" sz="1800" b="1" i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5477</TotalTime>
  <Words>2205</Words>
  <Application>Microsoft Office PowerPoint</Application>
  <PresentationFormat>On-screen Show (4:3)</PresentationFormat>
  <Paragraphs>403</Paragraphs>
  <Slides>44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stefan</cp:lastModifiedBy>
  <cp:revision>567</cp:revision>
  <dcterms:created xsi:type="dcterms:W3CDTF">2007-12-08T16:03:35Z</dcterms:created>
  <dcterms:modified xsi:type="dcterms:W3CDTF">2012-10-27T11:24:09Z</dcterms:modified>
  <cp:category>C# Programming Course</cp:category>
</cp:coreProperties>
</file>