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p:scale>
          <a:sx n="50" d="100"/>
          <a:sy n="50" d="100"/>
        </p:scale>
        <p:origin x="-1805" y="-7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11/3/2012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11/3/2012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76400"/>
            <a:ext cx="6019800" cy="1524000"/>
          </a:xfrm>
        </p:spPr>
        <p:txBody>
          <a:bodyPr/>
          <a:lstStyle/>
          <a:p>
            <a:r>
              <a:rPr lang="en-US" dirty="0" smtClean="0"/>
              <a:t>Primitive Data Types and Variables</a:t>
            </a:r>
            <a:endParaRPr lang="en-US" dirty="0"/>
          </a:p>
        </p:txBody>
      </p:sp>
      <p:sp>
        <p:nvSpPr>
          <p:cNvPr id="3" name="Subtitle 2"/>
          <p:cNvSpPr>
            <a:spLocks noGrp="1"/>
          </p:cNvSpPr>
          <p:nvPr>
            <p:ph type="subTitle" idx="1"/>
          </p:nvPr>
        </p:nvSpPr>
        <p:spPr>
          <a:xfrm>
            <a:off x="228600" y="3317080"/>
            <a:ext cx="8458200" cy="569120"/>
          </a:xfrm>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smtClean="0"/>
              <a:t>More integer types:</a:t>
            </a:r>
            <a:endParaRPr lang="en-US" dirty="0"/>
          </a:p>
          <a:p>
            <a:pPr lvl="1"/>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240880"/>
            <a:ext cx="8229600" cy="569120"/>
          </a:xfrm>
        </p:spPr>
        <p:txBody>
          <a:bodyPr/>
          <a:lstStyle/>
          <a:p>
            <a:r>
              <a:rPr lang="en-US"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dirty="0"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32 bits (4 bytes)</a:t>
            </a:r>
          </a:p>
          <a:p>
            <a:pPr lvl="1">
              <a:spcBef>
                <a:spcPts val="300"/>
              </a:spcBef>
            </a:pPr>
            <a:r>
              <a:rPr lang="en-US" dirty="0" smtClean="0"/>
              <a:t>Default value: 0</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24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211400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7530209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917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smtClean="0"/>
              <a:t>Primitive Data Types 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194888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2232</TotalTime>
  <Words>3320</Words>
  <Application>Microsoft Office PowerPoint</Application>
  <PresentationFormat>On-screen Show (4:3)</PresentationFormat>
  <Paragraphs>576</Paragraphs>
  <Slides>72</Slides>
  <Notes>14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Telerik-PowerPoint-Theme</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stefan</cp:lastModifiedBy>
  <cp:revision>535</cp:revision>
  <dcterms:created xsi:type="dcterms:W3CDTF">2007-12-08T16:03:35Z</dcterms:created>
  <dcterms:modified xsi:type="dcterms:W3CDTF">2012-11-03T14:35:52Z</dcterms:modified>
</cp:coreProperties>
</file>