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507" r:id="rId28"/>
    <p:sldId id="501" r:id="rId29"/>
    <p:sldId id="467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90" d="100"/>
          <a:sy n="90" d="100"/>
        </p:scale>
        <p:origin x="-51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9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5183</TotalTime>
  <Words>1652</Words>
  <Application>Microsoft Office PowerPoint</Application>
  <PresentationFormat>On-screen Show (4:3)</PresentationFormat>
  <Paragraphs>292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(4)</vt:lpstr>
      <vt:lpstr>Homework (2)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stefan</cp:lastModifiedBy>
  <cp:revision>994</cp:revision>
  <dcterms:created xsi:type="dcterms:W3CDTF">2007-12-08T16:03:35Z</dcterms:created>
  <dcterms:modified xsi:type="dcterms:W3CDTF">2012-11-10T12:03:56Z</dcterms:modified>
</cp:coreProperties>
</file>