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8" r:id="rId17"/>
    <p:sldId id="279" r:id="rId18"/>
    <p:sldId id="280" r:id="rId19"/>
    <p:sldId id="272" r:id="rId20"/>
    <p:sldId id="273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797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2277062"/>
            <a:ext cx="6096000" cy="847137"/>
          </a:xfrm>
        </p:spPr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240880"/>
            <a:ext cx="6096000" cy="569120"/>
          </a:xfrm>
        </p:spPr>
        <p:txBody>
          <a:bodyPr/>
          <a:lstStyle/>
          <a:p>
            <a:r>
              <a:rPr lang="en-US" dirty="0" smtClean="0"/>
              <a:t>How to Use HTML Elements Properly?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896526"/>
            <a:ext cx="2737800" cy="276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89298"/>
            <a:ext cx="4343400" cy="1986393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regular </a:t>
            </a:r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6091"/>
          <a:stretch/>
        </p:blipFill>
        <p:spPr bwMode="auto">
          <a:xfrm>
            <a:off x="6622638" y="4882276"/>
            <a:ext cx="2064162" cy="1594724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show the search</a:t>
            </a:r>
            <a:br>
              <a:rPr lang="en-US" dirty="0" smtClean="0"/>
            </a:br>
            <a:r>
              <a:rPr lang="en-US" dirty="0" smtClean="0"/>
              <a:t>engines the correct content</a:t>
            </a:r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41910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eoplemeetme.com/wp-content/uploads/2010/06/Bingbot-copy-26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223540" cy="253635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143000"/>
            <a:ext cx="2223540" cy="2229113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7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follow some guidelines</a:t>
            </a:r>
            <a:br>
              <a:rPr lang="en-US" dirty="0" smtClean="0"/>
            </a:br>
            <a:r>
              <a:rPr lang="en-US" dirty="0" smtClean="0"/>
              <a:t>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</a:t>
            </a:r>
            <a:br>
              <a:rPr lang="en-US" dirty="0" smtClean="0"/>
            </a:br>
            <a:r>
              <a:rPr lang="en-US" dirty="0" smtClean="0"/>
              <a:t>to structure the content into sub-headings</a:t>
            </a:r>
          </a:p>
          <a:p>
            <a:pPr lvl="2"/>
            <a:r>
              <a:rPr lang="en-US" dirty="0" smtClean="0"/>
              <a:t>In increasing order, staring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59252"/>
            <a:ext cx="1946971" cy="219354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8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2" y="3048000"/>
            <a:ext cx="5146318" cy="258127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7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20075"/>
            <a:ext cx="4129812" cy="29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This can be created using</a:t>
            </a:r>
            <a:br>
              <a:rPr lang="en-US" sz="3000" dirty="0" smtClean="0"/>
            </a:br>
            <a:r>
              <a:rPr lang="en-US" sz="3000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correct way: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400"/>
              </a:spcAft>
            </a:pPr>
            <a:r>
              <a:rPr lang="en-US" sz="3000" dirty="0"/>
              <a:t>M</a:t>
            </a:r>
            <a:r>
              <a:rPr lang="en-US" sz="3000" dirty="0" smtClean="0"/>
              <a:t>ore </a:t>
            </a:r>
            <a:r>
              <a:rPr lang="en-US" sz="3000" dirty="0"/>
              <a:t>about semantic </a:t>
            </a:r>
            <a:r>
              <a:rPr lang="en-US" sz="3000" dirty="0" smtClean="0"/>
              <a:t>tags: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://pavelkolev.com/html5-snippets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438400" cy="17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85800" y="4101405"/>
            <a:ext cx="777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dirty="0" smtClean="0"/>
              <a:t>&lt;header&gt; … &lt;/header&gt;</a:t>
            </a:r>
          </a:p>
          <a:p>
            <a:r>
              <a:rPr lang="en-US" sz="2100" dirty="0" smtClean="0"/>
              <a:t>&lt;section&gt; … &lt;/section&gt;</a:t>
            </a:r>
          </a:p>
          <a:p>
            <a:r>
              <a:rPr lang="en-US" sz="2100" dirty="0" smtClean="0"/>
              <a:t>&lt;aside&gt; … &lt;/aside&gt;</a:t>
            </a:r>
          </a:p>
          <a:p>
            <a:r>
              <a:rPr lang="en-US" sz="2100" dirty="0" smtClean="0"/>
              <a:t>&lt;footer&gt; …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or section header or article header</a:t>
            </a:r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Site navigation (usually in the header)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section (e.g. news, comments, links, …)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Article in a section (e.g. news item)</a:t>
            </a: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3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Sidebar (usually on the left or on the right)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Figure (a figure, e.g. inside an article)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 caption of </a:t>
            </a:r>
            <a:r>
              <a:rPr lang="en-US" sz="3000" dirty="0" smtClean="0"/>
              <a:t>a </a:t>
            </a:r>
            <a:r>
              <a:rPr lang="en-US" sz="3000" dirty="0"/>
              <a:t>figure (inside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sz="3000" dirty="0"/>
              <a:t> tag)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player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696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Accordion-like widget (can be open / closed)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&lt;hgroup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 article header + subheader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(&lt;h1&gt;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 smtClean="0"/>
              <a:t>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&lt;time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date / time (for a post / article / news)</a:t>
            </a:r>
            <a:endParaRPr lang="en-US" sz="3000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28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Headings, ems, </a:t>
            </a:r>
            <a:r>
              <a:rPr lang="en-US" dirty="0" err="1" smtClean="0"/>
              <a:t>strongs</a:t>
            </a:r>
            <a:endParaRPr lang="en-US" dirty="0"/>
          </a:p>
        </p:txBody>
      </p:sp>
      <p:pic>
        <p:nvPicPr>
          <p:cNvPr id="9220" name="Picture 4" descr="http://www.templatesold.com/articles/wp-content/uploads/2011/0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089948"/>
            <a:ext cx="5638798" cy="3078404"/>
          </a:xfrm>
          <a:prstGeom prst="roundRect">
            <a:avLst>
              <a:gd name="adj" fmla="val 40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Semantics</a:t>
            </a:r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641056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val="1954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styles for the emphasis text should be given with 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Old browsers (like IE6)?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pic>
        <p:nvPicPr>
          <p:cNvPr id="3074" name="Picture 2" descr="http://vritesh.com/wp-content/uploads/2011/10/web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25"/>
            <a:ext cx="4572000" cy="3076575"/>
          </a:xfrm>
          <a:prstGeom prst="roundRect">
            <a:avLst/>
          </a:prstGeom>
          <a:noFill/>
          <a:ln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2"/>
            <a:r>
              <a:rPr lang="en-US" dirty="0" smtClean="0"/>
              <a:t>JS libraries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HTML is used to define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</a:t>
            </a:r>
            <a:br>
              <a:rPr lang="en-US" dirty="0" smtClean="0"/>
            </a:br>
            <a:r>
              <a:rPr lang="en-US" dirty="0" smtClean="0"/>
              <a:t>information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  <a:r>
              <a:rPr lang="en-US" dirty="0" smtClean="0"/>
              <a:t>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positioning</a:t>
            </a:r>
          </a:p>
        </p:txBody>
      </p:sp>
      <p:pic>
        <p:nvPicPr>
          <p:cNvPr id="1026" name="Picture 2" descr="http://www.stonetemple.com/images/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814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Cascading Style Sheets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) is the way to make a Web page look pretty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styling rules</a:t>
            </a:r>
          </a:p>
          <a:p>
            <a:pPr lvl="2"/>
            <a:r>
              <a:rPr lang="en-US" dirty="0" smtClean="0"/>
              <a:t>Fonts, colors, positioning, etc.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2.bp.blogspot.com/-c9SIE6xFaPw/UDtnj2XZJYI/AAAAAAAAAqg/V0ddHsGeJfM/s32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the programming</a:t>
            </a:r>
            <a:br>
              <a:rPr lang="en-US" dirty="0" smtClean="0"/>
            </a:br>
            <a:r>
              <a:rPr lang="en-US" dirty="0" smtClean="0"/>
              <a:t>language for the Web</a:t>
            </a:r>
          </a:p>
          <a:p>
            <a:pPr lvl="1"/>
            <a:r>
              <a:rPr lang="en-US" dirty="0" smtClean="0"/>
              <a:t>Makes the Web pages dynamic</a:t>
            </a:r>
          </a:p>
          <a:p>
            <a:pPr lvl="1"/>
            <a:r>
              <a:rPr lang="en-US" dirty="0" smtClean="0"/>
              <a:t>Dynamically adding / removing</a:t>
            </a:r>
            <a:br>
              <a:rPr lang="en-US" dirty="0" smtClean="0"/>
            </a:br>
            <a:r>
              <a:rPr lang="en-US" dirty="0" smtClean="0"/>
              <a:t>HTML elements, applying styles, etc.</a:t>
            </a:r>
          </a:p>
          <a:p>
            <a:pPr lvl="1"/>
            <a:r>
              <a:rPr lang="en-US" dirty="0" smtClean="0"/>
              <a:t>Modern JavaScript UI libraries provide UI components like dialog boxes, grids, tabs, etc.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  <p:pic>
        <p:nvPicPr>
          <p:cNvPr id="3074" name="Picture 2" descr="http://www.iconhot.com/icon/png/coded/512/page-javascrip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399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audio files, video files</a:t>
            </a:r>
          </a:p>
          <a:p>
            <a:pPr lvl="1"/>
            <a:r>
              <a:rPr lang="en-US" dirty="0" smtClean="0"/>
              <a:t>Flash / Silverlight / ActiveX objects</a:t>
            </a:r>
            <a:endParaRPr lang="en-US" dirty="0"/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698350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172200" y="5456170"/>
            <a:ext cx="921828" cy="895120"/>
          </a:xfrm>
          <a:prstGeom prst="roundRect">
            <a:avLst>
              <a:gd name="adj" fmla="val 3928"/>
            </a:avLst>
          </a:prstGeom>
          <a:solidFill>
            <a:srgbClr val="F8F8F8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4107372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72" y="4114800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/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</TotalTime>
  <Words>756</Words>
  <Application>Microsoft Office PowerPoint</Application>
  <PresentationFormat>On-screen Show (4:3)</PresentationFormat>
  <Paragraphs>148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Telerik Academy</vt:lpstr>
      <vt:lpstr>Semantic Web</vt:lpstr>
      <vt:lpstr>Table of Contents</vt:lpstr>
      <vt:lpstr>Web Page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Other Semantics</vt:lpstr>
      <vt:lpstr>Other Semantics</vt:lpstr>
      <vt:lpstr>Other Semantics (2)</vt:lpstr>
      <vt:lpstr>Semantic Web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stefan</cp:lastModifiedBy>
  <cp:revision>373</cp:revision>
  <dcterms:created xsi:type="dcterms:W3CDTF">2006-08-16T00:00:00Z</dcterms:created>
  <dcterms:modified xsi:type="dcterms:W3CDTF">2012-11-24T08:09:30Z</dcterms:modified>
</cp:coreProperties>
</file>