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60" r:id="rId4"/>
    <p:sldId id="264" r:id="rId5"/>
    <p:sldId id="261" r:id="rId6"/>
    <p:sldId id="262" r:id="rId7"/>
    <p:sldId id="265" r:id="rId8"/>
    <p:sldId id="263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81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EF7B0-3745-4B12-8A72-524B878CDD04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320D3-BAF4-4768-B916-689314BFB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3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53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405735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9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nkov.it/" TargetMode="External"/><Relationship Id="rId7" Type="http://schemas.openxmlformats.org/officeDocument/2006/relationships/image" Target="../media/image5.jpe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Web Design Tools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tools we need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2796278" cy="369332"/>
          </a:xfrm>
        </p:spPr>
        <p:txBody>
          <a:bodyPr/>
          <a:lstStyle/>
          <a:p>
            <a:r>
              <a:rPr lang="en-US" dirty="0" smtClean="0"/>
              <a:t>Telerik Web Design Course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2895600" cy="584775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html5course.telerik.com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http://www.webdesigndenver.net/wp-content/uploads/2012/01/web-desig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624709"/>
            <a:ext cx="2209800" cy="1256314"/>
          </a:xfrm>
          <a:prstGeom prst="roundRect">
            <a:avLst>
              <a:gd name="adj" fmla="val 709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ndonesian-society.com/wp-content/uploads/2011/06/web-designer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055" y="624709"/>
            <a:ext cx="2857500" cy="1256314"/>
          </a:xfrm>
          <a:prstGeom prst="roundRect">
            <a:avLst>
              <a:gd name="adj" fmla="val 709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midtnwebdesign.com/images/wwwwebdesig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572000"/>
            <a:ext cx="4615355" cy="1781666"/>
          </a:xfrm>
          <a:prstGeom prst="roundRect">
            <a:avLst>
              <a:gd name="adj" fmla="val 709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kirfan.com/wp-content/uploads/2012/01/desig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72056">
            <a:off x="183461" y="2154232"/>
            <a:ext cx="2194341" cy="1461440"/>
          </a:xfrm>
          <a:prstGeom prst="roundRect">
            <a:avLst>
              <a:gd name="adj" fmla="val 709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56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Coding tools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IDEs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Lite tools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Drawing and Slicing tools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Browsers and browser tools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Source control tools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066800"/>
            <a:ext cx="2265242" cy="190500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4248150"/>
            <a:ext cx="3105150" cy="257175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61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Coding Tools</a:t>
            </a:r>
            <a:endParaRPr lang="en-US" dirty="0"/>
          </a:p>
        </p:txBody>
      </p:sp>
      <p:pic>
        <p:nvPicPr>
          <p:cNvPr id="6" name="Picture 2" descr="http://vipultaneja.com/wp-content/uploads/2011/03/vs2010logo_transparent_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47" y="487166"/>
            <a:ext cx="4392706" cy="1711696"/>
          </a:xfrm>
          <a:prstGeom prst="rect">
            <a:avLst/>
          </a:prstGeom>
          <a:noFill/>
          <a:effectLst>
            <a:glow rad="127000">
              <a:srgbClr val="F8F8F8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://aptana.com/images/logos/aptana_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73517"/>
            <a:ext cx="3581400" cy="1289304"/>
          </a:xfrm>
          <a:prstGeom prst="rect">
            <a:avLst/>
          </a:prstGeom>
          <a:noFill/>
          <a:effectLst>
            <a:glow rad="127000">
              <a:schemeClr val="accent5">
                <a:lumMod val="7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files.softicons.com/download/application-icons/adobe-cs5-splash-icons-by-heskin-radiophonic/png/512/dreamwea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538458"/>
            <a:ext cx="2759422" cy="275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20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IDEs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 </a:t>
            </a:r>
            <a:r>
              <a:rPr lang="en-US" dirty="0"/>
              <a:t>Visual Studio</a:t>
            </a:r>
          </a:p>
          <a:p>
            <a:r>
              <a:rPr lang="en-US" dirty="0" smtClean="0"/>
              <a:t>MS </a:t>
            </a:r>
            <a:r>
              <a:rPr lang="en-US" dirty="0"/>
              <a:t>Visual Web Developer</a:t>
            </a:r>
          </a:p>
          <a:p>
            <a:r>
              <a:rPr lang="en-US" dirty="0" smtClean="0"/>
              <a:t>MS </a:t>
            </a:r>
            <a:r>
              <a:rPr lang="en-US" dirty="0"/>
              <a:t>Web Matrix</a:t>
            </a:r>
          </a:p>
          <a:p>
            <a:r>
              <a:rPr lang="en-US" dirty="0" smtClean="0"/>
              <a:t>Adobe </a:t>
            </a:r>
            <a:r>
              <a:rPr lang="en-US" dirty="0" err="1"/>
              <a:t>DreamWeaver</a:t>
            </a:r>
            <a:endParaRPr lang="en-US" dirty="0"/>
          </a:p>
          <a:p>
            <a:r>
              <a:rPr lang="en-US" dirty="0" smtClean="0"/>
              <a:t>Eclipse</a:t>
            </a:r>
            <a:endParaRPr lang="en-US" dirty="0"/>
          </a:p>
          <a:p>
            <a:r>
              <a:rPr lang="en-US" dirty="0" err="1" smtClean="0"/>
              <a:t>Aptana</a:t>
            </a:r>
            <a:endParaRPr lang="en-US" dirty="0"/>
          </a:p>
          <a:p>
            <a:r>
              <a:rPr lang="en-US" dirty="0" err="1" smtClean="0"/>
              <a:t>JetBrains</a:t>
            </a:r>
            <a:r>
              <a:rPr lang="en-US" dirty="0" smtClean="0"/>
              <a:t> </a:t>
            </a:r>
            <a:r>
              <a:rPr lang="en-US" dirty="0" err="1"/>
              <a:t>WebStorm</a:t>
            </a:r>
            <a:endParaRPr lang="en-US" dirty="0"/>
          </a:p>
        </p:txBody>
      </p:sp>
      <p:pic>
        <p:nvPicPr>
          <p:cNvPr id="1028" name="Picture 4" descr="http://ww1.prweb.com/prfiles/2011/09/20/8813685/gI_72073_logo-webmatrix-host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296" y="5788455"/>
            <a:ext cx="2955924" cy="738982"/>
          </a:xfrm>
          <a:prstGeom prst="roundRect">
            <a:avLst>
              <a:gd name="adj" fmla="val 552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cs.put.poznan.pl/lolek/homepage/Welcome/Wpisy/2007/11/6_eclipseforum.org.pl_files/logo_eclips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98688">
            <a:off x="5172858" y="2179666"/>
            <a:ext cx="3080800" cy="2043848"/>
          </a:xfrm>
          <a:prstGeom prst="roundRect">
            <a:avLst>
              <a:gd name="adj" fmla="val 552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jetbrains.com/img/logos/webstorm_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82" y="5788455"/>
            <a:ext cx="3284364" cy="738982"/>
          </a:xfrm>
          <a:prstGeom prst="roundRect">
            <a:avLst>
              <a:gd name="adj" fmla="val 552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80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Lite tools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6800" y="1847850"/>
            <a:ext cx="2971800" cy="609600"/>
          </a:xfrm>
        </p:spPr>
        <p:txBody>
          <a:bodyPr/>
          <a:lstStyle/>
          <a:p>
            <a:r>
              <a:rPr lang="en-US" sz="3600" dirty="0" smtClean="0"/>
              <a:t>Notepad++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953000" y="1865779"/>
            <a:ext cx="2971800" cy="533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/>
              <a:t>GEdit</a:t>
            </a:r>
            <a:endParaRPr lang="en-US" sz="3600" dirty="0"/>
          </a:p>
        </p:txBody>
      </p:sp>
      <p:pic>
        <p:nvPicPr>
          <p:cNvPr id="3074" name="Picture 2" descr="http://www.veryicon.com/icon/png/Application/Soft%20Dimension/Notepad%2B%2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971800"/>
            <a:ext cx="2438400" cy="2438400"/>
          </a:xfrm>
          <a:prstGeom prst="rect">
            <a:avLst/>
          </a:prstGeom>
          <a:noFill/>
          <a:effectLst>
            <a:glow rad="127000">
              <a:srgbClr val="F8F8F8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http://upload.wikimedia.org/wikipedia/commons/c/ca/Gedit-logo-clea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http://upload.wikimedia.org/wikipedia/commons/c/ca/Gedit-logo-clean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http://upload.wikimedia.org/wikipedia/commons/c/ca/Gedit-logo-clean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3" name="Picture 11" descr="https://upload.wikimedia.org/wikipedia/commons/thumb/6/69/Gedit-logo.svg/300px-Gedit-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118597"/>
            <a:ext cx="2857500" cy="1905000"/>
          </a:xfrm>
          <a:prstGeom prst="rect">
            <a:avLst/>
          </a:prstGeom>
          <a:solidFill>
            <a:srgbClr val="FFFFFF"/>
          </a:solidFill>
          <a:effectLst>
            <a:glow rad="127000">
              <a:srgbClr val="F8F8F8"/>
            </a:glow>
          </a:effectLst>
        </p:spPr>
      </p:pic>
    </p:spTree>
    <p:extLst>
      <p:ext uri="{BB962C8B-B14F-4D97-AF65-F5344CB8AC3E}">
        <p14:creationId xmlns:p14="http://schemas.microsoft.com/office/powerpoint/2010/main" val="324345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0"/>
            <a:ext cx="3886200" cy="4495800"/>
          </a:xfrm>
        </p:spPr>
        <p:txBody>
          <a:bodyPr/>
          <a:lstStyle/>
          <a:p>
            <a:r>
              <a:rPr lang="en-US" dirty="0">
                <a:solidFill>
                  <a:srgbClr val="EBFFD2"/>
                </a:solidFill>
              </a:rPr>
              <a:t>Browsers</a:t>
            </a:r>
            <a:endParaRPr lang="en-US" dirty="0" smtClean="0"/>
          </a:p>
          <a:p>
            <a:pPr lvl="1"/>
            <a:r>
              <a:rPr lang="en-US" dirty="0" smtClean="0"/>
              <a:t>Internet Explorer</a:t>
            </a:r>
          </a:p>
          <a:p>
            <a:pPr lvl="1"/>
            <a:r>
              <a:rPr lang="en-US" dirty="0" smtClean="0"/>
              <a:t>Google Chrome</a:t>
            </a:r>
          </a:p>
          <a:p>
            <a:pPr lvl="1"/>
            <a:r>
              <a:rPr lang="en-US" dirty="0" smtClean="0"/>
              <a:t>Mozilla Firefox</a:t>
            </a:r>
          </a:p>
          <a:p>
            <a:pPr lvl="1"/>
            <a:r>
              <a:rPr lang="en-US" dirty="0" smtClean="0"/>
              <a:t>Apple Safari</a:t>
            </a:r>
          </a:p>
          <a:p>
            <a:pPr lvl="1"/>
            <a:r>
              <a:rPr lang="en-US" dirty="0" smtClean="0"/>
              <a:t>Opera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2362200" y="152400"/>
            <a:ext cx="6400800" cy="1066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 smtClean="0"/>
              <a:t>Browsers and Browser Tools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114800" y="1223684"/>
            <a:ext cx="4648200" cy="4495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Browser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Firebug 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WebInspector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WebDeveloper</a:t>
            </a:r>
            <a:r>
              <a:rPr lang="en-US" dirty="0" smtClean="0"/>
              <a:t> Toolbar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F12 (IE)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Inspect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Console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Bookmarklets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345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and Slicing Tools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0600" y="1676400"/>
            <a:ext cx="4648200" cy="2895600"/>
          </a:xfrm>
        </p:spPr>
        <p:txBody>
          <a:bodyPr/>
          <a:lstStyle/>
          <a:p>
            <a:r>
              <a:rPr lang="en-US" dirty="0" smtClean="0"/>
              <a:t>Adobe  Photoshop</a:t>
            </a:r>
          </a:p>
          <a:p>
            <a:r>
              <a:rPr lang="en-US" dirty="0" smtClean="0"/>
              <a:t>Adobe Fireworks</a:t>
            </a:r>
          </a:p>
          <a:p>
            <a:r>
              <a:rPr lang="en-US" dirty="0" smtClean="0"/>
              <a:t>Gimp</a:t>
            </a:r>
          </a:p>
          <a:p>
            <a:r>
              <a:rPr lang="en-US" dirty="0" smtClean="0"/>
              <a:t>Paint.NET</a:t>
            </a:r>
            <a:endParaRPr lang="en-US" dirty="0"/>
          </a:p>
        </p:txBody>
      </p:sp>
      <p:pic>
        <p:nvPicPr>
          <p:cNvPr id="3074" name="Picture 2" descr="http://lva2010.inria.fr/adobe-logo.png/image_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313" y="1752600"/>
            <a:ext cx="1733974" cy="1733974"/>
          </a:xfrm>
          <a:prstGeom prst="roundRect">
            <a:avLst>
              <a:gd name="adj" fmla="val 5520"/>
            </a:avLst>
          </a:prstGeom>
          <a:solidFill>
            <a:srgbClr val="FFFFF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0" y="4432081"/>
            <a:ext cx="2438400" cy="1635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 descr="http://3.bp.blogspot.com/-ZUaBnHMlIuE/TrEG_JAM7eI/AAAAAAAAAI4/xfRlly-CMH8/s1600/paintne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919331"/>
            <a:ext cx="4038600" cy="1014699"/>
          </a:xfrm>
          <a:prstGeom prst="roundRect">
            <a:avLst>
              <a:gd name="adj" fmla="val 5520"/>
            </a:avLst>
          </a:prstGeom>
          <a:solidFill>
            <a:srgbClr val="FFFFFF"/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107722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Source control tools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3000" y="2171700"/>
            <a:ext cx="7010400" cy="2133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Microsoft TFS, Microsoft VSS</a:t>
            </a: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Git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SVN</a:t>
            </a:r>
            <a:endParaRPr lang="en-US" dirty="0"/>
          </a:p>
        </p:txBody>
      </p:sp>
      <p:pic>
        <p:nvPicPr>
          <p:cNvPr id="5" name="Picture 2" descr="http://vipultaneja.com/wp-content/uploads/2011/03/vs2010logo_transparent_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3735202"/>
            <a:ext cx="2828296" cy="1102096"/>
          </a:xfrm>
          <a:prstGeom prst="rect">
            <a:avLst/>
          </a:prstGeom>
          <a:noFill/>
          <a:effectLst>
            <a:glow rad="127000">
              <a:srgbClr val="F8F8F8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www.shawnstratton.info/wp-content/uploads/2011/01/git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8575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8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Design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58060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210</TotalTime>
  <Words>112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Telerik Academy</vt:lpstr>
      <vt:lpstr>Web Design Tools</vt:lpstr>
      <vt:lpstr>Table of Contents</vt:lpstr>
      <vt:lpstr>Coding Tools</vt:lpstr>
      <vt:lpstr>IDEs</vt:lpstr>
      <vt:lpstr>Lite tools</vt:lpstr>
      <vt:lpstr>PowerPoint Presentation</vt:lpstr>
      <vt:lpstr>Drawing and Slicing Tools</vt:lpstr>
      <vt:lpstr>Source control tools</vt:lpstr>
      <vt:lpstr>Web Design Tools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Concepts and Tools</dc:title>
  <dc:creator>Doncho Minkov</dc:creator>
  <cp:lastModifiedBy>stefan</cp:lastModifiedBy>
  <cp:revision>176</cp:revision>
  <dcterms:created xsi:type="dcterms:W3CDTF">2006-08-16T00:00:00Z</dcterms:created>
  <dcterms:modified xsi:type="dcterms:W3CDTF">2012-11-30T20:11:00Z</dcterms:modified>
</cp:coreProperties>
</file>