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handoutMasterIdLst>
    <p:handoutMasterId r:id="rId13"/>
  </p:handoutMasterIdLst>
  <p:sldIdLst>
    <p:sldId id="256" r:id="rId5"/>
    <p:sldId id="257" r:id="rId6"/>
    <p:sldId id="258" r:id="rId7"/>
    <p:sldId id="259" r:id="rId8"/>
    <p:sldId id="260" r:id="rId9"/>
    <p:sldId id="26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24" userDrawn="1">
          <p15:clr>
            <a:srgbClr val="A4A3A4"/>
          </p15:clr>
        </p15:guide>
        <p15:guide id="2" pos="3840" userDrawn="1">
          <p15:clr>
            <a:srgbClr val="A4A3A4"/>
          </p15:clr>
        </p15:guide>
        <p15:guide id="3" pos="192" userDrawn="1">
          <p15:clr>
            <a:srgbClr val="A4A3A4"/>
          </p15:clr>
        </p15:guide>
        <p15:guide id="4" pos="7512" userDrawn="1">
          <p15:clr>
            <a:srgbClr val="A4A3A4"/>
          </p15:clr>
        </p15:guide>
        <p15:guide id="5" orient="horz" pos="216" userDrawn="1">
          <p15:clr>
            <a:srgbClr val="A4A3A4"/>
          </p15:clr>
        </p15:guide>
        <p15:guide id="6" orient="horz" pos="4032" userDrawn="1">
          <p15:clr>
            <a:srgbClr val="A4A3A4"/>
          </p15:clr>
        </p15:guide>
        <p15:guide id="7" orient="horz" pos="69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64A4CA"/>
    <a:srgbClr val="404040"/>
    <a:srgbClr val="CE295E"/>
    <a:srgbClr val="A6A6A6"/>
    <a:srgbClr val="F2F2F2"/>
    <a:srgbClr val="BFBFBF"/>
    <a:srgbClr val="E37777"/>
    <a:srgbClr val="66C5F3"/>
    <a:srgbClr val="F2C2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96" autoAdjust="0"/>
    <p:restoredTop sz="91964" autoAdjust="0"/>
  </p:normalViewPr>
  <p:slideViewPr>
    <p:cSldViewPr snapToGrid="0" showGuides="1">
      <p:cViewPr varScale="1">
        <p:scale>
          <a:sx n="102" d="100"/>
          <a:sy n="102" d="100"/>
        </p:scale>
        <p:origin x="88" y="236"/>
      </p:cViewPr>
      <p:guideLst>
        <p:guide orient="horz" pos="2424"/>
        <p:guide pos="3840"/>
        <p:guide pos="192"/>
        <p:guide pos="7512"/>
        <p:guide orient="horz" pos="216"/>
        <p:guide orient="horz" pos="4032"/>
        <p:guide orient="horz" pos="696"/>
      </p:guideLst>
    </p:cSldViewPr>
  </p:slideViewPr>
  <p:notesTextViewPr>
    <p:cViewPr>
      <p:scale>
        <a:sx n="1" d="1"/>
        <a:sy n="1" d="1"/>
      </p:scale>
      <p:origin x="0" y="0"/>
    </p:cViewPr>
  </p:notesTextViewPr>
  <p:notesViewPr>
    <p:cSldViewPr snapToGrid="0">
      <p:cViewPr varScale="1">
        <p:scale>
          <a:sx n="68" d="100"/>
          <a:sy n="68" d="100"/>
        </p:scale>
        <p:origin x="3288"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55DE61D-30EF-4C9B-8D44-E691F323982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B68B3DF-723E-432F-969B-97B388C9E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EEDC24-AEF3-4156-91F4-FB474A5F24DB}" type="datetimeFigureOut">
              <a:rPr lang="en-US" smtClean="0"/>
              <a:t>4/27/2024</a:t>
            </a:fld>
            <a:endParaRPr lang="en-US" dirty="0"/>
          </a:p>
        </p:txBody>
      </p:sp>
      <p:sp>
        <p:nvSpPr>
          <p:cNvPr id="4" name="Footer Placeholder 3">
            <a:extLst>
              <a:ext uri="{FF2B5EF4-FFF2-40B4-BE49-F238E27FC236}">
                <a16:creationId xmlns:a16="http://schemas.microsoft.com/office/drawing/2014/main" id="{10D9C936-9EF8-46A3-B2D4-DE8362A54E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9F7898E-02B9-4C24-8F47-60A833CD361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23B91B-56FA-44FF-A036-17B4166BAD1A}" type="slidenum">
              <a:rPr lang="en-US" smtClean="0"/>
              <a:t>‹#›</a:t>
            </a:fld>
            <a:endParaRPr lang="en-US" dirty="0"/>
          </a:p>
        </p:txBody>
      </p:sp>
    </p:spTree>
    <p:extLst>
      <p:ext uri="{BB962C8B-B14F-4D97-AF65-F5344CB8AC3E}">
        <p14:creationId xmlns:p14="http://schemas.microsoft.com/office/powerpoint/2010/main" val="1377250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3023A0-2B54-4E79-AA20-143385AB9A6C}" type="datetimeFigureOut">
              <a:rPr lang="en-US" smtClean="0"/>
              <a:t>4/27/2024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48DEA9-6F4F-4540-9E5D-C6F39079AF72}" type="slidenum">
              <a:rPr lang="en-US" smtClean="0"/>
              <a:t>‹#›</a:t>
            </a:fld>
            <a:endParaRPr lang="en-US" dirty="0"/>
          </a:p>
        </p:txBody>
      </p:sp>
    </p:spTree>
    <p:extLst>
      <p:ext uri="{BB962C8B-B14F-4D97-AF65-F5344CB8AC3E}">
        <p14:creationId xmlns:p14="http://schemas.microsoft.com/office/powerpoint/2010/main" val="2133659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a:t>
            </a:fld>
            <a:endParaRPr lang="en-US" dirty="0"/>
          </a:p>
        </p:txBody>
      </p:sp>
    </p:spTree>
    <p:extLst>
      <p:ext uri="{BB962C8B-B14F-4D97-AF65-F5344CB8AC3E}">
        <p14:creationId xmlns:p14="http://schemas.microsoft.com/office/powerpoint/2010/main" val="3429256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9AFCD-CC86-4465-AD95-85D2B9349B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607509-85B2-495C-82A8-989CA9862B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AB0AA9-8E90-484A-ADD9-31AA1A53D7BA}"/>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B278E9EE-6889-428D-B6A1-8BAC3E3F5E4B}"/>
              </a:ext>
            </a:extLst>
          </p:cNvPr>
          <p:cNvSpPr>
            <a:spLocks noGrp="1"/>
          </p:cNvSpPr>
          <p:nvPr>
            <p:ph type="ftr" sz="quarter" idx="11"/>
          </p:nvPr>
        </p:nvSpPr>
        <p:spPr/>
        <p:txBody>
          <a:bodyPr/>
          <a:lstStyle/>
          <a:p>
            <a:r>
              <a:rPr lang="en-US" dirty="0"/>
              <a:t>Your Logo Here</a:t>
            </a:r>
          </a:p>
        </p:txBody>
      </p:sp>
      <p:sp>
        <p:nvSpPr>
          <p:cNvPr id="6" name="Slide Number Placeholder 5">
            <a:extLst>
              <a:ext uri="{FF2B5EF4-FFF2-40B4-BE49-F238E27FC236}">
                <a16:creationId xmlns:a16="http://schemas.microsoft.com/office/drawing/2014/main" id="{B6E1D2A5-6CD9-436C-958A-CC73AA34DEE5}"/>
              </a:ext>
            </a:extLst>
          </p:cNvPr>
          <p:cNvSpPr>
            <a:spLocks noGrp="1"/>
          </p:cNvSpPr>
          <p:nvPr>
            <p:ph type="sldNum" sz="quarter" idx="12"/>
          </p:nvPr>
        </p:nvSpPr>
        <p:spPr/>
        <p:txBody>
          <a:bodyPr/>
          <a:lstStyle/>
          <a:p>
            <a:fld id="{0FD50806-BABF-4915-9689-3B9956D1C75C}" type="slidenum">
              <a:rPr lang="en-US" smtClean="0"/>
              <a:t>‹#›</a:t>
            </a:fld>
            <a:endParaRPr lang="en-US" dirty="0"/>
          </a:p>
        </p:txBody>
      </p:sp>
    </p:spTree>
    <p:extLst>
      <p:ext uri="{BB962C8B-B14F-4D97-AF65-F5344CB8AC3E}">
        <p14:creationId xmlns:p14="http://schemas.microsoft.com/office/powerpoint/2010/main" val="3465563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58F3-6311-4BBF-9C0A-1ADA7A27E44C}"/>
              </a:ext>
            </a:extLst>
          </p:cNvPr>
          <p:cNvSpPr>
            <a:spLocks noGrp="1"/>
          </p:cNvSpPr>
          <p:nvPr>
            <p:ph type="title"/>
          </p:nvPr>
        </p:nvSpPr>
        <p:spPr>
          <a:xfrm>
            <a:off x="838200" y="525818"/>
            <a:ext cx="10515600" cy="498598"/>
          </a:xfrm>
        </p:spPr>
        <p:txBody>
          <a:bodyPr lIns="0" tIns="0" rIns="0" bIns="0" anchor="t">
            <a:spAutoFit/>
          </a:bodyPr>
          <a:lstStyle>
            <a:lvl1pPr algn="ctr">
              <a:defRPr sz="3600" cap="all" baseline="0">
                <a:solidFill>
                  <a:schemeClr val="tx1">
                    <a:lumMod val="75000"/>
                    <a:lumOff val="25000"/>
                  </a:schemeClr>
                </a:solidFill>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CC86F3C5-5D77-43F9-92A6-DE0777BBB6A5}"/>
              </a:ext>
            </a:extLst>
          </p:cNvPr>
          <p:cNvSpPr>
            <a:spLocks noGrp="1"/>
          </p:cNvSpPr>
          <p:nvPr>
            <p:ph type="ftr" sz="quarter" idx="11"/>
          </p:nvPr>
        </p:nvSpPr>
        <p:spPr>
          <a:xfrm>
            <a:off x="10263187" y="6509710"/>
            <a:ext cx="1561696" cy="276999"/>
          </a:xfrm>
        </p:spPr>
        <p:txBody>
          <a:bodyPr>
            <a:spAutoFit/>
          </a:bodyPr>
          <a:lstStyle>
            <a:lvl1pPr>
              <a:defRPr>
                <a:solidFill>
                  <a:schemeClr val="tx1">
                    <a:lumMod val="75000"/>
                    <a:lumOff val="25000"/>
                  </a:schemeClr>
                </a:solidFill>
              </a:defRPr>
            </a:lvl1pPr>
          </a:lstStyle>
          <a:p>
            <a:r>
              <a:rPr lang="en-US" dirty="0"/>
              <a:t>Your Logo Here</a:t>
            </a:r>
          </a:p>
        </p:txBody>
      </p:sp>
      <p:sp>
        <p:nvSpPr>
          <p:cNvPr id="6" name="Rectangle 5">
            <a:extLst>
              <a:ext uri="{FF2B5EF4-FFF2-40B4-BE49-F238E27FC236}">
                <a16:creationId xmlns:a16="http://schemas.microsoft.com/office/drawing/2014/main" id="{CCB4FB46-0511-4A20-A9DA-85B06B5DF611}"/>
              </a:ext>
            </a:extLst>
          </p:cNvPr>
          <p:cNvSpPr/>
          <p:nvPr userDrawn="1"/>
        </p:nvSpPr>
        <p:spPr>
          <a:xfrm>
            <a:off x="0" y="6511448"/>
            <a:ext cx="10263189"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FA583AD1-0683-4B68-832E-79E5AC88DF1C}"/>
              </a:ext>
            </a:extLst>
          </p:cNvPr>
          <p:cNvSpPr/>
          <p:nvPr userDrawn="1"/>
        </p:nvSpPr>
        <p:spPr>
          <a:xfrm>
            <a:off x="11620500" y="525817"/>
            <a:ext cx="571500" cy="492443"/>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75000"/>
                  <a:lumOff val="25000"/>
                </a:schemeClr>
              </a:solidFill>
            </a:endParaRPr>
          </a:p>
        </p:txBody>
      </p:sp>
      <p:sp>
        <p:nvSpPr>
          <p:cNvPr id="15" name="Rectangle 14">
            <a:extLst>
              <a:ext uri="{FF2B5EF4-FFF2-40B4-BE49-F238E27FC236}">
                <a16:creationId xmlns:a16="http://schemas.microsoft.com/office/drawing/2014/main" id="{9EB2F141-1AB9-4751-90A0-65BD481D8563}"/>
              </a:ext>
            </a:extLst>
          </p:cNvPr>
          <p:cNvSpPr/>
          <p:nvPr userDrawn="1"/>
        </p:nvSpPr>
        <p:spPr>
          <a:xfrm>
            <a:off x="11824884" y="6511448"/>
            <a:ext cx="367116"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ED94255E-A54B-4118-B827-E0382D3A093F}"/>
              </a:ext>
            </a:extLst>
          </p:cNvPr>
          <p:cNvSpPr>
            <a:spLocks noGrp="1"/>
          </p:cNvSpPr>
          <p:nvPr>
            <p:ph type="sldNum" sz="quarter" idx="12"/>
          </p:nvPr>
        </p:nvSpPr>
        <p:spPr>
          <a:xfrm>
            <a:off x="11677650" y="589475"/>
            <a:ext cx="419100" cy="365125"/>
          </a:xfrm>
        </p:spPr>
        <p:txBody>
          <a:bodyPr/>
          <a:lstStyle>
            <a:lvl1pPr algn="ctr">
              <a:defRPr sz="1000">
                <a:solidFill>
                  <a:schemeClr val="bg1"/>
                </a:solidFill>
              </a:defRPr>
            </a:lvl1pPr>
          </a:lstStyle>
          <a:p>
            <a:fld id="{0FD50806-BABF-4915-9689-3B9956D1C75C}" type="slidenum">
              <a:rPr lang="en-US" smtClean="0"/>
              <a:pPr/>
              <a:t>‹#›</a:t>
            </a:fld>
            <a:endParaRPr lang="en-US" dirty="0"/>
          </a:p>
        </p:txBody>
      </p:sp>
      <p:grpSp>
        <p:nvGrpSpPr>
          <p:cNvPr id="16" name="Group 15">
            <a:extLst>
              <a:ext uri="{FF2B5EF4-FFF2-40B4-BE49-F238E27FC236}">
                <a16:creationId xmlns:a16="http://schemas.microsoft.com/office/drawing/2014/main" id="{133619BB-9A09-40D9-A9F1-A026ABABCFBF}"/>
              </a:ext>
            </a:extLst>
          </p:cNvPr>
          <p:cNvGrpSpPr/>
          <p:nvPr userDrawn="1"/>
        </p:nvGrpSpPr>
        <p:grpSpPr>
          <a:xfrm>
            <a:off x="334126" y="6577411"/>
            <a:ext cx="1084573" cy="141598"/>
            <a:chOff x="334126" y="6490192"/>
            <a:chExt cx="1084573" cy="141598"/>
          </a:xfrm>
        </p:grpSpPr>
        <p:sp>
          <p:nvSpPr>
            <p:cNvPr id="17" name="Rectangle: Rounded Corners 16">
              <a:extLst>
                <a:ext uri="{FF2B5EF4-FFF2-40B4-BE49-F238E27FC236}">
                  <a16:creationId xmlns:a16="http://schemas.microsoft.com/office/drawing/2014/main" id="{606B9428-3B49-42EA-ACD3-FF049EF21512}"/>
                </a:ext>
              </a:extLst>
            </p:cNvPr>
            <p:cNvSpPr/>
            <p:nvPr/>
          </p:nvSpPr>
          <p:spPr>
            <a:xfrm rot="18900000" flipH="1">
              <a:off x="334126" y="6490192"/>
              <a:ext cx="141598" cy="141598"/>
            </a:xfrm>
            <a:prstGeom prst="roundRect">
              <a:avLst>
                <a:gd name="adj" fmla="val 11080"/>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A069E56F-ACCE-4A35-B24D-58EA37E4CEA1}"/>
                </a:ext>
              </a:extLst>
            </p:cNvPr>
            <p:cNvSpPr/>
            <p:nvPr/>
          </p:nvSpPr>
          <p:spPr>
            <a:xfrm rot="18900000" flipH="1">
              <a:off x="648451" y="6490192"/>
              <a:ext cx="141598" cy="141598"/>
            </a:xfrm>
            <a:prstGeom prst="roundRect">
              <a:avLst>
                <a:gd name="adj" fmla="val 1108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5465AED1-A4C5-416C-90F3-39CC10CEEAF1}"/>
                </a:ext>
              </a:extLst>
            </p:cNvPr>
            <p:cNvSpPr/>
            <p:nvPr/>
          </p:nvSpPr>
          <p:spPr>
            <a:xfrm rot="18900000" flipH="1">
              <a:off x="962776" y="6490192"/>
              <a:ext cx="141598" cy="141598"/>
            </a:xfrm>
            <a:prstGeom prst="roundRect">
              <a:avLst>
                <a:gd name="adj" fmla="val 1108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Rounded Corners 19">
              <a:extLst>
                <a:ext uri="{FF2B5EF4-FFF2-40B4-BE49-F238E27FC236}">
                  <a16:creationId xmlns:a16="http://schemas.microsoft.com/office/drawing/2014/main" id="{411431DD-99C5-48BB-92EB-730E9F76D556}"/>
                </a:ext>
              </a:extLst>
            </p:cNvPr>
            <p:cNvSpPr/>
            <p:nvPr/>
          </p:nvSpPr>
          <p:spPr>
            <a:xfrm rot="18900000" flipH="1">
              <a:off x="1277101" y="6490192"/>
              <a:ext cx="141598" cy="141598"/>
            </a:xfrm>
            <a:prstGeom prst="roundRect">
              <a:avLst>
                <a:gd name="adj" fmla="val 1108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463828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F7129C65-954E-43EB-9F6A-C97D1F5801F6}"/>
              </a:ext>
            </a:extLst>
          </p:cNvPr>
          <p:cNvSpPr>
            <a:spLocks noGrp="1"/>
          </p:cNvSpPr>
          <p:nvPr>
            <p:ph type="ftr" sz="quarter" idx="11"/>
          </p:nvPr>
        </p:nvSpPr>
        <p:spPr>
          <a:xfrm>
            <a:off x="10263187" y="6509710"/>
            <a:ext cx="1561696" cy="276999"/>
          </a:xfrm>
        </p:spPr>
        <p:txBody>
          <a:bodyPr>
            <a:spAutoFit/>
          </a:bodyPr>
          <a:lstStyle>
            <a:lvl1pPr>
              <a:defRPr>
                <a:solidFill>
                  <a:schemeClr val="tx1">
                    <a:lumMod val="75000"/>
                    <a:lumOff val="25000"/>
                  </a:schemeClr>
                </a:solidFill>
              </a:defRPr>
            </a:lvl1pPr>
          </a:lstStyle>
          <a:p>
            <a:r>
              <a:rPr lang="en-US" dirty="0"/>
              <a:t>Your Logo Here</a:t>
            </a:r>
          </a:p>
        </p:txBody>
      </p:sp>
      <p:sp>
        <p:nvSpPr>
          <p:cNvPr id="6" name="Rectangle 5">
            <a:extLst>
              <a:ext uri="{FF2B5EF4-FFF2-40B4-BE49-F238E27FC236}">
                <a16:creationId xmlns:a16="http://schemas.microsoft.com/office/drawing/2014/main" id="{98C9F7F1-EEC7-46BD-A1BF-A84E2080AB06}"/>
              </a:ext>
            </a:extLst>
          </p:cNvPr>
          <p:cNvSpPr/>
          <p:nvPr userDrawn="1"/>
        </p:nvSpPr>
        <p:spPr>
          <a:xfrm>
            <a:off x="0" y="6511448"/>
            <a:ext cx="10263189"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D697E84-B24C-45E1-B5E2-2055DC460E2B}"/>
              </a:ext>
            </a:extLst>
          </p:cNvPr>
          <p:cNvSpPr/>
          <p:nvPr userDrawn="1"/>
        </p:nvSpPr>
        <p:spPr>
          <a:xfrm>
            <a:off x="11620500" y="525817"/>
            <a:ext cx="571500" cy="492443"/>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75000"/>
                  <a:lumOff val="25000"/>
                </a:schemeClr>
              </a:solidFill>
            </a:endParaRPr>
          </a:p>
        </p:txBody>
      </p:sp>
      <p:sp>
        <p:nvSpPr>
          <p:cNvPr id="13" name="Rectangle 12">
            <a:extLst>
              <a:ext uri="{FF2B5EF4-FFF2-40B4-BE49-F238E27FC236}">
                <a16:creationId xmlns:a16="http://schemas.microsoft.com/office/drawing/2014/main" id="{CA86CD30-C1F7-4F1C-A2BE-296375984BEE}"/>
              </a:ext>
            </a:extLst>
          </p:cNvPr>
          <p:cNvSpPr/>
          <p:nvPr userDrawn="1"/>
        </p:nvSpPr>
        <p:spPr>
          <a:xfrm>
            <a:off x="11824884" y="6511448"/>
            <a:ext cx="367116"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Slide Number Placeholder 4">
            <a:extLst>
              <a:ext uri="{FF2B5EF4-FFF2-40B4-BE49-F238E27FC236}">
                <a16:creationId xmlns:a16="http://schemas.microsoft.com/office/drawing/2014/main" id="{CBA262D7-A96F-4408-8F02-4886014BC2D4}"/>
              </a:ext>
            </a:extLst>
          </p:cNvPr>
          <p:cNvSpPr>
            <a:spLocks noGrp="1"/>
          </p:cNvSpPr>
          <p:nvPr>
            <p:ph type="sldNum" sz="quarter" idx="12"/>
          </p:nvPr>
        </p:nvSpPr>
        <p:spPr>
          <a:xfrm>
            <a:off x="11677650" y="589475"/>
            <a:ext cx="419100" cy="365125"/>
          </a:xfrm>
        </p:spPr>
        <p:txBody>
          <a:bodyPr/>
          <a:lstStyle>
            <a:lvl1pPr algn="ctr">
              <a:defRPr sz="1000">
                <a:solidFill>
                  <a:schemeClr val="bg1"/>
                </a:solidFill>
              </a:defRPr>
            </a:lvl1pPr>
          </a:lstStyle>
          <a:p>
            <a:fld id="{0FD50806-BABF-4915-9689-3B9956D1C75C}" type="slidenum">
              <a:rPr lang="en-US" smtClean="0"/>
              <a:pPr/>
              <a:t>‹#›</a:t>
            </a:fld>
            <a:endParaRPr lang="en-US" dirty="0"/>
          </a:p>
        </p:txBody>
      </p:sp>
      <p:grpSp>
        <p:nvGrpSpPr>
          <p:cNvPr id="15" name="Group 14">
            <a:extLst>
              <a:ext uri="{FF2B5EF4-FFF2-40B4-BE49-F238E27FC236}">
                <a16:creationId xmlns:a16="http://schemas.microsoft.com/office/drawing/2014/main" id="{75309FA6-F672-455E-955D-B63C2E15B767}"/>
              </a:ext>
            </a:extLst>
          </p:cNvPr>
          <p:cNvGrpSpPr/>
          <p:nvPr userDrawn="1"/>
        </p:nvGrpSpPr>
        <p:grpSpPr>
          <a:xfrm>
            <a:off x="334126" y="6577411"/>
            <a:ext cx="1084573" cy="141598"/>
            <a:chOff x="334126" y="6490192"/>
            <a:chExt cx="1084573" cy="141598"/>
          </a:xfrm>
        </p:grpSpPr>
        <p:sp>
          <p:nvSpPr>
            <p:cNvPr id="16" name="Rectangle: Rounded Corners 15">
              <a:extLst>
                <a:ext uri="{FF2B5EF4-FFF2-40B4-BE49-F238E27FC236}">
                  <a16:creationId xmlns:a16="http://schemas.microsoft.com/office/drawing/2014/main" id="{14FEBCF0-94B1-404B-8C9F-2DCA574C8B2D}"/>
                </a:ext>
              </a:extLst>
            </p:cNvPr>
            <p:cNvSpPr/>
            <p:nvPr/>
          </p:nvSpPr>
          <p:spPr>
            <a:xfrm rot="18900000" flipH="1">
              <a:off x="334126" y="6490192"/>
              <a:ext cx="141598" cy="141598"/>
            </a:xfrm>
            <a:prstGeom prst="roundRect">
              <a:avLst>
                <a:gd name="adj" fmla="val 11080"/>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A76D0EC6-9588-45EE-90D4-6E4C69D39683}"/>
                </a:ext>
              </a:extLst>
            </p:cNvPr>
            <p:cNvSpPr/>
            <p:nvPr/>
          </p:nvSpPr>
          <p:spPr>
            <a:xfrm rot="18900000" flipH="1">
              <a:off x="648451" y="6490192"/>
              <a:ext cx="141598" cy="141598"/>
            </a:xfrm>
            <a:prstGeom prst="roundRect">
              <a:avLst>
                <a:gd name="adj" fmla="val 1108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987DA7BA-10C8-4993-9A03-3A5333A3916C}"/>
                </a:ext>
              </a:extLst>
            </p:cNvPr>
            <p:cNvSpPr/>
            <p:nvPr/>
          </p:nvSpPr>
          <p:spPr>
            <a:xfrm rot="18900000" flipH="1">
              <a:off x="962776" y="6490192"/>
              <a:ext cx="141598" cy="141598"/>
            </a:xfrm>
            <a:prstGeom prst="roundRect">
              <a:avLst>
                <a:gd name="adj" fmla="val 1108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19BB0092-77B4-406B-A737-5C223E99A5A5}"/>
                </a:ext>
              </a:extLst>
            </p:cNvPr>
            <p:cNvSpPr/>
            <p:nvPr/>
          </p:nvSpPr>
          <p:spPr>
            <a:xfrm rot="18900000" flipH="1">
              <a:off x="1277101" y="6490192"/>
              <a:ext cx="141598" cy="141598"/>
            </a:xfrm>
            <a:prstGeom prst="roundRect">
              <a:avLst>
                <a:gd name="adj" fmla="val 1108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913813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97843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759117-0F16-48ED-9718-C5D09846F9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B745ED-7A57-4683-810C-5E50039261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65B1BF-AD50-4239-805D-33B3AEE528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B879871-3CD6-4A1B-A275-2552C7EBCF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Your Logo Here</a:t>
            </a:r>
          </a:p>
        </p:txBody>
      </p:sp>
      <p:sp>
        <p:nvSpPr>
          <p:cNvPr id="6" name="Slide Number Placeholder 5">
            <a:extLst>
              <a:ext uri="{FF2B5EF4-FFF2-40B4-BE49-F238E27FC236}">
                <a16:creationId xmlns:a16="http://schemas.microsoft.com/office/drawing/2014/main" id="{33081636-41B2-41A0-9EEE-E0104F8887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D50806-BABF-4915-9689-3B9956D1C75C}" type="slidenum">
              <a:rPr lang="en-US" smtClean="0"/>
              <a:t>‹#›</a:t>
            </a:fld>
            <a:endParaRPr lang="en-US" dirty="0"/>
          </a:p>
        </p:txBody>
      </p:sp>
    </p:spTree>
    <p:extLst>
      <p:ext uri="{BB962C8B-B14F-4D97-AF65-F5344CB8AC3E}">
        <p14:creationId xmlns:p14="http://schemas.microsoft.com/office/powerpoint/2010/main" val="1116634034"/>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5" r:id="rId3"/>
    <p:sldLayoutId id="2147483656" r:id="rId4"/>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descr="A picture  of a city. ">
            <a:extLst>
              <a:ext uri="{FF2B5EF4-FFF2-40B4-BE49-F238E27FC236}">
                <a16:creationId xmlns:a16="http://schemas.microsoft.com/office/drawing/2014/main" id="{8C9681D9-380A-4EAF-91DB-E07432FF9C3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0" y="1"/>
            <a:ext cx="12192000" cy="6857999"/>
          </a:xfrm>
          <a:prstGeom prst="rect">
            <a:avLst/>
          </a:prstGeom>
        </p:spPr>
      </p:pic>
      <p:sp>
        <p:nvSpPr>
          <p:cNvPr id="8" name="Rectangle 7">
            <a:extLst>
              <a:ext uri="{FF2B5EF4-FFF2-40B4-BE49-F238E27FC236}">
                <a16:creationId xmlns:a16="http://schemas.microsoft.com/office/drawing/2014/main" id="{64564789-A474-46BE-A2F2-4F27C6E39F3F}"/>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tx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4E70207C-E81D-4E79-9654-07E51237BC3C}"/>
              </a:ext>
              <a:ext uri="{C183D7F6-B498-43B3-948B-1728B52AA6E4}">
                <adec:decorative xmlns:adec="http://schemas.microsoft.com/office/drawing/2017/decorative" val="1"/>
              </a:ext>
            </a:extLst>
          </p:cNvPr>
          <p:cNvSpPr/>
          <p:nvPr/>
        </p:nvSpPr>
        <p:spPr>
          <a:xfrm rot="18900000">
            <a:off x="9999285" y="328273"/>
            <a:ext cx="1585044" cy="1585044"/>
          </a:xfrm>
          <a:prstGeom prst="roundRect">
            <a:avLst>
              <a:gd name="adj" fmla="val 11080"/>
            </a:avLst>
          </a:pr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D2C300DA-4EC9-46EA-916D-25BEDAE0F239}"/>
              </a:ext>
              <a:ext uri="{C183D7F6-B498-43B3-948B-1728B52AA6E4}">
                <adec:decorative xmlns:adec="http://schemas.microsoft.com/office/drawing/2017/decorative" val="1"/>
              </a:ext>
            </a:extLst>
          </p:cNvPr>
          <p:cNvSpPr/>
          <p:nvPr/>
        </p:nvSpPr>
        <p:spPr>
          <a:xfrm rot="18900000">
            <a:off x="966781" y="4176660"/>
            <a:ext cx="1585044" cy="1585044"/>
          </a:xfrm>
          <a:prstGeom prst="roundRect">
            <a:avLst>
              <a:gd name="adj" fmla="val 11080"/>
            </a:avLst>
          </a:prstGeom>
          <a:solidFill>
            <a:schemeClr val="tx1">
              <a:lumMod val="95000"/>
              <a:lumOff val="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CFA111C5-A78D-479B-8C31-7C75D54750E4}"/>
              </a:ext>
              <a:ext uri="{C183D7F6-B498-43B3-948B-1728B52AA6E4}">
                <adec:decorative xmlns:adec="http://schemas.microsoft.com/office/drawing/2017/decorative" val="1"/>
              </a:ext>
            </a:extLst>
          </p:cNvPr>
          <p:cNvSpPr/>
          <p:nvPr/>
        </p:nvSpPr>
        <p:spPr>
          <a:xfrm>
            <a:off x="360470" y="297509"/>
            <a:ext cx="11471060" cy="6262983"/>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2907CD1A-2477-48CA-8693-2133EA1C329A}"/>
              </a:ext>
              <a:ext uri="{C183D7F6-B498-43B3-948B-1728B52AA6E4}">
                <adec:decorative xmlns:adec="http://schemas.microsoft.com/office/drawing/2017/decorative" val="1"/>
              </a:ext>
            </a:extLst>
          </p:cNvPr>
          <p:cNvGrpSpPr/>
          <p:nvPr/>
        </p:nvGrpSpPr>
        <p:grpSpPr>
          <a:xfrm>
            <a:off x="4167698" y="1224091"/>
            <a:ext cx="5289453" cy="4409819"/>
            <a:chOff x="4167698" y="1500698"/>
            <a:chExt cx="3856603" cy="4409819"/>
          </a:xfrm>
        </p:grpSpPr>
        <p:sp>
          <p:nvSpPr>
            <p:cNvPr id="12" name="Rectangle: Rounded Corners 11">
              <a:extLst>
                <a:ext uri="{FF2B5EF4-FFF2-40B4-BE49-F238E27FC236}">
                  <a16:creationId xmlns:a16="http://schemas.microsoft.com/office/drawing/2014/main" id="{485D1319-7BD4-47DE-B3DF-55B655BB34C4}"/>
                </a:ext>
              </a:extLst>
            </p:cNvPr>
            <p:cNvSpPr/>
            <p:nvPr/>
          </p:nvSpPr>
          <p:spPr>
            <a:xfrm rot="18900000">
              <a:off x="4167698" y="1500698"/>
              <a:ext cx="3856602" cy="3856602"/>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Rounded Corners 19">
              <a:extLst>
                <a:ext uri="{FF2B5EF4-FFF2-40B4-BE49-F238E27FC236}">
                  <a16:creationId xmlns:a16="http://schemas.microsoft.com/office/drawing/2014/main" id="{3A6B26EE-CB0C-4C1C-981C-B7972827533E}"/>
                </a:ext>
              </a:extLst>
            </p:cNvPr>
            <p:cNvSpPr/>
            <p:nvPr/>
          </p:nvSpPr>
          <p:spPr>
            <a:xfrm rot="18900000">
              <a:off x="4167699" y="2053915"/>
              <a:ext cx="3856602" cy="3856602"/>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TextBox 12">
            <a:extLst>
              <a:ext uri="{FF2B5EF4-FFF2-40B4-BE49-F238E27FC236}">
                <a16:creationId xmlns:a16="http://schemas.microsoft.com/office/drawing/2014/main" id="{DAD3AC05-2DFE-4FEA-BD0F-67495472A283}"/>
              </a:ext>
            </a:extLst>
          </p:cNvPr>
          <p:cNvSpPr txBox="1"/>
          <p:nvPr/>
        </p:nvSpPr>
        <p:spPr>
          <a:xfrm>
            <a:off x="3509884" y="3484686"/>
            <a:ext cx="5673615" cy="646331"/>
          </a:xfrm>
          <a:prstGeom prst="rect">
            <a:avLst/>
          </a:prstGeom>
          <a:noFill/>
        </p:spPr>
        <p:txBody>
          <a:bodyPr wrap="square" rtlCol="0" anchor="ctr">
            <a:spAutoFit/>
          </a:bodyPr>
          <a:lstStyle/>
          <a:p>
            <a:pPr algn="ctr"/>
            <a:r>
              <a:rPr lang="en-US" sz="3600" b="1" dirty="0">
                <a:solidFill>
                  <a:schemeClr val="tx2">
                    <a:lumMod val="60000"/>
                    <a:lumOff val="40000"/>
                  </a:schemeClr>
                </a:solidFill>
                <a:latin typeface="+mj-lt"/>
              </a:rPr>
              <a:t> Stock Price Prediction</a:t>
            </a:r>
          </a:p>
        </p:txBody>
      </p:sp>
      <p:sp>
        <p:nvSpPr>
          <p:cNvPr id="18" name="Freeform 29" descr="This is an icon of a clock.">
            <a:extLst>
              <a:ext uri="{FF2B5EF4-FFF2-40B4-BE49-F238E27FC236}">
                <a16:creationId xmlns:a16="http://schemas.microsoft.com/office/drawing/2014/main" id="{67C7320D-C0D5-4F16-AE9B-39B0CB6441BC}"/>
              </a:ext>
            </a:extLst>
          </p:cNvPr>
          <p:cNvSpPr>
            <a:spLocks noEditPoints="1"/>
          </p:cNvSpPr>
          <p:nvPr/>
        </p:nvSpPr>
        <p:spPr bwMode="auto">
          <a:xfrm>
            <a:off x="5819775" y="2655893"/>
            <a:ext cx="552450" cy="394256"/>
          </a:xfrm>
          <a:custGeom>
            <a:avLst/>
            <a:gdLst>
              <a:gd name="T0" fmla="*/ 0 w 96"/>
              <a:gd name="T1" fmla="*/ 48 h 68"/>
              <a:gd name="T2" fmla="*/ 2 w 96"/>
              <a:gd name="T3" fmla="*/ 68 h 68"/>
              <a:gd name="T4" fmla="*/ 96 w 96"/>
              <a:gd name="T5" fmla="*/ 66 h 68"/>
              <a:gd name="T6" fmla="*/ 48 w 96"/>
              <a:gd name="T7" fmla="*/ 0 h 68"/>
              <a:gd name="T8" fmla="*/ 61 w 96"/>
              <a:gd name="T9" fmla="*/ 12 h 68"/>
              <a:gd name="T10" fmla="*/ 64 w 96"/>
              <a:gd name="T11" fmla="*/ 14 h 68"/>
              <a:gd name="T12" fmla="*/ 59 w 96"/>
              <a:gd name="T13" fmla="*/ 22 h 68"/>
              <a:gd name="T14" fmla="*/ 58 w 96"/>
              <a:gd name="T15" fmla="*/ 19 h 68"/>
              <a:gd name="T16" fmla="*/ 48 w 96"/>
              <a:gd name="T17" fmla="*/ 8 h 68"/>
              <a:gd name="T18" fmla="*/ 50 w 96"/>
              <a:gd name="T19" fmla="*/ 18 h 68"/>
              <a:gd name="T20" fmla="*/ 46 w 96"/>
              <a:gd name="T21" fmla="*/ 18 h 68"/>
              <a:gd name="T22" fmla="*/ 18 w 96"/>
              <a:gd name="T23" fmla="*/ 52 h 68"/>
              <a:gd name="T24" fmla="*/ 8 w 96"/>
              <a:gd name="T25" fmla="*/ 50 h 68"/>
              <a:gd name="T26" fmla="*/ 18 w 96"/>
              <a:gd name="T27" fmla="*/ 48 h 68"/>
              <a:gd name="T28" fmla="*/ 18 w 96"/>
              <a:gd name="T29" fmla="*/ 52 h 68"/>
              <a:gd name="T30" fmla="*/ 20 w 96"/>
              <a:gd name="T31" fmla="*/ 38 h 68"/>
              <a:gd name="T32" fmla="*/ 12 w 96"/>
              <a:gd name="T33" fmla="*/ 35 h 68"/>
              <a:gd name="T34" fmla="*/ 14 w 96"/>
              <a:gd name="T35" fmla="*/ 31 h 68"/>
              <a:gd name="T36" fmla="*/ 22 w 96"/>
              <a:gd name="T37" fmla="*/ 37 h 68"/>
              <a:gd name="T38" fmla="*/ 27 w 96"/>
              <a:gd name="T39" fmla="*/ 29 h 68"/>
              <a:gd name="T40" fmla="*/ 20 w 96"/>
              <a:gd name="T41" fmla="*/ 22 h 68"/>
              <a:gd name="T42" fmla="*/ 23 w 96"/>
              <a:gd name="T43" fmla="*/ 20 h 68"/>
              <a:gd name="T44" fmla="*/ 28 w 96"/>
              <a:gd name="T45" fmla="*/ 28 h 68"/>
              <a:gd name="T46" fmla="*/ 37 w 96"/>
              <a:gd name="T47" fmla="*/ 22 h 68"/>
              <a:gd name="T48" fmla="*/ 32 w 96"/>
              <a:gd name="T49" fmla="*/ 14 h 68"/>
              <a:gd name="T50" fmla="*/ 35 w 96"/>
              <a:gd name="T51" fmla="*/ 12 h 68"/>
              <a:gd name="T52" fmla="*/ 37 w 96"/>
              <a:gd name="T53" fmla="*/ 22 h 68"/>
              <a:gd name="T54" fmla="*/ 48 w 96"/>
              <a:gd name="T55" fmla="*/ 56 h 68"/>
              <a:gd name="T56" fmla="*/ 48 w 96"/>
              <a:gd name="T57" fmla="*/ 40 h 68"/>
              <a:gd name="T58" fmla="*/ 71 w 96"/>
              <a:gd name="T59" fmla="*/ 22 h 68"/>
              <a:gd name="T60" fmla="*/ 73 w 96"/>
              <a:gd name="T61" fmla="*/ 25 h 68"/>
              <a:gd name="T62" fmla="*/ 56 w 96"/>
              <a:gd name="T63" fmla="*/ 48 h 68"/>
              <a:gd name="T64" fmla="*/ 75 w 96"/>
              <a:gd name="T65" fmla="*/ 35 h 68"/>
              <a:gd name="T66" fmla="*/ 85 w 96"/>
              <a:gd name="T67" fmla="*/ 33 h 68"/>
              <a:gd name="T68" fmla="*/ 76 w 96"/>
              <a:gd name="T69" fmla="*/ 38 h 68"/>
              <a:gd name="T70" fmla="*/ 74 w 96"/>
              <a:gd name="T71" fmla="*/ 37 h 68"/>
              <a:gd name="T72" fmla="*/ 86 w 96"/>
              <a:gd name="T73" fmla="*/ 52 h 68"/>
              <a:gd name="T74" fmla="*/ 76 w 96"/>
              <a:gd name="T75" fmla="*/ 50 h 68"/>
              <a:gd name="T76" fmla="*/ 78 w 96"/>
              <a:gd name="T77" fmla="*/ 48 h 68"/>
              <a:gd name="T78" fmla="*/ 88 w 96"/>
              <a:gd name="T79" fmla="*/ 5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6" h="68">
                <a:moveTo>
                  <a:pt x="48" y="0"/>
                </a:moveTo>
                <a:cubicBezTo>
                  <a:pt x="22" y="0"/>
                  <a:pt x="0" y="21"/>
                  <a:pt x="0" y="48"/>
                </a:cubicBezTo>
                <a:cubicBezTo>
                  <a:pt x="0" y="66"/>
                  <a:pt x="0" y="66"/>
                  <a:pt x="0" y="66"/>
                </a:cubicBezTo>
                <a:cubicBezTo>
                  <a:pt x="0" y="67"/>
                  <a:pt x="1" y="68"/>
                  <a:pt x="2" y="68"/>
                </a:cubicBezTo>
                <a:cubicBezTo>
                  <a:pt x="94" y="68"/>
                  <a:pt x="94" y="68"/>
                  <a:pt x="94" y="68"/>
                </a:cubicBezTo>
                <a:cubicBezTo>
                  <a:pt x="95" y="68"/>
                  <a:pt x="96" y="67"/>
                  <a:pt x="96" y="66"/>
                </a:cubicBezTo>
                <a:cubicBezTo>
                  <a:pt x="96" y="48"/>
                  <a:pt x="96" y="48"/>
                  <a:pt x="96" y="48"/>
                </a:cubicBezTo>
                <a:cubicBezTo>
                  <a:pt x="96" y="21"/>
                  <a:pt x="74" y="0"/>
                  <a:pt x="48" y="0"/>
                </a:cubicBezTo>
                <a:close/>
                <a:moveTo>
                  <a:pt x="58" y="19"/>
                </a:moveTo>
                <a:cubicBezTo>
                  <a:pt x="61" y="12"/>
                  <a:pt x="61" y="12"/>
                  <a:pt x="61" y="12"/>
                </a:cubicBezTo>
                <a:cubicBezTo>
                  <a:pt x="61" y="11"/>
                  <a:pt x="62" y="10"/>
                  <a:pt x="63" y="11"/>
                </a:cubicBezTo>
                <a:cubicBezTo>
                  <a:pt x="64" y="11"/>
                  <a:pt x="65" y="12"/>
                  <a:pt x="64" y="14"/>
                </a:cubicBezTo>
                <a:cubicBezTo>
                  <a:pt x="61" y="21"/>
                  <a:pt x="61" y="21"/>
                  <a:pt x="61" y="21"/>
                </a:cubicBezTo>
                <a:cubicBezTo>
                  <a:pt x="61" y="22"/>
                  <a:pt x="60" y="22"/>
                  <a:pt x="59" y="22"/>
                </a:cubicBezTo>
                <a:cubicBezTo>
                  <a:pt x="59" y="22"/>
                  <a:pt x="59" y="22"/>
                  <a:pt x="59" y="22"/>
                </a:cubicBezTo>
                <a:cubicBezTo>
                  <a:pt x="58" y="22"/>
                  <a:pt x="57" y="20"/>
                  <a:pt x="58" y="19"/>
                </a:cubicBezTo>
                <a:close/>
                <a:moveTo>
                  <a:pt x="46" y="10"/>
                </a:moveTo>
                <a:cubicBezTo>
                  <a:pt x="46" y="9"/>
                  <a:pt x="47" y="8"/>
                  <a:pt x="48" y="8"/>
                </a:cubicBezTo>
                <a:cubicBezTo>
                  <a:pt x="49" y="8"/>
                  <a:pt x="50" y="9"/>
                  <a:pt x="50" y="10"/>
                </a:cubicBezTo>
                <a:cubicBezTo>
                  <a:pt x="50" y="18"/>
                  <a:pt x="50" y="18"/>
                  <a:pt x="50" y="18"/>
                </a:cubicBezTo>
                <a:cubicBezTo>
                  <a:pt x="50" y="19"/>
                  <a:pt x="49" y="20"/>
                  <a:pt x="48" y="20"/>
                </a:cubicBezTo>
                <a:cubicBezTo>
                  <a:pt x="47" y="20"/>
                  <a:pt x="46" y="19"/>
                  <a:pt x="46" y="18"/>
                </a:cubicBezTo>
                <a:lnTo>
                  <a:pt x="46" y="10"/>
                </a:lnTo>
                <a:close/>
                <a:moveTo>
                  <a:pt x="18" y="52"/>
                </a:moveTo>
                <a:cubicBezTo>
                  <a:pt x="10" y="52"/>
                  <a:pt x="10" y="52"/>
                  <a:pt x="10" y="52"/>
                </a:cubicBezTo>
                <a:cubicBezTo>
                  <a:pt x="9" y="52"/>
                  <a:pt x="8" y="51"/>
                  <a:pt x="8" y="50"/>
                </a:cubicBezTo>
                <a:cubicBezTo>
                  <a:pt x="8" y="49"/>
                  <a:pt x="9" y="48"/>
                  <a:pt x="10" y="48"/>
                </a:cubicBezTo>
                <a:cubicBezTo>
                  <a:pt x="18" y="48"/>
                  <a:pt x="18" y="48"/>
                  <a:pt x="18" y="48"/>
                </a:cubicBezTo>
                <a:cubicBezTo>
                  <a:pt x="19" y="48"/>
                  <a:pt x="20" y="49"/>
                  <a:pt x="20" y="50"/>
                </a:cubicBezTo>
                <a:cubicBezTo>
                  <a:pt x="20" y="51"/>
                  <a:pt x="19" y="52"/>
                  <a:pt x="18" y="52"/>
                </a:cubicBezTo>
                <a:close/>
                <a:moveTo>
                  <a:pt x="22" y="37"/>
                </a:moveTo>
                <a:cubicBezTo>
                  <a:pt x="22" y="38"/>
                  <a:pt x="21" y="38"/>
                  <a:pt x="20" y="38"/>
                </a:cubicBezTo>
                <a:cubicBezTo>
                  <a:pt x="20" y="38"/>
                  <a:pt x="20" y="38"/>
                  <a:pt x="20" y="38"/>
                </a:cubicBezTo>
                <a:cubicBezTo>
                  <a:pt x="12" y="35"/>
                  <a:pt x="12" y="35"/>
                  <a:pt x="12" y="35"/>
                </a:cubicBezTo>
                <a:cubicBezTo>
                  <a:pt x="11" y="35"/>
                  <a:pt x="11" y="34"/>
                  <a:pt x="11" y="33"/>
                </a:cubicBezTo>
                <a:cubicBezTo>
                  <a:pt x="11" y="32"/>
                  <a:pt x="13" y="31"/>
                  <a:pt x="14" y="31"/>
                </a:cubicBezTo>
                <a:cubicBezTo>
                  <a:pt x="21" y="35"/>
                  <a:pt x="21" y="35"/>
                  <a:pt x="21" y="35"/>
                </a:cubicBezTo>
                <a:cubicBezTo>
                  <a:pt x="22" y="35"/>
                  <a:pt x="23" y="36"/>
                  <a:pt x="22" y="37"/>
                </a:cubicBezTo>
                <a:close/>
                <a:moveTo>
                  <a:pt x="28" y="28"/>
                </a:moveTo>
                <a:cubicBezTo>
                  <a:pt x="28" y="28"/>
                  <a:pt x="27" y="29"/>
                  <a:pt x="27" y="29"/>
                </a:cubicBezTo>
                <a:cubicBezTo>
                  <a:pt x="26" y="29"/>
                  <a:pt x="26" y="28"/>
                  <a:pt x="25" y="28"/>
                </a:cubicBezTo>
                <a:cubicBezTo>
                  <a:pt x="20" y="22"/>
                  <a:pt x="20" y="22"/>
                  <a:pt x="20" y="22"/>
                </a:cubicBezTo>
                <a:cubicBezTo>
                  <a:pt x="19" y="22"/>
                  <a:pt x="19" y="20"/>
                  <a:pt x="20" y="20"/>
                </a:cubicBezTo>
                <a:cubicBezTo>
                  <a:pt x="21" y="19"/>
                  <a:pt x="22" y="19"/>
                  <a:pt x="23" y="20"/>
                </a:cubicBezTo>
                <a:cubicBezTo>
                  <a:pt x="28" y="25"/>
                  <a:pt x="28" y="25"/>
                  <a:pt x="28" y="25"/>
                </a:cubicBezTo>
                <a:cubicBezTo>
                  <a:pt x="29" y="26"/>
                  <a:pt x="29" y="27"/>
                  <a:pt x="28" y="28"/>
                </a:cubicBezTo>
                <a:close/>
                <a:moveTo>
                  <a:pt x="37" y="22"/>
                </a:moveTo>
                <a:cubicBezTo>
                  <a:pt x="37" y="22"/>
                  <a:pt x="37" y="22"/>
                  <a:pt x="37" y="22"/>
                </a:cubicBezTo>
                <a:cubicBezTo>
                  <a:pt x="36" y="22"/>
                  <a:pt x="35" y="22"/>
                  <a:pt x="35" y="21"/>
                </a:cubicBezTo>
                <a:cubicBezTo>
                  <a:pt x="32" y="14"/>
                  <a:pt x="32" y="14"/>
                  <a:pt x="32" y="14"/>
                </a:cubicBezTo>
                <a:cubicBezTo>
                  <a:pt x="31" y="12"/>
                  <a:pt x="32" y="11"/>
                  <a:pt x="33" y="11"/>
                </a:cubicBezTo>
                <a:cubicBezTo>
                  <a:pt x="34" y="10"/>
                  <a:pt x="35" y="11"/>
                  <a:pt x="35" y="12"/>
                </a:cubicBezTo>
                <a:cubicBezTo>
                  <a:pt x="38" y="19"/>
                  <a:pt x="38" y="19"/>
                  <a:pt x="38" y="19"/>
                </a:cubicBezTo>
                <a:cubicBezTo>
                  <a:pt x="39" y="20"/>
                  <a:pt x="38" y="22"/>
                  <a:pt x="37" y="22"/>
                </a:cubicBezTo>
                <a:close/>
                <a:moveTo>
                  <a:pt x="56" y="48"/>
                </a:moveTo>
                <a:cubicBezTo>
                  <a:pt x="56" y="52"/>
                  <a:pt x="52" y="56"/>
                  <a:pt x="48" y="56"/>
                </a:cubicBezTo>
                <a:cubicBezTo>
                  <a:pt x="44" y="56"/>
                  <a:pt x="40" y="52"/>
                  <a:pt x="40" y="48"/>
                </a:cubicBezTo>
                <a:cubicBezTo>
                  <a:pt x="40" y="43"/>
                  <a:pt x="44" y="40"/>
                  <a:pt x="48" y="40"/>
                </a:cubicBezTo>
                <a:cubicBezTo>
                  <a:pt x="49" y="40"/>
                  <a:pt x="51" y="40"/>
                  <a:pt x="52" y="41"/>
                </a:cubicBezTo>
                <a:cubicBezTo>
                  <a:pt x="71" y="22"/>
                  <a:pt x="71" y="22"/>
                  <a:pt x="71" y="22"/>
                </a:cubicBezTo>
                <a:cubicBezTo>
                  <a:pt x="71" y="22"/>
                  <a:pt x="73" y="22"/>
                  <a:pt x="73" y="22"/>
                </a:cubicBezTo>
                <a:cubicBezTo>
                  <a:pt x="74" y="23"/>
                  <a:pt x="74" y="24"/>
                  <a:pt x="73" y="25"/>
                </a:cubicBezTo>
                <a:cubicBezTo>
                  <a:pt x="55" y="44"/>
                  <a:pt x="55" y="44"/>
                  <a:pt x="55" y="44"/>
                </a:cubicBezTo>
                <a:cubicBezTo>
                  <a:pt x="56" y="45"/>
                  <a:pt x="56" y="46"/>
                  <a:pt x="56" y="48"/>
                </a:cubicBezTo>
                <a:close/>
                <a:moveTo>
                  <a:pt x="74" y="37"/>
                </a:moveTo>
                <a:cubicBezTo>
                  <a:pt x="73" y="36"/>
                  <a:pt x="74" y="35"/>
                  <a:pt x="75" y="35"/>
                </a:cubicBezTo>
                <a:cubicBezTo>
                  <a:pt x="82" y="31"/>
                  <a:pt x="82" y="31"/>
                  <a:pt x="82" y="31"/>
                </a:cubicBezTo>
                <a:cubicBezTo>
                  <a:pt x="83" y="31"/>
                  <a:pt x="85" y="32"/>
                  <a:pt x="85" y="33"/>
                </a:cubicBezTo>
                <a:cubicBezTo>
                  <a:pt x="85" y="34"/>
                  <a:pt x="85" y="35"/>
                  <a:pt x="84" y="35"/>
                </a:cubicBezTo>
                <a:cubicBezTo>
                  <a:pt x="76" y="38"/>
                  <a:pt x="76" y="38"/>
                  <a:pt x="76" y="38"/>
                </a:cubicBezTo>
                <a:cubicBezTo>
                  <a:pt x="76" y="38"/>
                  <a:pt x="76" y="38"/>
                  <a:pt x="76" y="38"/>
                </a:cubicBezTo>
                <a:cubicBezTo>
                  <a:pt x="75" y="38"/>
                  <a:pt x="74" y="38"/>
                  <a:pt x="74" y="37"/>
                </a:cubicBezTo>
                <a:close/>
                <a:moveTo>
                  <a:pt x="86" y="52"/>
                </a:moveTo>
                <a:cubicBezTo>
                  <a:pt x="86" y="52"/>
                  <a:pt x="86" y="52"/>
                  <a:pt x="86" y="52"/>
                </a:cubicBezTo>
                <a:cubicBezTo>
                  <a:pt x="78" y="52"/>
                  <a:pt x="78" y="52"/>
                  <a:pt x="78" y="52"/>
                </a:cubicBezTo>
                <a:cubicBezTo>
                  <a:pt x="77" y="52"/>
                  <a:pt x="76" y="51"/>
                  <a:pt x="76" y="50"/>
                </a:cubicBezTo>
                <a:cubicBezTo>
                  <a:pt x="76" y="49"/>
                  <a:pt x="77" y="48"/>
                  <a:pt x="78" y="48"/>
                </a:cubicBezTo>
                <a:cubicBezTo>
                  <a:pt x="78" y="48"/>
                  <a:pt x="78" y="48"/>
                  <a:pt x="78" y="48"/>
                </a:cubicBezTo>
                <a:cubicBezTo>
                  <a:pt x="86" y="48"/>
                  <a:pt x="86" y="48"/>
                  <a:pt x="86" y="48"/>
                </a:cubicBezTo>
                <a:cubicBezTo>
                  <a:pt x="87" y="48"/>
                  <a:pt x="88" y="49"/>
                  <a:pt x="88" y="50"/>
                </a:cubicBezTo>
                <a:cubicBezTo>
                  <a:pt x="88" y="51"/>
                  <a:pt x="87" y="52"/>
                  <a:pt x="86" y="5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1" name="Rectangle: Rounded Corners 20">
            <a:extLst>
              <a:ext uri="{FF2B5EF4-FFF2-40B4-BE49-F238E27FC236}">
                <a16:creationId xmlns:a16="http://schemas.microsoft.com/office/drawing/2014/main" id="{34457E54-1FC4-4040-9DF5-1D27FD6BBD8C}"/>
              </a:ext>
              <a:ext uri="{C183D7F6-B498-43B3-948B-1728B52AA6E4}">
                <adec:decorative xmlns:adec="http://schemas.microsoft.com/office/drawing/2017/decorative" val="1"/>
              </a:ext>
            </a:extLst>
          </p:cNvPr>
          <p:cNvSpPr/>
          <p:nvPr/>
        </p:nvSpPr>
        <p:spPr>
          <a:xfrm rot="18900000">
            <a:off x="-6742765" y="-1434593"/>
            <a:ext cx="3681702" cy="3681702"/>
          </a:xfrm>
          <a:prstGeom prst="roundRect">
            <a:avLst>
              <a:gd name="adj" fmla="val 11080"/>
            </a:avLst>
          </a:pr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01FF3AA5-65B8-4250-9FA5-E730BA5D93C8}"/>
              </a:ext>
              <a:ext uri="{C183D7F6-B498-43B3-948B-1728B52AA6E4}">
                <adec:decorative xmlns:adec="http://schemas.microsoft.com/office/drawing/2017/decorative" val="1"/>
              </a:ext>
            </a:extLst>
          </p:cNvPr>
          <p:cNvSpPr/>
          <p:nvPr/>
        </p:nvSpPr>
        <p:spPr>
          <a:xfrm>
            <a:off x="9593942" y="5808574"/>
            <a:ext cx="2293258" cy="1049426"/>
          </a:xfrm>
          <a:custGeom>
            <a:avLst/>
            <a:gdLst>
              <a:gd name="connsiteX0" fmla="*/ 1146629 w 2293258"/>
              <a:gd name="connsiteY0" fmla="*/ 0 h 1049426"/>
              <a:gd name="connsiteX1" fmla="*/ 1312564 w 2293258"/>
              <a:gd name="connsiteY1" fmla="*/ 68733 h 1049426"/>
              <a:gd name="connsiteX2" fmla="*/ 2293258 w 2293258"/>
              <a:gd name="connsiteY2" fmla="*/ 1049426 h 1049426"/>
              <a:gd name="connsiteX3" fmla="*/ 0 w 2293258"/>
              <a:gd name="connsiteY3" fmla="*/ 1049426 h 1049426"/>
              <a:gd name="connsiteX4" fmla="*/ 980694 w 2293258"/>
              <a:gd name="connsiteY4" fmla="*/ 68733 h 1049426"/>
              <a:gd name="connsiteX5" fmla="*/ 1146629 w 2293258"/>
              <a:gd name="connsiteY5" fmla="*/ 0 h 10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3258" h="1049426">
                <a:moveTo>
                  <a:pt x="1146629" y="0"/>
                </a:moveTo>
                <a:cubicBezTo>
                  <a:pt x="1206686" y="0"/>
                  <a:pt x="1266742" y="22911"/>
                  <a:pt x="1312564" y="68733"/>
                </a:cubicBezTo>
                <a:lnTo>
                  <a:pt x="2293258" y="1049426"/>
                </a:lnTo>
                <a:lnTo>
                  <a:pt x="0" y="1049426"/>
                </a:lnTo>
                <a:lnTo>
                  <a:pt x="980694" y="68733"/>
                </a:lnTo>
                <a:cubicBezTo>
                  <a:pt x="1026516" y="22911"/>
                  <a:pt x="1086572" y="0"/>
                  <a:pt x="1146629"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7">
            <a:extLst>
              <a:ext uri="{FF2B5EF4-FFF2-40B4-BE49-F238E27FC236}">
                <a16:creationId xmlns:a16="http://schemas.microsoft.com/office/drawing/2014/main" id="{9BCCD400-5AC0-46BA-AF0D-532EA062DDFE}"/>
              </a:ext>
              <a:ext uri="{C183D7F6-B498-43B3-948B-1728B52AA6E4}">
                <adec:decorative xmlns:adec="http://schemas.microsoft.com/office/drawing/2017/decorative" val="1"/>
              </a:ext>
            </a:extLst>
          </p:cNvPr>
          <p:cNvSpPr/>
          <p:nvPr/>
        </p:nvSpPr>
        <p:spPr>
          <a:xfrm>
            <a:off x="0" y="0"/>
            <a:ext cx="2739184" cy="2840643"/>
          </a:xfrm>
          <a:custGeom>
            <a:avLst/>
            <a:gdLst>
              <a:gd name="connsiteX0" fmla="*/ 0 w 2739184"/>
              <a:gd name="connsiteY0" fmla="*/ 0 h 2840643"/>
              <a:gd name="connsiteX1" fmla="*/ 2501897 w 2739184"/>
              <a:gd name="connsiteY1" fmla="*/ 0 h 2840643"/>
              <a:gd name="connsiteX2" fmla="*/ 2619703 w 2739184"/>
              <a:gd name="connsiteY2" fmla="*/ 117806 h 2840643"/>
              <a:gd name="connsiteX3" fmla="*/ 2619703 w 2739184"/>
              <a:gd name="connsiteY3" fmla="*/ 694710 h 2840643"/>
              <a:gd name="connsiteX4" fmla="*/ 593251 w 2739184"/>
              <a:gd name="connsiteY4" fmla="*/ 2721162 h 2840643"/>
              <a:gd name="connsiteX5" fmla="*/ 16347 w 2739184"/>
              <a:gd name="connsiteY5" fmla="*/ 2721162 h 2840643"/>
              <a:gd name="connsiteX6" fmla="*/ 0 w 2739184"/>
              <a:gd name="connsiteY6" fmla="*/ 2704815 h 2840643"/>
              <a:gd name="connsiteX7" fmla="*/ 0 w 2739184"/>
              <a:gd name="connsiteY7" fmla="*/ 0 h 2840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39184" h="2840643">
                <a:moveTo>
                  <a:pt x="0" y="0"/>
                </a:moveTo>
                <a:lnTo>
                  <a:pt x="2501897" y="0"/>
                </a:lnTo>
                <a:lnTo>
                  <a:pt x="2619703" y="117806"/>
                </a:lnTo>
                <a:cubicBezTo>
                  <a:pt x="2779011" y="277113"/>
                  <a:pt x="2779011" y="535403"/>
                  <a:pt x="2619703" y="694710"/>
                </a:cubicBezTo>
                <a:lnTo>
                  <a:pt x="593251" y="2721162"/>
                </a:lnTo>
                <a:cubicBezTo>
                  <a:pt x="433944" y="2880470"/>
                  <a:pt x="175654" y="2880470"/>
                  <a:pt x="16347" y="2721162"/>
                </a:cubicBezTo>
                <a:lnTo>
                  <a:pt x="0" y="2704815"/>
                </a:lnTo>
                <a:lnTo>
                  <a:pt x="0" y="0"/>
                </a:ln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id="{020D1C37-27ED-4160-AE67-E6F23CD58E73}"/>
              </a:ext>
            </a:extLst>
          </p:cNvPr>
          <p:cNvSpPr>
            <a:spLocks noGrp="1"/>
          </p:cNvSpPr>
          <p:nvPr>
            <p:ph type="title"/>
          </p:nvPr>
        </p:nvSpPr>
        <p:spPr/>
        <p:txBody>
          <a:bodyPr/>
          <a:lstStyle/>
          <a:p>
            <a:r>
              <a:rPr lang="en-US" dirty="0"/>
              <a:t>Slide 1</a:t>
            </a:r>
          </a:p>
        </p:txBody>
      </p:sp>
    </p:spTree>
    <p:extLst>
      <p:ext uri="{BB962C8B-B14F-4D97-AF65-F5344CB8AC3E}">
        <p14:creationId xmlns:p14="http://schemas.microsoft.com/office/powerpoint/2010/main" val="3105940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D97799E-AAA4-6C50-7760-B08FE5F69599}"/>
              </a:ext>
            </a:extLst>
          </p:cNvPr>
          <p:cNvSpPr>
            <a:spLocks noGrp="1"/>
          </p:cNvSpPr>
          <p:nvPr>
            <p:ph type="sldNum" sz="quarter" idx="12"/>
          </p:nvPr>
        </p:nvSpPr>
        <p:spPr/>
        <p:txBody>
          <a:bodyPr/>
          <a:lstStyle/>
          <a:p>
            <a:fld id="{0FD50806-BABF-4915-9689-3B9956D1C75C}" type="slidenum">
              <a:rPr lang="en-US" b="1" smtClean="0">
                <a:latin typeface="Aptos" panose="020B0004020202020204" pitchFamily="34" charset="0"/>
              </a:rPr>
              <a:pPr/>
              <a:t>2</a:t>
            </a:fld>
            <a:endParaRPr lang="en-US" b="1" dirty="0">
              <a:latin typeface="Aptos" panose="020B0004020202020204" pitchFamily="34" charset="0"/>
            </a:endParaRPr>
          </a:p>
        </p:txBody>
      </p:sp>
      <p:sp>
        <p:nvSpPr>
          <p:cNvPr id="8" name="Slide Number Placeholder 3">
            <a:extLst>
              <a:ext uri="{FF2B5EF4-FFF2-40B4-BE49-F238E27FC236}">
                <a16:creationId xmlns:a16="http://schemas.microsoft.com/office/drawing/2014/main" id="{30BB3B27-CDE8-BF70-43F1-ADCB27E454CD}"/>
              </a:ext>
            </a:extLst>
          </p:cNvPr>
          <p:cNvSpPr txBox="1">
            <a:spLocks/>
          </p:cNvSpPr>
          <p:nvPr/>
        </p:nvSpPr>
        <p:spPr>
          <a:xfrm>
            <a:off x="8714772" y="6025573"/>
            <a:ext cx="2743200" cy="401638"/>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75537C-CA84-1446-933C-8E9D027F9201}" type="slidenum">
              <a:rPr lang="en-US" b="1" smtClean="0">
                <a:latin typeface="Aptos" panose="020B0004020202020204" pitchFamily="34" charset="0"/>
              </a:rPr>
              <a:pPr/>
              <a:t>2</a:t>
            </a:fld>
            <a:endParaRPr lang="en-US" b="1" dirty="0">
              <a:latin typeface="Aptos" panose="020B0004020202020204" pitchFamily="34" charset="0"/>
            </a:endParaRPr>
          </a:p>
        </p:txBody>
      </p:sp>
      <p:sp>
        <p:nvSpPr>
          <p:cNvPr id="9" name="Content Placeholder 2">
            <a:extLst>
              <a:ext uri="{FF2B5EF4-FFF2-40B4-BE49-F238E27FC236}">
                <a16:creationId xmlns:a16="http://schemas.microsoft.com/office/drawing/2014/main" id="{0BCE966F-6B1C-486A-D2CF-A3A0AC70A5FD}"/>
              </a:ext>
            </a:extLst>
          </p:cNvPr>
          <p:cNvSpPr txBox="1">
            <a:spLocks/>
          </p:cNvSpPr>
          <p:nvPr/>
        </p:nvSpPr>
        <p:spPr>
          <a:xfrm>
            <a:off x="958697" y="2113240"/>
            <a:ext cx="5167086" cy="3320824"/>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1400"/>
              </a:spcBef>
              <a:buFont typeface="Wingdings" panose="05000000000000000000" pitchFamily="2" charset="2"/>
              <a:buChar char="v"/>
            </a:pPr>
            <a:r>
              <a:rPr lang="en-US" sz="2200" b="1" dirty="0">
                <a:solidFill>
                  <a:schemeClr val="accent3">
                    <a:lumMod val="25000"/>
                  </a:schemeClr>
                </a:solidFill>
                <a:latin typeface="Aptos" panose="020B0004020202020204" pitchFamily="34" charset="0"/>
              </a:rPr>
              <a:t> Executive Summary</a:t>
            </a:r>
          </a:p>
          <a:p>
            <a:pPr>
              <a:lnSpc>
                <a:spcPct val="100000"/>
              </a:lnSpc>
              <a:spcBef>
                <a:spcPts val="1400"/>
              </a:spcBef>
              <a:buFont typeface="Wingdings" panose="05000000000000000000" pitchFamily="2" charset="2"/>
              <a:buChar char="v"/>
            </a:pPr>
            <a:r>
              <a:rPr lang="en-US" sz="2200" b="1" dirty="0">
                <a:solidFill>
                  <a:schemeClr val="accent3">
                    <a:lumMod val="25000"/>
                  </a:schemeClr>
                </a:solidFill>
                <a:latin typeface="Aptos" panose="020B0004020202020204" pitchFamily="34" charset="0"/>
              </a:rPr>
              <a:t> Introduction </a:t>
            </a:r>
          </a:p>
          <a:p>
            <a:pPr>
              <a:lnSpc>
                <a:spcPct val="100000"/>
              </a:lnSpc>
              <a:spcBef>
                <a:spcPts val="1400"/>
              </a:spcBef>
              <a:buFont typeface="Wingdings" panose="05000000000000000000" pitchFamily="2" charset="2"/>
              <a:buChar char="v"/>
            </a:pPr>
            <a:r>
              <a:rPr lang="en-US" sz="2200" b="1" dirty="0">
                <a:solidFill>
                  <a:schemeClr val="accent3">
                    <a:lumMod val="25000"/>
                  </a:schemeClr>
                </a:solidFill>
                <a:latin typeface="Aptos" panose="020B0004020202020204" pitchFamily="34" charset="0"/>
              </a:rPr>
              <a:t> Methodology</a:t>
            </a:r>
          </a:p>
          <a:p>
            <a:pPr>
              <a:lnSpc>
                <a:spcPct val="100000"/>
              </a:lnSpc>
              <a:spcBef>
                <a:spcPts val="1400"/>
              </a:spcBef>
              <a:buFont typeface="Wingdings" panose="05000000000000000000" pitchFamily="2" charset="2"/>
              <a:buChar char="v"/>
            </a:pPr>
            <a:r>
              <a:rPr lang="en-US" sz="2200" b="1" dirty="0">
                <a:solidFill>
                  <a:schemeClr val="accent3">
                    <a:lumMod val="25000"/>
                  </a:schemeClr>
                </a:solidFill>
                <a:latin typeface="Aptos" panose="020B0004020202020204" pitchFamily="34" charset="0"/>
              </a:rPr>
              <a:t> Results</a:t>
            </a:r>
          </a:p>
          <a:p>
            <a:pPr>
              <a:lnSpc>
                <a:spcPct val="100000"/>
              </a:lnSpc>
              <a:spcBef>
                <a:spcPts val="1400"/>
              </a:spcBef>
              <a:buFont typeface="Wingdings" panose="05000000000000000000" pitchFamily="2" charset="2"/>
              <a:buChar char="v"/>
            </a:pPr>
            <a:r>
              <a:rPr lang="en-US" sz="2200" b="1" dirty="0">
                <a:solidFill>
                  <a:schemeClr val="accent3">
                    <a:lumMod val="25000"/>
                  </a:schemeClr>
                </a:solidFill>
                <a:latin typeface="Aptos" panose="020B0004020202020204" pitchFamily="34" charset="0"/>
              </a:rPr>
              <a:t> Conclusion</a:t>
            </a:r>
          </a:p>
          <a:p>
            <a:pPr>
              <a:lnSpc>
                <a:spcPct val="100000"/>
              </a:lnSpc>
              <a:spcBef>
                <a:spcPts val="1400"/>
              </a:spcBef>
              <a:buFont typeface="Wingdings" panose="05000000000000000000" pitchFamily="2" charset="2"/>
              <a:buChar char="v"/>
            </a:pPr>
            <a:r>
              <a:rPr lang="en-US" sz="2200" b="1" dirty="0">
                <a:solidFill>
                  <a:schemeClr val="accent3">
                    <a:lumMod val="25000"/>
                  </a:schemeClr>
                </a:solidFill>
                <a:latin typeface="Aptos" panose="020B0004020202020204" pitchFamily="34" charset="0"/>
              </a:rPr>
              <a:t> Appendix</a:t>
            </a:r>
          </a:p>
        </p:txBody>
      </p:sp>
      <p:sp>
        <p:nvSpPr>
          <p:cNvPr id="10" name="Title 1">
            <a:extLst>
              <a:ext uri="{FF2B5EF4-FFF2-40B4-BE49-F238E27FC236}">
                <a16:creationId xmlns:a16="http://schemas.microsoft.com/office/drawing/2014/main" id="{42C6634C-C1E3-E864-FACC-AFFEFD95430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b="1" dirty="0">
                <a:solidFill>
                  <a:srgbClr val="0B49CB"/>
                </a:solidFill>
                <a:latin typeface="Aptos" panose="020B0004020202020204" pitchFamily="34" charset="0"/>
              </a:rPr>
              <a:t>Outline</a:t>
            </a:r>
          </a:p>
        </p:txBody>
      </p:sp>
    </p:spTree>
    <p:extLst>
      <p:ext uri="{BB962C8B-B14F-4D97-AF65-F5344CB8AC3E}">
        <p14:creationId xmlns:p14="http://schemas.microsoft.com/office/powerpoint/2010/main" val="3194678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D97799E-AAA4-6C50-7760-B08FE5F69599}"/>
              </a:ext>
            </a:extLst>
          </p:cNvPr>
          <p:cNvSpPr>
            <a:spLocks noGrp="1"/>
          </p:cNvSpPr>
          <p:nvPr>
            <p:ph type="sldNum" sz="quarter" idx="12"/>
          </p:nvPr>
        </p:nvSpPr>
        <p:spPr/>
        <p:txBody>
          <a:bodyPr/>
          <a:lstStyle/>
          <a:p>
            <a:fld id="{0FD50806-BABF-4915-9689-3B9956D1C75C}" type="slidenum">
              <a:rPr lang="en-US" b="1" smtClean="0">
                <a:latin typeface="Aptos" panose="020B0004020202020204" pitchFamily="34" charset="0"/>
              </a:rPr>
              <a:pPr/>
              <a:t>3</a:t>
            </a:fld>
            <a:endParaRPr lang="en-US" b="1" dirty="0">
              <a:latin typeface="Aptos" panose="020B0004020202020204" pitchFamily="34" charset="0"/>
            </a:endParaRPr>
          </a:p>
        </p:txBody>
      </p:sp>
      <p:sp>
        <p:nvSpPr>
          <p:cNvPr id="8" name="Slide Number Placeholder 3">
            <a:extLst>
              <a:ext uri="{FF2B5EF4-FFF2-40B4-BE49-F238E27FC236}">
                <a16:creationId xmlns:a16="http://schemas.microsoft.com/office/drawing/2014/main" id="{30BB3B27-CDE8-BF70-43F1-ADCB27E454CD}"/>
              </a:ext>
            </a:extLst>
          </p:cNvPr>
          <p:cNvSpPr txBox="1">
            <a:spLocks/>
          </p:cNvSpPr>
          <p:nvPr/>
        </p:nvSpPr>
        <p:spPr>
          <a:xfrm>
            <a:off x="8714772" y="6025573"/>
            <a:ext cx="2743200" cy="401638"/>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75537C-CA84-1446-933C-8E9D027F9201}" type="slidenum">
              <a:rPr lang="en-US" b="1" smtClean="0">
                <a:latin typeface="Aptos" panose="020B0004020202020204" pitchFamily="34" charset="0"/>
              </a:rPr>
              <a:pPr/>
              <a:t>3</a:t>
            </a:fld>
            <a:endParaRPr lang="en-US" b="1" dirty="0">
              <a:latin typeface="Aptos" panose="020B0004020202020204" pitchFamily="34" charset="0"/>
            </a:endParaRPr>
          </a:p>
        </p:txBody>
      </p:sp>
      <p:sp>
        <p:nvSpPr>
          <p:cNvPr id="9" name="Content Placeholder 2">
            <a:extLst>
              <a:ext uri="{FF2B5EF4-FFF2-40B4-BE49-F238E27FC236}">
                <a16:creationId xmlns:a16="http://schemas.microsoft.com/office/drawing/2014/main" id="{0BCE966F-6B1C-486A-D2CF-A3A0AC70A5FD}"/>
              </a:ext>
            </a:extLst>
          </p:cNvPr>
          <p:cNvSpPr txBox="1">
            <a:spLocks/>
          </p:cNvSpPr>
          <p:nvPr/>
        </p:nvSpPr>
        <p:spPr>
          <a:xfrm>
            <a:off x="653669" y="1367941"/>
            <a:ext cx="10884662" cy="3320824"/>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just">
              <a:lnSpc>
                <a:spcPct val="100000"/>
              </a:lnSpc>
              <a:spcBef>
                <a:spcPts val="1400"/>
              </a:spcBef>
              <a:buNone/>
            </a:pPr>
            <a:r>
              <a:rPr lang="en-US" sz="2400" dirty="0">
                <a:latin typeface="Aptos Narrow" panose="020B0004020202020204" pitchFamily="34" charset="0"/>
              </a:rPr>
              <a:t>Below is a capstone project outline along with code snippets for each section using Python and popular libraries such as Pandas, Matplotlib, Seaborn, and Scikit-learn. This example assumes a hypothetical dataset related to stock price prediction.</a:t>
            </a:r>
            <a:endParaRPr lang="en-US" sz="4400" b="1" dirty="0">
              <a:solidFill>
                <a:schemeClr val="tx1">
                  <a:lumMod val="95000"/>
                  <a:lumOff val="5000"/>
                </a:schemeClr>
              </a:solidFill>
              <a:latin typeface="Aptos Narrow" panose="020B0004020202020204" pitchFamily="34" charset="0"/>
            </a:endParaRPr>
          </a:p>
        </p:txBody>
      </p:sp>
      <p:sp>
        <p:nvSpPr>
          <p:cNvPr id="10" name="Title 1">
            <a:extLst>
              <a:ext uri="{FF2B5EF4-FFF2-40B4-BE49-F238E27FC236}">
                <a16:creationId xmlns:a16="http://schemas.microsoft.com/office/drawing/2014/main" id="{42C6634C-C1E3-E864-FACC-AFFEFD95430A}"/>
              </a:ext>
            </a:extLst>
          </p:cNvPr>
          <p:cNvSpPr txBox="1">
            <a:spLocks/>
          </p:cNvSpPr>
          <p:nvPr/>
        </p:nvSpPr>
        <p:spPr>
          <a:xfrm>
            <a:off x="770011" y="430790"/>
            <a:ext cx="10515600" cy="656910"/>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endParaRPr lang="en-US" b="1" dirty="0">
              <a:solidFill>
                <a:srgbClr val="0B49CB"/>
              </a:solidFill>
              <a:latin typeface="Bahnschrift SemiLight SemiConde" panose="020B0502040204020203" pitchFamily="34" charset="0"/>
            </a:endParaRPr>
          </a:p>
          <a:p>
            <a:r>
              <a:rPr lang="en-US" b="1" dirty="0">
                <a:solidFill>
                  <a:srgbClr val="0B49CB"/>
                </a:solidFill>
                <a:latin typeface="Bahnschrift SemiLight SemiConde" panose="020B0502040204020203" pitchFamily="34" charset="0"/>
              </a:rPr>
              <a:t>Executive Summary</a:t>
            </a:r>
          </a:p>
          <a:p>
            <a:endParaRPr lang="en-US" b="1" dirty="0">
              <a:solidFill>
                <a:srgbClr val="0B49CB"/>
              </a:solidFill>
              <a:latin typeface="Bahnschrift SemiLight SemiConde" panose="020B0502040204020203" pitchFamily="34" charset="0"/>
            </a:endParaRPr>
          </a:p>
        </p:txBody>
      </p:sp>
    </p:spTree>
    <p:extLst>
      <p:ext uri="{BB962C8B-B14F-4D97-AF65-F5344CB8AC3E}">
        <p14:creationId xmlns:p14="http://schemas.microsoft.com/office/powerpoint/2010/main" val="2196223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D97799E-AAA4-6C50-7760-B08FE5F69599}"/>
              </a:ext>
            </a:extLst>
          </p:cNvPr>
          <p:cNvSpPr>
            <a:spLocks noGrp="1"/>
          </p:cNvSpPr>
          <p:nvPr>
            <p:ph type="sldNum" sz="quarter" idx="12"/>
          </p:nvPr>
        </p:nvSpPr>
        <p:spPr/>
        <p:txBody>
          <a:bodyPr/>
          <a:lstStyle/>
          <a:p>
            <a:fld id="{0FD50806-BABF-4915-9689-3B9956D1C75C}" type="slidenum">
              <a:rPr lang="en-US" b="1" smtClean="0">
                <a:latin typeface="Aptos" panose="020B0004020202020204" pitchFamily="34" charset="0"/>
              </a:rPr>
              <a:pPr/>
              <a:t>4</a:t>
            </a:fld>
            <a:endParaRPr lang="en-US" b="1" dirty="0">
              <a:latin typeface="Aptos" panose="020B0004020202020204" pitchFamily="34" charset="0"/>
            </a:endParaRPr>
          </a:p>
        </p:txBody>
      </p:sp>
      <p:sp>
        <p:nvSpPr>
          <p:cNvPr id="8" name="Slide Number Placeholder 3">
            <a:extLst>
              <a:ext uri="{FF2B5EF4-FFF2-40B4-BE49-F238E27FC236}">
                <a16:creationId xmlns:a16="http://schemas.microsoft.com/office/drawing/2014/main" id="{30BB3B27-CDE8-BF70-43F1-ADCB27E454CD}"/>
              </a:ext>
            </a:extLst>
          </p:cNvPr>
          <p:cNvSpPr txBox="1">
            <a:spLocks/>
          </p:cNvSpPr>
          <p:nvPr/>
        </p:nvSpPr>
        <p:spPr>
          <a:xfrm>
            <a:off x="8714772" y="6025573"/>
            <a:ext cx="2743200" cy="401638"/>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75537C-CA84-1446-933C-8E9D027F9201}" type="slidenum">
              <a:rPr lang="en-US" b="1" smtClean="0">
                <a:latin typeface="Aptos" panose="020B0004020202020204" pitchFamily="34" charset="0"/>
              </a:rPr>
              <a:pPr/>
              <a:t>4</a:t>
            </a:fld>
            <a:endParaRPr lang="en-US" b="1" dirty="0">
              <a:latin typeface="Aptos" panose="020B0004020202020204" pitchFamily="34" charset="0"/>
            </a:endParaRPr>
          </a:p>
        </p:txBody>
      </p:sp>
      <p:sp>
        <p:nvSpPr>
          <p:cNvPr id="9" name="Content Placeholder 2">
            <a:extLst>
              <a:ext uri="{FF2B5EF4-FFF2-40B4-BE49-F238E27FC236}">
                <a16:creationId xmlns:a16="http://schemas.microsoft.com/office/drawing/2014/main" id="{0BCE966F-6B1C-486A-D2CF-A3A0AC70A5FD}"/>
              </a:ext>
            </a:extLst>
          </p:cNvPr>
          <p:cNvSpPr txBox="1">
            <a:spLocks/>
          </p:cNvSpPr>
          <p:nvPr/>
        </p:nvSpPr>
        <p:spPr>
          <a:xfrm>
            <a:off x="237995" y="1087699"/>
            <a:ext cx="11605364" cy="5112685"/>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000" b="1" dirty="0">
                <a:latin typeface="Aptos Narrow" panose="020B0004020202020204" pitchFamily="34" charset="0"/>
              </a:rPr>
              <a:t>Data Collection Methodology</a:t>
            </a:r>
          </a:p>
          <a:p>
            <a:pPr marL="0" indent="0">
              <a:buNone/>
            </a:pPr>
            <a:r>
              <a:rPr lang="en-US" sz="2000" dirty="0">
                <a:latin typeface="Aptos Narrow" panose="020B0004020202020204" pitchFamily="34" charset="0"/>
              </a:rPr>
              <a:t>Gather relevant data to understand customer behavior and build a predictive model for churn prediction.</a:t>
            </a:r>
          </a:p>
          <a:p>
            <a:r>
              <a:rPr lang="en-US" sz="2000" b="1" dirty="0">
                <a:latin typeface="Aptos Narrow" panose="020B0004020202020204" pitchFamily="34" charset="0"/>
              </a:rPr>
              <a:t>Exploratory Data Analysis (EDA)</a:t>
            </a:r>
          </a:p>
          <a:p>
            <a:pPr marL="0" indent="0">
              <a:buNone/>
            </a:pPr>
            <a:r>
              <a:rPr lang="en-US" sz="2000" dirty="0">
                <a:latin typeface="Aptos Narrow" panose="020B0004020202020204" pitchFamily="34" charset="0"/>
              </a:rPr>
              <a:t>Understand the structure, patterns, and relationships in the data to gain insights.</a:t>
            </a:r>
          </a:p>
          <a:p>
            <a:r>
              <a:rPr lang="en-US" sz="2000" b="1" dirty="0">
                <a:latin typeface="Aptos Narrow" panose="020B0004020202020204" pitchFamily="34" charset="0"/>
              </a:rPr>
              <a:t>Interactive Visual Analytics</a:t>
            </a:r>
          </a:p>
          <a:p>
            <a:pPr marL="0" indent="0">
              <a:buNone/>
            </a:pPr>
            <a:r>
              <a:rPr lang="en-US" sz="2000" dirty="0">
                <a:latin typeface="Aptos Narrow" panose="020B0004020202020204" pitchFamily="34" charset="0"/>
              </a:rPr>
              <a:t>Create interactive visualizations to explore the data and identify patterns </a:t>
            </a:r>
          </a:p>
          <a:p>
            <a:r>
              <a:rPr lang="en-US" sz="2000" b="1" dirty="0">
                <a:latin typeface="Aptos Narrow" panose="020B0004020202020204" pitchFamily="34" charset="0"/>
              </a:rPr>
              <a:t>Predictive Analysis</a:t>
            </a:r>
          </a:p>
          <a:p>
            <a:pPr marL="0" indent="0">
              <a:buNone/>
            </a:pPr>
            <a:r>
              <a:rPr lang="en-US" sz="2000" dirty="0">
                <a:latin typeface="Aptos Narrow" panose="020B0004020202020204" pitchFamily="34" charset="0"/>
              </a:rPr>
              <a:t>Build a predictive model to forecast customer churn</a:t>
            </a:r>
          </a:p>
          <a:p>
            <a:r>
              <a:rPr lang="en-US" sz="2000" b="1" dirty="0">
                <a:latin typeface="Aptos Narrow" panose="020B0004020202020204" pitchFamily="34" charset="0"/>
              </a:rPr>
              <a:t>Model Tuning</a:t>
            </a:r>
          </a:p>
          <a:p>
            <a:pPr marL="0" indent="0">
              <a:buNone/>
            </a:pPr>
            <a:r>
              <a:rPr lang="en-US" sz="2000" dirty="0">
                <a:latin typeface="Aptos Narrow" panose="020B0004020202020204" pitchFamily="34" charset="0"/>
              </a:rPr>
              <a:t>Optimize model performance by tuning hyperparameters.</a:t>
            </a:r>
          </a:p>
          <a:p>
            <a:pPr marL="0" indent="0">
              <a:buNone/>
            </a:pPr>
            <a:endParaRPr lang="en-US" sz="2000" dirty="0">
              <a:latin typeface="Aptos Narrow" panose="020B0004020202020204" pitchFamily="34" charset="0"/>
            </a:endParaRPr>
          </a:p>
          <a:p>
            <a:pPr marL="0" indent="0">
              <a:buNone/>
            </a:pPr>
            <a:endParaRPr lang="en-US" sz="2000" dirty="0">
              <a:latin typeface="Aptos Narrow" panose="020B0004020202020204" pitchFamily="34" charset="0"/>
            </a:endParaRPr>
          </a:p>
          <a:p>
            <a:pPr marL="0" indent="0">
              <a:buNone/>
            </a:pPr>
            <a:endParaRPr lang="en-US" sz="2000" dirty="0">
              <a:latin typeface="Aptos Narrow" panose="020B0004020202020204" pitchFamily="34" charset="0"/>
            </a:endParaRPr>
          </a:p>
          <a:p>
            <a:pPr marL="0" indent="0">
              <a:buNone/>
            </a:pPr>
            <a:endParaRPr lang="en-US" sz="2000" dirty="0">
              <a:latin typeface="Aptos Narrow" panose="020B0004020202020204" pitchFamily="34" charset="0"/>
            </a:endParaRPr>
          </a:p>
          <a:p>
            <a:pPr marL="457200" lvl="1" indent="0">
              <a:buNone/>
            </a:pPr>
            <a:endParaRPr lang="en-US" sz="1800" dirty="0">
              <a:latin typeface="Aptos Narrow" panose="020B0004020202020204" pitchFamily="34" charset="0"/>
            </a:endParaRPr>
          </a:p>
        </p:txBody>
      </p:sp>
      <p:sp>
        <p:nvSpPr>
          <p:cNvPr id="10" name="Title 1">
            <a:extLst>
              <a:ext uri="{FF2B5EF4-FFF2-40B4-BE49-F238E27FC236}">
                <a16:creationId xmlns:a16="http://schemas.microsoft.com/office/drawing/2014/main" id="{42C6634C-C1E3-E864-FACC-AFFEFD95430A}"/>
              </a:ext>
            </a:extLst>
          </p:cNvPr>
          <p:cNvSpPr txBox="1">
            <a:spLocks/>
          </p:cNvSpPr>
          <p:nvPr/>
        </p:nvSpPr>
        <p:spPr>
          <a:xfrm>
            <a:off x="237995" y="430790"/>
            <a:ext cx="11047616" cy="656910"/>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endParaRPr lang="en-US" b="1" dirty="0">
              <a:solidFill>
                <a:srgbClr val="0B49CB"/>
              </a:solidFill>
              <a:latin typeface="Aptos" panose="020B0004020202020204" pitchFamily="34" charset="0"/>
            </a:endParaRPr>
          </a:p>
          <a:p>
            <a:r>
              <a:rPr lang="en-US" b="1" dirty="0">
                <a:solidFill>
                  <a:srgbClr val="0B49CB"/>
                </a:solidFill>
                <a:latin typeface="Bahnschrift SemiLight SemiConde" panose="020B0502040204020203" pitchFamily="34" charset="0"/>
              </a:rPr>
              <a:t>Executive Summary</a:t>
            </a:r>
          </a:p>
          <a:p>
            <a:endParaRPr lang="en-US" b="1" dirty="0">
              <a:solidFill>
                <a:srgbClr val="0B49CB"/>
              </a:solidFill>
              <a:latin typeface="Aptos" panose="020B0004020202020204" pitchFamily="34" charset="0"/>
            </a:endParaRPr>
          </a:p>
        </p:txBody>
      </p:sp>
    </p:spTree>
    <p:extLst>
      <p:ext uri="{BB962C8B-B14F-4D97-AF65-F5344CB8AC3E}">
        <p14:creationId xmlns:p14="http://schemas.microsoft.com/office/powerpoint/2010/main" val="1093324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D97799E-AAA4-6C50-7760-B08FE5F69599}"/>
              </a:ext>
            </a:extLst>
          </p:cNvPr>
          <p:cNvSpPr>
            <a:spLocks noGrp="1"/>
          </p:cNvSpPr>
          <p:nvPr>
            <p:ph type="sldNum" sz="quarter" idx="12"/>
          </p:nvPr>
        </p:nvSpPr>
        <p:spPr/>
        <p:txBody>
          <a:bodyPr/>
          <a:lstStyle/>
          <a:p>
            <a:fld id="{0FD50806-BABF-4915-9689-3B9956D1C75C}" type="slidenum">
              <a:rPr lang="en-US" b="1" smtClean="0">
                <a:latin typeface="Aptos" panose="020B0004020202020204" pitchFamily="34" charset="0"/>
              </a:rPr>
              <a:pPr/>
              <a:t>5</a:t>
            </a:fld>
            <a:endParaRPr lang="en-US" b="1" dirty="0">
              <a:latin typeface="Aptos" panose="020B0004020202020204" pitchFamily="34" charset="0"/>
            </a:endParaRPr>
          </a:p>
        </p:txBody>
      </p:sp>
      <p:sp>
        <p:nvSpPr>
          <p:cNvPr id="8" name="Slide Number Placeholder 3">
            <a:extLst>
              <a:ext uri="{FF2B5EF4-FFF2-40B4-BE49-F238E27FC236}">
                <a16:creationId xmlns:a16="http://schemas.microsoft.com/office/drawing/2014/main" id="{30BB3B27-CDE8-BF70-43F1-ADCB27E454CD}"/>
              </a:ext>
            </a:extLst>
          </p:cNvPr>
          <p:cNvSpPr txBox="1">
            <a:spLocks/>
          </p:cNvSpPr>
          <p:nvPr/>
        </p:nvSpPr>
        <p:spPr>
          <a:xfrm>
            <a:off x="8714772" y="6025573"/>
            <a:ext cx="2743200" cy="401638"/>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75537C-CA84-1446-933C-8E9D027F9201}" type="slidenum">
              <a:rPr lang="en-US" b="1" smtClean="0">
                <a:latin typeface="Aptos" panose="020B0004020202020204" pitchFamily="34" charset="0"/>
              </a:rPr>
              <a:pPr/>
              <a:t>5</a:t>
            </a:fld>
            <a:endParaRPr lang="en-US" b="1" dirty="0">
              <a:latin typeface="Aptos" panose="020B0004020202020204" pitchFamily="34" charset="0"/>
            </a:endParaRPr>
          </a:p>
        </p:txBody>
      </p:sp>
      <p:sp>
        <p:nvSpPr>
          <p:cNvPr id="9" name="Content Placeholder 2">
            <a:extLst>
              <a:ext uri="{FF2B5EF4-FFF2-40B4-BE49-F238E27FC236}">
                <a16:creationId xmlns:a16="http://schemas.microsoft.com/office/drawing/2014/main" id="{0BCE966F-6B1C-486A-D2CF-A3A0AC70A5FD}"/>
              </a:ext>
            </a:extLst>
          </p:cNvPr>
          <p:cNvSpPr txBox="1">
            <a:spLocks/>
          </p:cNvSpPr>
          <p:nvPr/>
        </p:nvSpPr>
        <p:spPr>
          <a:xfrm>
            <a:off x="237995" y="1087699"/>
            <a:ext cx="11605364" cy="5112685"/>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800" dirty="0">
                <a:latin typeface="Aptos Narrow" panose="020B0004020202020204" pitchFamily="34" charset="0"/>
              </a:rPr>
              <a:t>In This project, we'll be using historical stock data from Yahoo Finance</a:t>
            </a:r>
          </a:p>
          <a:p>
            <a:r>
              <a:rPr lang="en-US" sz="1800" dirty="0">
                <a:latin typeface="Aptos Narrow" panose="020B0004020202020204" pitchFamily="34" charset="0"/>
              </a:rPr>
              <a:t>Understanding Data Availability: Before proceeding, it's important to check the availability and accessibility of the data. Yahoo Finance provides historical stock data for various publicly traded companies.</a:t>
            </a:r>
          </a:p>
          <a:p>
            <a:r>
              <a:rPr lang="en-US" sz="1800" dirty="0">
                <a:latin typeface="Aptos Narrow" panose="020B0004020202020204" pitchFamily="34" charset="0"/>
              </a:rPr>
              <a:t>Accessing Data Programmatically: We'll utilize Python's pandas library to programmatically retrieve the data. Yahoo Finance provides data in CSV format, which can be easily fetched using its API.</a:t>
            </a:r>
          </a:p>
          <a:p>
            <a:r>
              <a:rPr lang="en-US" sz="1800" dirty="0">
                <a:latin typeface="Aptos Narrow" panose="020B0004020202020204" pitchFamily="34" charset="0"/>
              </a:rPr>
              <a:t>Extracting Relevant Features: Determine which features (columns) from the dataset are relevant for your analysis. For stock data, common features include Date, Open, High, Low, Close, and Volume.</a:t>
            </a:r>
          </a:p>
          <a:p>
            <a:r>
              <a:rPr lang="en-US" sz="1800" dirty="0">
                <a:latin typeface="Aptos Narrow" panose="020B0004020202020204" pitchFamily="34" charset="0"/>
              </a:rPr>
              <a:t>Handling Missing Data: Check if there are any missing values in the dataset and decide how to handle them. You may choose to drop missing values, fill them with a specific value (e.g., mean, median), or use more advanced techniques like interpolation.</a:t>
            </a:r>
          </a:p>
          <a:p>
            <a:r>
              <a:rPr lang="en-US" sz="1800" dirty="0">
                <a:latin typeface="Aptos Narrow" panose="020B0004020202020204" pitchFamily="34" charset="0"/>
              </a:rPr>
              <a:t>Data Preprocessing: Perform any necessary preprocessing steps, such as converting data types, normalizing or scaling features, and handling outliers.</a:t>
            </a:r>
          </a:p>
          <a:p>
            <a:r>
              <a:rPr lang="en-US" sz="1800" dirty="0">
                <a:latin typeface="Aptos Narrow" panose="020B0004020202020204" pitchFamily="34" charset="0"/>
              </a:rPr>
              <a:t>Data Storage: Decide on the storage format for your data. You can save the collected data to a CSV file, a database (e.g., SQLite, PostgreSQL), or even a cloud storage service.</a:t>
            </a:r>
          </a:p>
        </p:txBody>
      </p:sp>
      <p:sp>
        <p:nvSpPr>
          <p:cNvPr id="10" name="Title 1">
            <a:extLst>
              <a:ext uri="{FF2B5EF4-FFF2-40B4-BE49-F238E27FC236}">
                <a16:creationId xmlns:a16="http://schemas.microsoft.com/office/drawing/2014/main" id="{42C6634C-C1E3-E864-FACC-AFFEFD95430A}"/>
              </a:ext>
            </a:extLst>
          </p:cNvPr>
          <p:cNvSpPr txBox="1">
            <a:spLocks/>
          </p:cNvSpPr>
          <p:nvPr/>
        </p:nvSpPr>
        <p:spPr>
          <a:xfrm>
            <a:off x="237995" y="430790"/>
            <a:ext cx="11047616" cy="6569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sz="2000" b="1" dirty="0"/>
              <a:t>Data Collection Methodology</a:t>
            </a:r>
          </a:p>
        </p:txBody>
      </p:sp>
    </p:spTree>
    <p:extLst>
      <p:ext uri="{BB962C8B-B14F-4D97-AF65-F5344CB8AC3E}">
        <p14:creationId xmlns:p14="http://schemas.microsoft.com/office/powerpoint/2010/main" val="4045999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D97799E-AAA4-6C50-7760-B08FE5F69599}"/>
              </a:ext>
            </a:extLst>
          </p:cNvPr>
          <p:cNvSpPr>
            <a:spLocks noGrp="1"/>
          </p:cNvSpPr>
          <p:nvPr>
            <p:ph type="sldNum" sz="quarter" idx="12"/>
          </p:nvPr>
        </p:nvSpPr>
        <p:spPr/>
        <p:txBody>
          <a:bodyPr/>
          <a:lstStyle/>
          <a:p>
            <a:fld id="{0FD50806-BABF-4915-9689-3B9956D1C75C}" type="slidenum">
              <a:rPr lang="en-US" b="1" smtClean="0">
                <a:latin typeface="Aptos" panose="020B0004020202020204" pitchFamily="34" charset="0"/>
              </a:rPr>
              <a:pPr/>
              <a:t>6</a:t>
            </a:fld>
            <a:endParaRPr lang="en-US" b="1" dirty="0">
              <a:latin typeface="Aptos" panose="020B0004020202020204" pitchFamily="34" charset="0"/>
            </a:endParaRPr>
          </a:p>
        </p:txBody>
      </p:sp>
      <p:sp>
        <p:nvSpPr>
          <p:cNvPr id="8" name="Slide Number Placeholder 3">
            <a:extLst>
              <a:ext uri="{FF2B5EF4-FFF2-40B4-BE49-F238E27FC236}">
                <a16:creationId xmlns:a16="http://schemas.microsoft.com/office/drawing/2014/main" id="{30BB3B27-CDE8-BF70-43F1-ADCB27E454CD}"/>
              </a:ext>
            </a:extLst>
          </p:cNvPr>
          <p:cNvSpPr txBox="1">
            <a:spLocks/>
          </p:cNvSpPr>
          <p:nvPr/>
        </p:nvSpPr>
        <p:spPr>
          <a:xfrm>
            <a:off x="8714772" y="6025573"/>
            <a:ext cx="2743200" cy="401638"/>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75537C-CA84-1446-933C-8E9D027F9201}" type="slidenum">
              <a:rPr lang="en-US" b="1" smtClean="0">
                <a:latin typeface="Aptos" panose="020B0004020202020204" pitchFamily="34" charset="0"/>
              </a:rPr>
              <a:pPr/>
              <a:t>6</a:t>
            </a:fld>
            <a:endParaRPr lang="en-US" b="1" dirty="0">
              <a:latin typeface="Aptos" panose="020B0004020202020204" pitchFamily="34" charset="0"/>
            </a:endParaRPr>
          </a:p>
        </p:txBody>
      </p:sp>
      <p:sp>
        <p:nvSpPr>
          <p:cNvPr id="9" name="Content Placeholder 2">
            <a:extLst>
              <a:ext uri="{FF2B5EF4-FFF2-40B4-BE49-F238E27FC236}">
                <a16:creationId xmlns:a16="http://schemas.microsoft.com/office/drawing/2014/main" id="{0BCE966F-6B1C-486A-D2CF-A3A0AC70A5FD}"/>
              </a:ext>
            </a:extLst>
          </p:cNvPr>
          <p:cNvSpPr txBox="1">
            <a:spLocks/>
          </p:cNvSpPr>
          <p:nvPr/>
        </p:nvSpPr>
        <p:spPr>
          <a:xfrm>
            <a:off x="237995" y="1087699"/>
            <a:ext cx="11605364" cy="5112685"/>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400" dirty="0">
                <a:latin typeface="Aptos Narrow" panose="020B0004020202020204" pitchFamily="34" charset="0"/>
              </a:rPr>
              <a:t>Summary Statistics: Compute descriptive statistics to summarize the central tendency, dispersion, and shape of the dataset. This includes measures like mean, median, mode, standard deviation, minimum, maximum, and percentiles.</a:t>
            </a:r>
          </a:p>
          <a:p>
            <a:r>
              <a:rPr lang="en-US" sz="1400" dirty="0">
                <a:latin typeface="Aptos Narrow" panose="020B0004020202020204" pitchFamily="34" charset="0"/>
              </a:rPr>
              <a:t>Data Visualization: Create visualizations to gain insights into the data distribution and relationships between variables. Common types of plots for stock data include line plots, histograms, scatter plots, box plots, and heatmaps.</a:t>
            </a:r>
          </a:p>
          <a:p>
            <a:r>
              <a:rPr lang="en-US" sz="1400" dirty="0">
                <a:latin typeface="Aptos Narrow" panose="020B0004020202020204" pitchFamily="34" charset="0"/>
              </a:rPr>
              <a:t>Time Series Analysis: Since stock data typically involves a time component, perform time series analysis to identify trends, seasonality, and periodic patterns in the data. Use techniques like rolling statistics, decomposition, and autocorrelation analysis.</a:t>
            </a:r>
          </a:p>
          <a:p>
            <a:r>
              <a:rPr lang="en-US" sz="1400" dirty="0">
                <a:latin typeface="Aptos Narrow" panose="020B0004020202020204" pitchFamily="34" charset="0"/>
              </a:rPr>
              <a:t>Correlation Analysis: Explore the correlations between different variables in the dataset, especially between stock prices and other financial indicators like volume, open, high, and low prices. Use correlation matrices and heatmap visualizations to identify strong and weak correlations.</a:t>
            </a:r>
          </a:p>
          <a:p>
            <a:r>
              <a:rPr lang="en-US" sz="1400" dirty="0">
                <a:latin typeface="Aptos Narrow" panose="020B0004020202020204" pitchFamily="34" charset="0"/>
              </a:rPr>
              <a:t>Outlier Detection: Identify outliers or anomalies in the data that may affect the analysis. Outliers in stock data could be caused by sudden price movements, errors in data collection, or unusual market conditions. Visualize outliers using box plots or scatter plots and decide how to handle them (remove, transform, or keep).</a:t>
            </a:r>
          </a:p>
          <a:p>
            <a:r>
              <a:rPr lang="en-US" sz="1400" dirty="0">
                <a:latin typeface="Aptos Narrow" panose="020B0004020202020204" pitchFamily="34" charset="0"/>
              </a:rPr>
              <a:t>Feature Engineering: Derive new features from the existing ones that may be more informative for analysis or modeling. For example, calculate moving averages, exponential moving averages, or technical indicators like Relative Strength Index (RSI) or Moving Average Convergence Divergence (MACD).</a:t>
            </a:r>
          </a:p>
          <a:p>
            <a:r>
              <a:rPr lang="en-US" sz="1400" dirty="0">
                <a:latin typeface="Aptos Narrow" panose="020B0004020202020204" pitchFamily="34" charset="0"/>
              </a:rPr>
              <a:t>Sector Analysis: If available, explore the sector or industry classification of the stock and analyze how stocks within the same sector behave. This can provide insights into broader market trends and sector-specific factors affecting stock prices.</a:t>
            </a:r>
          </a:p>
          <a:p>
            <a:r>
              <a:rPr lang="en-US" sz="1400" dirty="0">
                <a:latin typeface="Aptos Narrow" panose="020B0004020202020204" pitchFamily="34" charset="0"/>
              </a:rPr>
              <a:t>Data Distribution: Examine the distribution of key variables, such as stock prices and trading volumes, to understand their variability and shape. Use histograms, density plots, or kernel density estimations to visualize distributions.</a:t>
            </a:r>
          </a:p>
          <a:p>
            <a:r>
              <a:rPr lang="en-US" sz="1400" dirty="0">
                <a:latin typeface="Aptos Narrow" panose="020B0004020202020204" pitchFamily="34" charset="0"/>
              </a:rPr>
              <a:t>Data Transformation: If necessary, apply transformations like logarithmic transformation or normalization to make the data more suitable for analysis, especially if the data is skewed or not normally distributed.</a:t>
            </a:r>
          </a:p>
          <a:p>
            <a:r>
              <a:rPr lang="en-US" sz="1400" dirty="0">
                <a:latin typeface="Aptos Narrow" panose="020B0004020202020204" pitchFamily="34" charset="0"/>
              </a:rPr>
              <a:t>Interactive Exploration: Use interactive visualization tools or dashboards to explore the data dynamically, allowing for more intuitive and interactive analysis.</a:t>
            </a:r>
          </a:p>
        </p:txBody>
      </p:sp>
      <p:sp>
        <p:nvSpPr>
          <p:cNvPr id="10" name="Title 1">
            <a:extLst>
              <a:ext uri="{FF2B5EF4-FFF2-40B4-BE49-F238E27FC236}">
                <a16:creationId xmlns:a16="http://schemas.microsoft.com/office/drawing/2014/main" id="{42C6634C-C1E3-E864-FACC-AFFEFD95430A}"/>
              </a:ext>
            </a:extLst>
          </p:cNvPr>
          <p:cNvSpPr txBox="1">
            <a:spLocks/>
          </p:cNvSpPr>
          <p:nvPr/>
        </p:nvSpPr>
        <p:spPr>
          <a:xfrm>
            <a:off x="237995" y="430790"/>
            <a:ext cx="11047616" cy="6569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sz="2000" b="1" dirty="0"/>
              <a:t>Exploratory Data Analysis (EDA)</a:t>
            </a:r>
          </a:p>
        </p:txBody>
      </p:sp>
    </p:spTree>
    <p:extLst>
      <p:ext uri="{BB962C8B-B14F-4D97-AF65-F5344CB8AC3E}">
        <p14:creationId xmlns:p14="http://schemas.microsoft.com/office/powerpoint/2010/main" val="4160062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D97799E-AAA4-6C50-7760-B08FE5F69599}"/>
              </a:ext>
            </a:extLst>
          </p:cNvPr>
          <p:cNvSpPr>
            <a:spLocks noGrp="1"/>
          </p:cNvSpPr>
          <p:nvPr>
            <p:ph type="sldNum" sz="quarter" idx="12"/>
          </p:nvPr>
        </p:nvSpPr>
        <p:spPr/>
        <p:txBody>
          <a:bodyPr/>
          <a:lstStyle/>
          <a:p>
            <a:fld id="{0FD50806-BABF-4915-9689-3B9956D1C75C}" type="slidenum">
              <a:rPr lang="en-US" b="1" smtClean="0">
                <a:latin typeface="Aptos" panose="020B0004020202020204" pitchFamily="34" charset="0"/>
              </a:rPr>
              <a:pPr/>
              <a:t>7</a:t>
            </a:fld>
            <a:endParaRPr lang="en-US" b="1" dirty="0">
              <a:latin typeface="Aptos" panose="020B0004020202020204" pitchFamily="34" charset="0"/>
            </a:endParaRPr>
          </a:p>
        </p:txBody>
      </p:sp>
      <p:sp>
        <p:nvSpPr>
          <p:cNvPr id="8" name="Slide Number Placeholder 3">
            <a:extLst>
              <a:ext uri="{FF2B5EF4-FFF2-40B4-BE49-F238E27FC236}">
                <a16:creationId xmlns:a16="http://schemas.microsoft.com/office/drawing/2014/main" id="{30BB3B27-CDE8-BF70-43F1-ADCB27E454CD}"/>
              </a:ext>
            </a:extLst>
          </p:cNvPr>
          <p:cNvSpPr txBox="1">
            <a:spLocks/>
          </p:cNvSpPr>
          <p:nvPr/>
        </p:nvSpPr>
        <p:spPr>
          <a:xfrm>
            <a:off x="8714772" y="6025573"/>
            <a:ext cx="2743200" cy="401638"/>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75537C-CA84-1446-933C-8E9D027F9201}" type="slidenum">
              <a:rPr lang="en-US" b="1" smtClean="0">
                <a:latin typeface="Aptos" panose="020B0004020202020204" pitchFamily="34" charset="0"/>
              </a:rPr>
              <a:pPr/>
              <a:t>7</a:t>
            </a:fld>
            <a:endParaRPr lang="en-US" b="1" dirty="0">
              <a:latin typeface="Aptos" panose="020B0004020202020204" pitchFamily="34" charset="0"/>
            </a:endParaRPr>
          </a:p>
        </p:txBody>
      </p:sp>
      <p:sp>
        <p:nvSpPr>
          <p:cNvPr id="9" name="Content Placeholder 2">
            <a:extLst>
              <a:ext uri="{FF2B5EF4-FFF2-40B4-BE49-F238E27FC236}">
                <a16:creationId xmlns:a16="http://schemas.microsoft.com/office/drawing/2014/main" id="{0BCE966F-6B1C-486A-D2CF-A3A0AC70A5FD}"/>
              </a:ext>
            </a:extLst>
          </p:cNvPr>
          <p:cNvSpPr txBox="1">
            <a:spLocks/>
          </p:cNvSpPr>
          <p:nvPr/>
        </p:nvSpPr>
        <p:spPr>
          <a:xfrm>
            <a:off x="237995" y="1087699"/>
            <a:ext cx="11605364" cy="5112685"/>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400" dirty="0">
                <a:latin typeface="Aptos Narrow" panose="020B0004020202020204" pitchFamily="34" charset="0"/>
              </a:rPr>
              <a:t>Summary Statistics: Compute descriptive statistics to summarize the central tendency, dispersion, and shape of the dataset. This includes measures like mean, median, mode, standard deviation, minimum, maximum, and percentiles.</a:t>
            </a:r>
          </a:p>
          <a:p>
            <a:r>
              <a:rPr lang="en-US" sz="1400" dirty="0">
                <a:latin typeface="Aptos Narrow" panose="020B0004020202020204" pitchFamily="34" charset="0"/>
              </a:rPr>
              <a:t>Data Visualization: Create visualizations to gain insights into the data distribution and relationships between variables. Common types of plots for stock data include line plots, histograms, scatter plots, box plots, and heatmaps.</a:t>
            </a:r>
          </a:p>
          <a:p>
            <a:r>
              <a:rPr lang="en-US" sz="1400" dirty="0">
                <a:latin typeface="Aptos Narrow" panose="020B0004020202020204" pitchFamily="34" charset="0"/>
              </a:rPr>
              <a:t>Time Series Analysis: Since stock data typically involves a time component, perform time series analysis to identify trends, seasonality, and periodic patterns in the data. Use techniques like rolling statistics, decomposition, and autocorrelation analysis.</a:t>
            </a:r>
          </a:p>
          <a:p>
            <a:r>
              <a:rPr lang="en-US" sz="1400" dirty="0">
                <a:latin typeface="Aptos Narrow" panose="020B0004020202020204" pitchFamily="34" charset="0"/>
              </a:rPr>
              <a:t>Correlation Analysis: Explore the correlations between different variables in the dataset, especially between stock prices and other financial indicators like volume, open, high, and low prices. Use correlation matrices and heatmap visualizations to identify strong and weak correlations.</a:t>
            </a:r>
          </a:p>
          <a:p>
            <a:r>
              <a:rPr lang="en-US" sz="1400" dirty="0">
                <a:latin typeface="Aptos Narrow" panose="020B0004020202020204" pitchFamily="34" charset="0"/>
              </a:rPr>
              <a:t>Outlier Detection: Identify outliers or anomalies in the data that may affect the analysis. Outliers in stock data could be caused by sudden price movements, errors in data collection, or unusual market conditions. Visualize outliers using box plots or scatter plots and decide how to handle them (remove, transform, or keep).</a:t>
            </a:r>
          </a:p>
          <a:p>
            <a:r>
              <a:rPr lang="en-US" sz="1400" dirty="0">
                <a:latin typeface="Aptos Narrow" panose="020B0004020202020204" pitchFamily="34" charset="0"/>
              </a:rPr>
              <a:t>Feature Engineering: Derive new features from the existing ones that may be more informative for analysis or modeling. For example, calculate moving averages, exponential moving averages, or technical indicators like Relative Strength Index (RSI) or Moving Average Convergence Divergence (MACD).</a:t>
            </a:r>
          </a:p>
          <a:p>
            <a:r>
              <a:rPr lang="en-US" sz="1400" dirty="0">
                <a:latin typeface="Aptos Narrow" panose="020B0004020202020204" pitchFamily="34" charset="0"/>
              </a:rPr>
              <a:t>Sector Analysis: If available, explore the sector or industry classification of the stock and analyze how stocks within the same sector behave. This can provide insights into broader market trends and sector-specific factors affecting stock prices.</a:t>
            </a:r>
          </a:p>
          <a:p>
            <a:r>
              <a:rPr lang="en-US" sz="1400" dirty="0">
                <a:latin typeface="Aptos Narrow" panose="020B0004020202020204" pitchFamily="34" charset="0"/>
              </a:rPr>
              <a:t>Data Distribution: Examine the distribution of key variables, such as stock prices and trading volumes, to understand their variability and shape. Use histograms, density plots, or kernel density estimations to visualize distributions.</a:t>
            </a:r>
          </a:p>
          <a:p>
            <a:r>
              <a:rPr lang="en-US" sz="1400" dirty="0">
                <a:latin typeface="Aptos Narrow" panose="020B0004020202020204" pitchFamily="34" charset="0"/>
              </a:rPr>
              <a:t>Data Transformation: If necessary, apply transformations like logarithmic transformation or normalization to make the data more suitable for analysis, especially if the data is skewed or not normally distributed.</a:t>
            </a:r>
          </a:p>
          <a:p>
            <a:r>
              <a:rPr lang="en-US" sz="1400" dirty="0">
                <a:latin typeface="Aptos Narrow" panose="020B0004020202020204" pitchFamily="34" charset="0"/>
              </a:rPr>
              <a:t>Interactive Exploration: Use interactive visualization tools or dashboards to explore the data dynamically, allowing for more intuitive and interactive analysis.</a:t>
            </a:r>
          </a:p>
        </p:txBody>
      </p:sp>
      <p:sp>
        <p:nvSpPr>
          <p:cNvPr id="10" name="Title 1">
            <a:extLst>
              <a:ext uri="{FF2B5EF4-FFF2-40B4-BE49-F238E27FC236}">
                <a16:creationId xmlns:a16="http://schemas.microsoft.com/office/drawing/2014/main" id="{42C6634C-C1E3-E864-FACC-AFFEFD95430A}"/>
              </a:ext>
            </a:extLst>
          </p:cNvPr>
          <p:cNvSpPr txBox="1">
            <a:spLocks/>
          </p:cNvSpPr>
          <p:nvPr/>
        </p:nvSpPr>
        <p:spPr>
          <a:xfrm>
            <a:off x="237995" y="430790"/>
            <a:ext cx="11047616" cy="6569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sz="2000" b="1" dirty="0"/>
              <a:t>Exploratory Data Analysis (EDA)</a:t>
            </a:r>
          </a:p>
        </p:txBody>
      </p:sp>
    </p:spTree>
    <p:extLst>
      <p:ext uri="{BB962C8B-B14F-4D97-AF65-F5344CB8AC3E}">
        <p14:creationId xmlns:p14="http://schemas.microsoft.com/office/powerpoint/2010/main" val="2161052705"/>
      </p:ext>
    </p:extLst>
  </p:cSld>
  <p:clrMapOvr>
    <a:masterClrMapping/>
  </p:clrMapOvr>
</p:sld>
</file>

<file path=ppt/theme/theme1.xml><?xml version="1.0" encoding="utf-8"?>
<a:theme xmlns:a="http://schemas.openxmlformats.org/drawingml/2006/main" name="Office Theme">
  <a:themeElements>
    <a:clrScheme name="Custom 14">
      <a:dk1>
        <a:srgbClr val="000000"/>
      </a:dk1>
      <a:lt1>
        <a:srgbClr val="FFFFFF"/>
      </a:lt1>
      <a:dk2>
        <a:srgbClr val="000073"/>
      </a:dk2>
      <a:lt2>
        <a:srgbClr val="FFE6E6"/>
      </a:lt2>
      <a:accent1>
        <a:srgbClr val="FFFFFF"/>
      </a:accent1>
      <a:accent2>
        <a:srgbClr val="FFFFFF"/>
      </a:accent2>
      <a:accent3>
        <a:srgbClr val="FFFFFF"/>
      </a:accent3>
      <a:accent4>
        <a:srgbClr val="FFFFFF"/>
      </a:accent4>
      <a:accent5>
        <a:srgbClr val="FFFFFF"/>
      </a:accent5>
      <a:accent6>
        <a:srgbClr val="FFFFFF"/>
      </a:accent6>
      <a:hlink>
        <a:srgbClr val="0563C1"/>
      </a:hlink>
      <a:folHlink>
        <a:srgbClr val="954F72"/>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66676778_Dashboard, from 24Slides_SL_V1.pptx" id="{295C4539-006B-481B-BB49-AA6696014542}" vid="{08D33979-AB7E-4584-851D-4053B37BB9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61A1251-DA89-493A-8204-679220DD13D9}">
  <ds:schemaRefs>
    <ds:schemaRef ds:uri="http://schemas.microsoft.com/sharepoint/v3/contenttype/forms"/>
  </ds:schemaRefs>
</ds:datastoreItem>
</file>

<file path=customXml/itemProps2.xml><?xml version="1.0" encoding="utf-8"?>
<ds:datastoreItem xmlns:ds="http://schemas.openxmlformats.org/officeDocument/2006/customXml" ds:itemID="{33EC375F-F377-4CDC-ADF0-CC8811D177D6}">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D1B0ABC2-BF39-4F70-A7AD-9DFBD1D2726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Dashboard, from 24Slides</Template>
  <TotalTime>620</TotalTime>
  <Words>1217</Words>
  <Application>Microsoft Office PowerPoint</Application>
  <PresentationFormat>Widescreen</PresentationFormat>
  <Paragraphs>70</Paragraphs>
  <Slides>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Aptos</vt:lpstr>
      <vt:lpstr>Aptos Narrow</vt:lpstr>
      <vt:lpstr>Arial</vt:lpstr>
      <vt:lpstr>Bahnschrift SemiLight SemiConde</vt:lpstr>
      <vt:lpstr>Calibri</vt:lpstr>
      <vt:lpstr>Century Gothic</vt:lpstr>
      <vt:lpstr>Segoe UI Light</vt:lpstr>
      <vt:lpstr>Wingdings</vt:lpstr>
      <vt:lpstr>Office Theme</vt:lpstr>
      <vt:lpstr>Slide 1</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SANDIP BHOSALE</dc:creator>
  <cp:lastModifiedBy>SANDIP BHOSALE</cp:lastModifiedBy>
  <cp:revision>6</cp:revision>
  <dcterms:created xsi:type="dcterms:W3CDTF">2024-04-27T00:49:18Z</dcterms:created>
  <dcterms:modified xsi:type="dcterms:W3CDTF">2024-04-27T11:10:29Z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