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yang" initials="k" lastIdx="1" clrIdx="0">
    <p:extLst>
      <p:ext uri="{19B8F6BF-5375-455C-9EA6-DF929625EA0E}">
        <p15:presenceInfo xmlns:p15="http://schemas.microsoft.com/office/powerpoint/2012/main" userId="6037e85f9c28ae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7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61B69-10B1-4FAA-8619-522AB26C5DC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061C6-7CCF-4E6C-BEC3-590230862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9061C6-7CCF-4E6C-BEC3-5902308620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3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2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6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F6C6-51A4-4779-B155-7701681EE7A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50E-ECA4-4447-BBE8-50AA94820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AD2829-7DC9-4D93-A93D-EE804E71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" y="0"/>
            <a:ext cx="660762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852A62-80B3-46AB-967F-B3089753D355}"/>
              </a:ext>
            </a:extLst>
          </p:cNvPr>
          <p:cNvSpPr/>
          <p:nvPr/>
        </p:nvSpPr>
        <p:spPr>
          <a:xfrm>
            <a:off x="842963" y="328613"/>
            <a:ext cx="1028700" cy="56197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C4AD0F-E543-47F5-925F-BD9EED62F403}"/>
              </a:ext>
            </a:extLst>
          </p:cNvPr>
          <p:cNvSpPr/>
          <p:nvPr/>
        </p:nvSpPr>
        <p:spPr>
          <a:xfrm>
            <a:off x="842962" y="1700213"/>
            <a:ext cx="1028700" cy="56197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df_cancer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03E73-54FD-4B90-9334-1A1D26D30046}"/>
              </a:ext>
            </a:extLst>
          </p:cNvPr>
          <p:cNvSpPr/>
          <p:nvPr/>
        </p:nvSpPr>
        <p:spPr>
          <a:xfrm>
            <a:off x="4933951" y="5119688"/>
            <a:ext cx="1924049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df_no_cancer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B82AAF0-6D43-4747-8B0D-61CB667B882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1512094" y="735806"/>
            <a:ext cx="4229100" cy="4538663"/>
          </a:xfrm>
          <a:prstGeom prst="bentConnector3">
            <a:avLst>
              <a:gd name="adj1" fmla="val 1036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F0EB9D-848E-4A0E-BA8B-0C555401F46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357312" y="890588"/>
            <a:ext cx="1" cy="8096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C49226-BC42-4D5B-BB2D-B27F0A7A8C62}"/>
              </a:ext>
            </a:extLst>
          </p:cNvPr>
          <p:cNvSpPr/>
          <p:nvPr/>
        </p:nvSpPr>
        <p:spPr>
          <a:xfrm>
            <a:off x="476250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df_hyst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14ECD2-7749-4117-9D6C-1EDF5E8D4A07}"/>
              </a:ext>
            </a:extLst>
          </p:cNvPr>
          <p:cNvSpPr/>
          <p:nvPr/>
        </p:nvSpPr>
        <p:spPr>
          <a:xfrm>
            <a:off x="1571625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df_liver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37BD18-A419-42F0-8D58-D7D985D814E3}"/>
              </a:ext>
            </a:extLst>
          </p:cNvPr>
          <p:cNvSpPr/>
          <p:nvPr/>
        </p:nvSpPr>
        <p:spPr>
          <a:xfrm>
            <a:off x="2662237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df_lung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C9BCB9-825A-414E-A336-218B936F3334}"/>
              </a:ext>
            </a:extLst>
          </p:cNvPr>
          <p:cNvSpPr/>
          <p:nvPr/>
        </p:nvSpPr>
        <p:spPr>
          <a:xfrm>
            <a:off x="-2802730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df_breast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4067C-4BCD-4385-97C4-7B7903759B8F}"/>
              </a:ext>
            </a:extLst>
          </p:cNvPr>
          <p:cNvSpPr/>
          <p:nvPr/>
        </p:nvSpPr>
        <p:spPr>
          <a:xfrm>
            <a:off x="-1707355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df_colon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B020FE-58CF-4F8F-AB4A-951D8BDE6A72}"/>
              </a:ext>
            </a:extLst>
          </p:cNvPr>
          <p:cNvSpPr/>
          <p:nvPr/>
        </p:nvSpPr>
        <p:spPr>
          <a:xfrm>
            <a:off x="-616743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df_gast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ACF644-8FF4-4F20-942B-C521C60E94EC}"/>
              </a:ext>
            </a:extLst>
          </p:cNvPr>
          <p:cNvSpPr/>
          <p:nvPr/>
        </p:nvSpPr>
        <p:spPr>
          <a:xfrm>
            <a:off x="3752849" y="5119687"/>
            <a:ext cx="1028700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df_etc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71EA85-5E18-401B-AEAE-C3D9B34565DC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5400000">
            <a:off x="-1894283" y="1868091"/>
            <a:ext cx="2857499" cy="3645692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C9A53D4-A26C-4BAA-B42F-18A18FD2715B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5400000">
            <a:off x="-1346595" y="2415779"/>
            <a:ext cx="2857499" cy="2550317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0DDEF9C-791A-4F0D-BDF4-4B0E07173297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5400000">
            <a:off x="-801289" y="2961085"/>
            <a:ext cx="2857499" cy="1459705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D5822BD-4E7B-4BAE-B398-AFFBE6793C07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-254793" y="3507581"/>
            <a:ext cx="2857499" cy="366712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13E67B5-9D3D-4531-8924-090B50A59CA1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292894" y="3326605"/>
            <a:ext cx="2857499" cy="728663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7EC6FC-2384-4B50-B0E8-8949AB6E2A5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rot="16200000" flipH="1">
            <a:off x="838200" y="2781299"/>
            <a:ext cx="2857499" cy="1819275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C4B92D-F4B3-4842-9C24-BE57642B6B1D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rot="16200000" flipH="1">
            <a:off x="1383506" y="2235993"/>
            <a:ext cx="2857499" cy="2909887"/>
          </a:xfrm>
          <a:prstGeom prst="bent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FAE12F-9182-4F8B-93A5-5B9944FA69F7}"/>
              </a:ext>
            </a:extLst>
          </p:cNvPr>
          <p:cNvSpPr txBox="1"/>
          <p:nvPr/>
        </p:nvSpPr>
        <p:spPr>
          <a:xfrm>
            <a:off x="-470298" y="1114721"/>
            <a:ext cx="18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양성 </a:t>
            </a:r>
            <a:r>
              <a:rPr lang="en-US" altLang="ko-KR" sz="1200" dirty="0"/>
              <a:t>|</a:t>
            </a:r>
            <a:r>
              <a:rPr lang="ko-KR" altLang="en-US" sz="1200" dirty="0"/>
              <a:t> 악성 </a:t>
            </a:r>
            <a:r>
              <a:rPr lang="en-US" altLang="ko-KR" sz="1200" dirty="0"/>
              <a:t>|</a:t>
            </a:r>
            <a:r>
              <a:rPr lang="ko-KR" altLang="en-US" sz="1200" dirty="0"/>
              <a:t> 종양 </a:t>
            </a:r>
            <a:r>
              <a:rPr lang="en-US" altLang="ko-KR" sz="1200" dirty="0"/>
              <a:t>|</a:t>
            </a:r>
            <a:r>
              <a:rPr lang="ko-KR" altLang="en-US" sz="1200" dirty="0"/>
              <a:t> 암 </a:t>
            </a:r>
            <a:r>
              <a:rPr lang="en-US" altLang="ko-KR" sz="1200" dirty="0"/>
              <a:t>|</a:t>
            </a:r>
          </a:p>
          <a:p>
            <a:r>
              <a:rPr lang="ko-KR" altLang="en-US" sz="1200" dirty="0"/>
              <a:t>적출 </a:t>
            </a:r>
            <a:r>
              <a:rPr lang="en-US" altLang="ko-KR" sz="1200" dirty="0"/>
              <a:t>|</a:t>
            </a:r>
            <a:r>
              <a:rPr lang="ko-KR" altLang="en-US" sz="1200" dirty="0"/>
              <a:t> 제거 </a:t>
            </a:r>
            <a:r>
              <a:rPr lang="en-US" altLang="ko-KR" sz="1200" dirty="0"/>
              <a:t>| </a:t>
            </a:r>
            <a:r>
              <a:rPr lang="ko-KR" altLang="en-US" sz="1200" dirty="0"/>
              <a:t>절제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0CF02D-DB16-42BB-97DB-8482AC023F84}"/>
              </a:ext>
            </a:extLst>
          </p:cNvPr>
          <p:cNvSpPr/>
          <p:nvPr/>
        </p:nvSpPr>
        <p:spPr>
          <a:xfrm rot="16200000">
            <a:off x="-4472447" y="7376325"/>
            <a:ext cx="4340293" cy="10008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유방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['breast', 'mast', '~localization']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33C577-F183-4D15-B53E-10605EBC9AB0}"/>
              </a:ext>
            </a:extLst>
          </p:cNvPr>
          <p:cNvSpPr/>
          <p:nvPr/>
        </p:nvSpPr>
        <p:spPr>
          <a:xfrm rot="16200000">
            <a:off x="1152820" y="6164474"/>
            <a:ext cx="1874231" cy="96847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['liver',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hepa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3B5343-6E52-4C63-9E05-948D7FA02734}"/>
              </a:ext>
            </a:extLst>
          </p:cNvPr>
          <p:cNvSpPr/>
          <p:nvPr/>
        </p:nvSpPr>
        <p:spPr>
          <a:xfrm rot="16200000">
            <a:off x="-4221165" y="8230167"/>
            <a:ext cx="5989644" cy="96202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직장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결장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폴립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'sigmoid', 'rectal',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mesent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'~vocal']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4715AE-ECA1-4EA8-AD39-293710458184}"/>
              </a:ext>
            </a:extLst>
          </p:cNvPr>
          <p:cNvSpPr/>
          <p:nvPr/>
        </p:nvSpPr>
        <p:spPr>
          <a:xfrm rot="16200000">
            <a:off x="-1799079" y="6925664"/>
            <a:ext cx="3429000" cy="10008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상부소화관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muco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133E3E-B799-4005-A9C5-C574D7522F5B}"/>
              </a:ext>
            </a:extLst>
          </p:cNvPr>
          <p:cNvSpPr/>
          <p:nvPr/>
        </p:nvSpPr>
        <p:spPr>
          <a:xfrm rot="16200000">
            <a:off x="-2414306" y="8649672"/>
            <a:ext cx="6835100" cy="96847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자궁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hyst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vagi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uter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'~hydatid', '~correction', '~device']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587EF9-9CDC-45C8-8B2A-854531530300}"/>
              </a:ext>
            </a:extLst>
          </p:cNvPr>
          <p:cNvSpPr/>
          <p:nvPr/>
        </p:nvSpPr>
        <p:spPr>
          <a:xfrm rot="16200000">
            <a:off x="-3038907" y="11407754"/>
            <a:ext cx="12492900" cy="109061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폐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기관지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흉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종격동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횡격막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’],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['lung', 'trach', 'bronc', 'wedge',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lobec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segm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pneumo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'chest',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plur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ster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'bullae', 'media',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diaph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pulm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ko-KR" sz="1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04371-99EE-4223-9AFA-F777566E2329}"/>
              </a:ext>
            </a:extLst>
          </p:cNvPr>
          <p:cNvSpPr txBox="1"/>
          <p:nvPr/>
        </p:nvSpPr>
        <p:spPr>
          <a:xfrm rot="16200000">
            <a:off x="3526741" y="15183944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~xxx</a:t>
            </a:r>
            <a:r>
              <a:rPr lang="ko-KR" altLang="en-US" dirty="0"/>
              <a:t>는 </a:t>
            </a:r>
            <a:r>
              <a:rPr lang="en-US" altLang="ko-KR" dirty="0"/>
              <a:t>‘xxx </a:t>
            </a:r>
            <a:r>
              <a:rPr lang="ko-KR" altLang="en-US" dirty="0"/>
              <a:t>단어 제외</a:t>
            </a:r>
            <a:r>
              <a:rPr lang="en-US" altLang="ko-KR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한글명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영문명</a:t>
            </a:r>
            <a:r>
              <a:rPr lang="en-US" altLang="ko-KR" dirty="0"/>
              <a:t>’</a:t>
            </a:r>
            <a:r>
              <a:rPr lang="ko-KR" altLang="en-US" dirty="0"/>
              <a:t>의 조건으로 분류됨</a:t>
            </a:r>
          </a:p>
        </p:txBody>
      </p:sp>
    </p:spTree>
    <p:extLst>
      <p:ext uri="{BB962C8B-B14F-4D97-AF65-F5344CB8AC3E}">
        <p14:creationId xmlns:p14="http://schemas.microsoft.com/office/powerpoint/2010/main" val="76462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178</Words>
  <Application>Microsoft Office PowerPoint</Application>
  <PresentationFormat>와이드스크린</PresentationFormat>
  <Paragraphs>27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konyang</cp:lastModifiedBy>
  <cp:revision>11</cp:revision>
  <dcterms:created xsi:type="dcterms:W3CDTF">2023-03-02T06:49:52Z</dcterms:created>
  <dcterms:modified xsi:type="dcterms:W3CDTF">2023-03-02T07:58:34Z</dcterms:modified>
</cp:coreProperties>
</file>