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B38C14-2CBB-4AEC-BEA5-C36EE731CEAB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557843-06D3-4B3C-80A5-24A71C1323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kcm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Pet </a:t>
            </a:r>
            <a:r>
              <a:rPr lang="en-US" sz="5400" dirty="0" err="1" smtClean="0"/>
              <a:t>PickThrough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dirty="0" smtClean="0"/>
              <a:t>Project Group #12</a:t>
            </a:r>
          </a:p>
          <a:p>
            <a:pPr algn="ctr"/>
            <a:r>
              <a:rPr lang="en-US" dirty="0" err="1" smtClean="0"/>
              <a:t>Jagadish</a:t>
            </a:r>
            <a:r>
              <a:rPr lang="en-US" dirty="0" smtClean="0"/>
              <a:t> </a:t>
            </a:r>
            <a:r>
              <a:rPr lang="en-US" dirty="0" err="1" smtClean="0"/>
              <a:t>Tirumalasetty</a:t>
            </a:r>
            <a:endParaRPr lang="en-US" dirty="0" smtClean="0"/>
          </a:p>
          <a:p>
            <a:pPr algn="ctr"/>
            <a:r>
              <a:rPr lang="en-US" dirty="0" smtClean="0"/>
              <a:t>Surya </a:t>
            </a:r>
            <a:r>
              <a:rPr lang="en-US" dirty="0" err="1" smtClean="0"/>
              <a:t>Botcha</a:t>
            </a:r>
            <a:endParaRPr lang="en-US" dirty="0" smtClean="0"/>
          </a:p>
          <a:p>
            <a:pPr algn="ctr"/>
            <a:r>
              <a:rPr lang="en-US" dirty="0" err="1" smtClean="0"/>
              <a:t>Kailash</a:t>
            </a:r>
            <a:endParaRPr lang="en-US" dirty="0" smtClean="0"/>
          </a:p>
          <a:p>
            <a:pPr algn="ctr"/>
            <a:r>
              <a:rPr lang="en-US" dirty="0" err="1" smtClean="0"/>
              <a:t>Kishore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ever we loose a pet we just never have an idea where to start looking from.</a:t>
            </a:r>
          </a:p>
          <a:p>
            <a:r>
              <a:rPr lang="en-US" dirty="0" smtClean="0"/>
              <a:t>This app tries to give a possible location to start with based on the incidents reported by people.</a:t>
            </a:r>
          </a:p>
          <a:p>
            <a:r>
              <a:rPr lang="en-US" dirty="0" smtClean="0"/>
              <a:t>In case any incident is logged with KCMO you can see the incident details and reduce your effort if you are to start with your search.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of our app was to allow users to look through KCMO public data records to see if any record matching to their missing pets.</a:t>
            </a:r>
          </a:p>
          <a:p>
            <a:r>
              <a:rPr lang="en-US" dirty="0" smtClean="0"/>
              <a:t>Targeted at users who have lost their pets.</a:t>
            </a:r>
          </a:p>
          <a:p>
            <a:r>
              <a:rPr lang="en-US" dirty="0" smtClean="0"/>
              <a:t>App usage might not be for repeated users but for impulsive ones.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with ADT</a:t>
            </a:r>
          </a:p>
          <a:p>
            <a:r>
              <a:rPr lang="en-US" dirty="0" err="1" smtClean="0"/>
              <a:t>Bluemix</a:t>
            </a:r>
            <a:r>
              <a:rPr lang="en-US" dirty="0" smtClean="0"/>
              <a:t> Mobile Cloud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Data Set Reference</a:t>
            </a:r>
          </a:p>
          <a:p>
            <a:r>
              <a:rPr lang="en-US" dirty="0" smtClean="0">
                <a:hlinkClick r:id="rId2"/>
              </a:rPr>
              <a:t>https://data.kcmo.org/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Used and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38200" y="2362200"/>
            <a:ext cx="12954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KCMO Data Store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67000" y="3048000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4191000" y="2514600"/>
            <a:ext cx="2667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Bluemix</a:t>
            </a:r>
            <a:r>
              <a:rPr lang="en-US" dirty="0" smtClean="0"/>
              <a:t> Mobile App Data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867400" y="4114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0" y="51816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73" y="1481138"/>
            <a:ext cx="254585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73" y="1444625"/>
            <a:ext cx="2217241" cy="394176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92" y="1444625"/>
            <a:ext cx="2217241" cy="3941763"/>
          </a:xfrm>
        </p:spPr>
      </p:pic>
    </p:spTree>
    <p:extLst>
      <p:ext uri="{BB962C8B-B14F-4D97-AF65-F5344CB8AC3E}">
        <p14:creationId xmlns:p14="http://schemas.microsoft.com/office/powerpoint/2010/main" val="15557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32414"/>
            <a:ext cx="8229600" cy="4423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Queries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163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Concourse</vt:lpstr>
      <vt:lpstr>Pet PickThrough</vt:lpstr>
      <vt:lpstr>Project Motivation </vt:lpstr>
      <vt:lpstr>Project Idea</vt:lpstr>
      <vt:lpstr>Platforms Used and Data</vt:lpstr>
      <vt:lpstr>Architecture</vt:lpstr>
      <vt:lpstr>Application Demo</vt:lpstr>
      <vt:lpstr>Demo</vt:lpstr>
      <vt:lpstr>Data Set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venkata siva teja jeedigunta</dc:creator>
  <cp:lastModifiedBy>Botcha, S R V Appala Surya Narayana (UMKC-Student)</cp:lastModifiedBy>
  <cp:revision>10</cp:revision>
  <dcterms:created xsi:type="dcterms:W3CDTF">2014-11-20T22:16:08Z</dcterms:created>
  <dcterms:modified xsi:type="dcterms:W3CDTF">2014-11-21T00:24:03Z</dcterms:modified>
</cp:coreProperties>
</file>