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3" r:id="rId8"/>
    <p:sldId id="264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AB38C14-2CBB-4AEC-BEA5-C36EE731CEAB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557843-06D3-4B3C-80A5-24A71C1323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B38C14-2CBB-4AEC-BEA5-C36EE731CEAB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557843-06D3-4B3C-80A5-24A71C1323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B38C14-2CBB-4AEC-BEA5-C36EE731CEAB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557843-06D3-4B3C-80A5-24A71C1323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B38C14-2CBB-4AEC-BEA5-C36EE731CEAB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557843-06D3-4B3C-80A5-24A71C13236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B38C14-2CBB-4AEC-BEA5-C36EE731CEAB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557843-06D3-4B3C-80A5-24A71C13236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B38C14-2CBB-4AEC-BEA5-C36EE731CEAB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557843-06D3-4B3C-80A5-24A71C13236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B38C14-2CBB-4AEC-BEA5-C36EE731CEAB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557843-06D3-4B3C-80A5-24A71C13236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B38C14-2CBB-4AEC-BEA5-C36EE731CEAB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557843-06D3-4B3C-80A5-24A71C13236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B38C14-2CBB-4AEC-BEA5-C36EE731CEAB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557843-06D3-4B3C-80A5-24A71C1323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AB38C14-2CBB-4AEC-BEA5-C36EE731CEAB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557843-06D3-4B3C-80A5-24A71C13236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AB38C14-2CBB-4AEC-BEA5-C36EE731CEAB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557843-06D3-4B3C-80A5-24A71C13236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AB38C14-2CBB-4AEC-BEA5-C36EE731CEAB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3557843-06D3-4B3C-80A5-24A71C13236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kcmo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Pet </a:t>
            </a:r>
            <a:r>
              <a:rPr lang="en-US" dirty="0" err="1" smtClean="0"/>
              <a:t>PickThrough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Jagadish</a:t>
            </a:r>
            <a:r>
              <a:rPr lang="en-US" dirty="0" smtClean="0"/>
              <a:t> </a:t>
            </a:r>
            <a:r>
              <a:rPr lang="en-US" dirty="0" err="1" smtClean="0"/>
              <a:t>Tirumalasetty</a:t>
            </a:r>
            <a:endParaRPr lang="en-US" dirty="0" smtClean="0"/>
          </a:p>
          <a:p>
            <a:r>
              <a:rPr lang="en-US" dirty="0" smtClean="0"/>
              <a:t>Surya </a:t>
            </a:r>
            <a:r>
              <a:rPr lang="en-US" dirty="0" err="1" smtClean="0"/>
              <a:t>Botcha</a:t>
            </a:r>
            <a:endParaRPr lang="en-US" dirty="0" smtClean="0"/>
          </a:p>
          <a:p>
            <a:r>
              <a:rPr lang="en-US" dirty="0" err="1" smtClean="0"/>
              <a:t>Kailash</a:t>
            </a:r>
            <a:endParaRPr lang="en-US" dirty="0" smtClean="0"/>
          </a:p>
          <a:p>
            <a:r>
              <a:rPr lang="en-US" dirty="0" err="1" smtClean="0"/>
              <a:t>Kishore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ever we loose </a:t>
            </a:r>
            <a:r>
              <a:rPr lang="en-US" dirty="0" smtClean="0"/>
              <a:t>our</a:t>
            </a:r>
            <a:r>
              <a:rPr lang="en-US" dirty="0" smtClean="0"/>
              <a:t> </a:t>
            </a:r>
            <a:r>
              <a:rPr lang="en-US" dirty="0" smtClean="0"/>
              <a:t>pet we just never have an idea where to start looking from.</a:t>
            </a:r>
          </a:p>
          <a:p>
            <a:r>
              <a:rPr lang="en-US" dirty="0" smtClean="0"/>
              <a:t>This app tries to give a possible location to start </a:t>
            </a:r>
            <a:r>
              <a:rPr lang="en-US" dirty="0" smtClean="0"/>
              <a:t>with, </a:t>
            </a:r>
            <a:r>
              <a:rPr lang="en-US" dirty="0" smtClean="0"/>
              <a:t>based on the incidents reported by people.</a:t>
            </a:r>
          </a:p>
          <a:p>
            <a:r>
              <a:rPr lang="en-US" dirty="0" smtClean="0"/>
              <a:t>In case any incident is logged with KCMO you can see the incident details and reduce your effort if you are to start with your search.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Motivation	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idea of our app was to allow users to look through KCMO public data records to see if any record matching to their missing pets.</a:t>
            </a:r>
          </a:p>
          <a:p>
            <a:r>
              <a:rPr lang="en-US" dirty="0" smtClean="0"/>
              <a:t>Targeted at users who have lost their pets.</a:t>
            </a:r>
          </a:p>
          <a:p>
            <a:r>
              <a:rPr lang="en-US" dirty="0" smtClean="0"/>
              <a:t>App usage might not be for repeated users but for impulsive ones.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Idea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</a:t>
            </a:r>
            <a:r>
              <a:rPr lang="en-US" dirty="0" err="1" smtClean="0"/>
              <a:t>sdk</a:t>
            </a:r>
            <a:r>
              <a:rPr lang="en-US" dirty="0" smtClean="0"/>
              <a:t> with ADT</a:t>
            </a:r>
          </a:p>
          <a:p>
            <a:r>
              <a:rPr lang="en-US" dirty="0" err="1" smtClean="0"/>
              <a:t>Bluemix</a:t>
            </a:r>
            <a:r>
              <a:rPr lang="en-US" dirty="0" smtClean="0"/>
              <a:t> Mobile Cloud</a:t>
            </a:r>
          </a:p>
          <a:p>
            <a:endParaRPr lang="en-US" dirty="0" smtClean="0"/>
          </a:p>
          <a:p>
            <a:r>
              <a:rPr lang="en-US" dirty="0" smtClean="0"/>
              <a:t>Data Set Reference</a:t>
            </a:r>
          </a:p>
          <a:p>
            <a:r>
              <a:rPr lang="en-US" dirty="0" smtClean="0">
                <a:hlinkClick r:id="rId2"/>
              </a:rPr>
              <a:t>https://data.kcmo.org/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Platforms Used and Data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838200" y="2362200"/>
            <a:ext cx="1295400" cy="1447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KCMO Data Store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2667000" y="3048000"/>
            <a:ext cx="11430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/>
          <p:cNvSpPr/>
          <p:nvPr/>
        </p:nvSpPr>
        <p:spPr>
          <a:xfrm>
            <a:off x="4191000" y="2514600"/>
            <a:ext cx="2667000" cy="1295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Bluemix</a:t>
            </a:r>
            <a:r>
              <a:rPr lang="en-US" dirty="0" smtClean="0"/>
              <a:t> Mobile App Data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5867400" y="4114800"/>
            <a:ext cx="533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334000" y="5181600"/>
            <a:ext cx="1905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 App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073" y="1481138"/>
            <a:ext cx="2545853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Demo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673" y="1444625"/>
            <a:ext cx="2217241" cy="3941763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292" y="1444625"/>
            <a:ext cx="2217241" cy="3941763"/>
          </a:xfrm>
        </p:spPr>
      </p:pic>
    </p:spTree>
    <p:extLst>
      <p:ext uri="{BB962C8B-B14F-4D97-AF65-F5344CB8AC3E}">
        <p14:creationId xmlns:p14="http://schemas.microsoft.com/office/powerpoint/2010/main" val="2980403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524000"/>
            <a:ext cx="8382000" cy="46520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348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Queries</a:t>
            </a:r>
            <a:endParaRPr lang="en-US" sz="4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62</TotalTime>
  <Words>161</Words>
  <Application>Microsoft Office PowerPoint</Application>
  <PresentationFormat>On-screen Show (4:3)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Lucida Sans Unicode</vt:lpstr>
      <vt:lpstr>Verdana</vt:lpstr>
      <vt:lpstr>Wingdings 2</vt:lpstr>
      <vt:lpstr>Wingdings 3</vt:lpstr>
      <vt:lpstr>Concourse</vt:lpstr>
      <vt:lpstr>Pet PickThrough</vt:lpstr>
      <vt:lpstr>Project Motivation </vt:lpstr>
      <vt:lpstr>Project Idea</vt:lpstr>
      <vt:lpstr>Platforms Used and Data</vt:lpstr>
      <vt:lpstr>Architecture</vt:lpstr>
      <vt:lpstr>Application Demo</vt:lpstr>
      <vt:lpstr>Application Demo</vt:lpstr>
      <vt:lpstr>Data Set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venkata siva teja jeedigunta</dc:creator>
  <cp:lastModifiedBy>Botcha, S R V Appala Surya Narayana (UMKC-Student)</cp:lastModifiedBy>
  <cp:revision>6</cp:revision>
  <dcterms:created xsi:type="dcterms:W3CDTF">2014-11-20T22:16:08Z</dcterms:created>
  <dcterms:modified xsi:type="dcterms:W3CDTF">2014-11-20T23:55:56Z</dcterms:modified>
</cp:coreProperties>
</file>