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88" autoAdjust="0"/>
    <p:restoredTop sz="94660"/>
  </p:normalViewPr>
  <p:slideViewPr>
    <p:cSldViewPr>
      <p:cViewPr varScale="1">
        <p:scale>
          <a:sx n="71" d="100"/>
          <a:sy n="71" d="100"/>
        </p:scale>
        <p:origin x="-9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235E-3C23-4CBD-A78F-E8F8D2562B04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235E-3C23-4CBD-A78F-E8F8D2562B04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38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235E-3C23-4CBD-A78F-E8F8D2562B04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1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235E-3C23-4CBD-A78F-E8F8D2562B04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2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235E-3C23-4CBD-A78F-E8F8D2562B04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39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235E-3C23-4CBD-A78F-E8F8D2562B04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3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235E-3C23-4CBD-A78F-E8F8D2562B04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5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235E-3C23-4CBD-A78F-E8F8D2562B04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7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235E-3C23-4CBD-A78F-E8F8D2562B04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4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235E-3C23-4CBD-A78F-E8F8D2562B04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39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235E-3C23-4CBD-A78F-E8F8D2562B04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63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8235E-3C23-4CBD-A78F-E8F8D2562B04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7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80975"/>
            <a:ext cx="7324725" cy="649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순서도: 연결자 4"/>
          <p:cNvSpPr/>
          <p:nvPr/>
        </p:nvSpPr>
        <p:spPr>
          <a:xfrm>
            <a:off x="5220173" y="186077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순서도: 연결자 5"/>
          <p:cNvSpPr/>
          <p:nvPr/>
        </p:nvSpPr>
        <p:spPr>
          <a:xfrm>
            <a:off x="5274379" y="143527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순서도: 연결자 6"/>
          <p:cNvSpPr/>
          <p:nvPr/>
        </p:nvSpPr>
        <p:spPr>
          <a:xfrm>
            <a:off x="3447069" y="1326424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순서도: 연결자 7"/>
          <p:cNvSpPr/>
          <p:nvPr/>
        </p:nvSpPr>
        <p:spPr>
          <a:xfrm>
            <a:off x="3114289" y="302384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" name="순서도: 연결자 8"/>
          <p:cNvSpPr/>
          <p:nvPr/>
        </p:nvSpPr>
        <p:spPr>
          <a:xfrm>
            <a:off x="3916496" y="431650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순서도: 연결자 9"/>
          <p:cNvSpPr/>
          <p:nvPr/>
        </p:nvSpPr>
        <p:spPr>
          <a:xfrm>
            <a:off x="2373706" y="302384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순서도: 연결자 10"/>
          <p:cNvSpPr/>
          <p:nvPr/>
        </p:nvSpPr>
        <p:spPr>
          <a:xfrm>
            <a:off x="3151019" y="5448429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순서도: 연결자 11"/>
          <p:cNvSpPr/>
          <p:nvPr/>
        </p:nvSpPr>
        <p:spPr>
          <a:xfrm>
            <a:off x="2571624" y="6032914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순서도: 연결자 12"/>
          <p:cNvSpPr/>
          <p:nvPr/>
        </p:nvSpPr>
        <p:spPr>
          <a:xfrm>
            <a:off x="7227618" y="2306604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4" name="순서도: 연결자 13"/>
          <p:cNvSpPr/>
          <p:nvPr/>
        </p:nvSpPr>
        <p:spPr>
          <a:xfrm>
            <a:off x="7083602" y="3167862"/>
            <a:ext cx="576064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15" name="순서도: 연결자 14"/>
          <p:cNvSpPr/>
          <p:nvPr/>
        </p:nvSpPr>
        <p:spPr>
          <a:xfrm>
            <a:off x="4932141" y="3599910"/>
            <a:ext cx="576064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11</a:t>
            </a:r>
            <a:endParaRPr lang="ko-KR" altLang="en-US" sz="1400" dirty="0"/>
          </a:p>
        </p:txBody>
      </p:sp>
      <p:sp>
        <p:nvSpPr>
          <p:cNvPr id="16" name="순서도: 연결자 15"/>
          <p:cNvSpPr/>
          <p:nvPr/>
        </p:nvSpPr>
        <p:spPr>
          <a:xfrm>
            <a:off x="5391686" y="4460524"/>
            <a:ext cx="576064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12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5338585" y="5810106"/>
            <a:ext cx="576064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13</a:t>
            </a:r>
            <a:endParaRPr lang="ko-KR" altLang="en-US" sz="1400" dirty="0"/>
          </a:p>
        </p:txBody>
      </p:sp>
      <p:sp>
        <p:nvSpPr>
          <p:cNvPr id="18" name="순서도: 연결자 17"/>
          <p:cNvSpPr/>
          <p:nvPr/>
        </p:nvSpPr>
        <p:spPr>
          <a:xfrm>
            <a:off x="6060681" y="5088389"/>
            <a:ext cx="576064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14</a:t>
            </a:r>
            <a:endParaRPr lang="ko-KR" altLang="en-US" sz="1400" dirty="0"/>
          </a:p>
        </p:txBody>
      </p:sp>
      <p:sp>
        <p:nvSpPr>
          <p:cNvPr id="19" name="순서도: 연결자 18"/>
          <p:cNvSpPr/>
          <p:nvPr/>
        </p:nvSpPr>
        <p:spPr>
          <a:xfrm>
            <a:off x="6921003" y="5088389"/>
            <a:ext cx="576064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15</a:t>
            </a:r>
            <a:endParaRPr lang="ko-KR" altLang="en-US" sz="1400" dirty="0"/>
          </a:p>
        </p:txBody>
      </p:sp>
      <p:sp>
        <p:nvSpPr>
          <p:cNvPr id="20" name="순서도: 연결자 19"/>
          <p:cNvSpPr/>
          <p:nvPr/>
        </p:nvSpPr>
        <p:spPr>
          <a:xfrm>
            <a:off x="7536152" y="1072398"/>
            <a:ext cx="576064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553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16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13</cp:revision>
  <dcterms:created xsi:type="dcterms:W3CDTF">2016-02-02T19:26:55Z</dcterms:created>
  <dcterms:modified xsi:type="dcterms:W3CDTF">2016-02-04T22:24:29Z</dcterms:modified>
</cp:coreProperties>
</file>