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134" y="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8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1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2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9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5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7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4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9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3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235E-3C23-4CBD-A78F-E8F8D2562B04}" type="datetimeFigureOut">
              <a:rPr lang="ko-KR" altLang="en-US" smtClean="0"/>
              <a:t>2016-02-02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A4CCC-E277-4A3C-A35A-D14E5D519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7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61913"/>
            <a:ext cx="7219950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순서도: 연결자 3"/>
          <p:cNvSpPr/>
          <p:nvPr/>
        </p:nvSpPr>
        <p:spPr>
          <a:xfrm>
            <a:off x="5568820" y="648059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순서도: 연결자 8"/>
          <p:cNvSpPr/>
          <p:nvPr/>
        </p:nvSpPr>
        <p:spPr>
          <a:xfrm>
            <a:off x="5826875" y="1434467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순서도: 연결자 9"/>
          <p:cNvSpPr/>
          <p:nvPr/>
        </p:nvSpPr>
        <p:spPr>
          <a:xfrm>
            <a:off x="3631116" y="1268760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순서도: 연결자 10"/>
          <p:cNvSpPr/>
          <p:nvPr/>
        </p:nvSpPr>
        <p:spPr>
          <a:xfrm>
            <a:off x="6164806" y="2099690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6740870" y="331533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순서도: 연결자 12"/>
          <p:cNvSpPr/>
          <p:nvPr/>
        </p:nvSpPr>
        <p:spPr>
          <a:xfrm>
            <a:off x="6740870" y="3902184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순서도: 연결자 13"/>
          <p:cNvSpPr/>
          <p:nvPr/>
        </p:nvSpPr>
        <p:spPr>
          <a:xfrm>
            <a:off x="4788024" y="422108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순서도: 연결자 14"/>
          <p:cNvSpPr/>
          <p:nvPr/>
        </p:nvSpPr>
        <p:spPr>
          <a:xfrm>
            <a:off x="5712836" y="457764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6" name="순서도: 연결자 15"/>
          <p:cNvSpPr/>
          <p:nvPr/>
        </p:nvSpPr>
        <p:spPr>
          <a:xfrm>
            <a:off x="5758021" y="5921290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7" name="순서도: 연결자 16"/>
          <p:cNvSpPr/>
          <p:nvPr/>
        </p:nvSpPr>
        <p:spPr>
          <a:xfrm>
            <a:off x="6164806" y="5067200"/>
            <a:ext cx="576064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18" name="순서도: 연결자 17"/>
          <p:cNvSpPr/>
          <p:nvPr/>
        </p:nvSpPr>
        <p:spPr>
          <a:xfrm>
            <a:off x="7227618" y="5009694"/>
            <a:ext cx="576064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73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7</cp:revision>
  <dcterms:created xsi:type="dcterms:W3CDTF">2016-02-02T19:26:55Z</dcterms:created>
  <dcterms:modified xsi:type="dcterms:W3CDTF">2016-02-02T21:44:11Z</dcterms:modified>
</cp:coreProperties>
</file>