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5C662-39F4-0FEA-7CD5-9B185E705284}" v="46" dt="2024-06-14T22:52:40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4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6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June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June 14,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10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37" r:id="rId4"/>
    <p:sldLayoutId id="2147483838" r:id="rId5"/>
    <p:sldLayoutId id="2147483843" r:id="rId6"/>
    <p:sldLayoutId id="2147483839" r:id="rId7"/>
    <p:sldLayoutId id="2147483840" r:id="rId8"/>
    <p:sldLayoutId id="2147483841" r:id="rId9"/>
    <p:sldLayoutId id="2147483842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B038EB61-DA3E-7D47-7174-1EE118262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1" r="11067" b="-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CDDF-293B-018A-2E95-B87C15B6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378968" cy="353140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b="0" dirty="0" err="1">
                <a:solidFill>
                  <a:schemeClr val="bg1"/>
                </a:solidFill>
                <a:ea typeface="+mj-lt"/>
                <a:cs typeface="+mj-lt"/>
              </a:rPr>
              <a:t>Desastres</a:t>
            </a:r>
            <a:r>
              <a:rPr lang="en-US" sz="3200" b="0" dirty="0">
                <a:solidFill>
                  <a:schemeClr val="bg1"/>
                </a:solidFill>
                <a:ea typeface="+mj-lt"/>
                <a:cs typeface="+mj-lt"/>
              </a:rPr>
              <a:t> Naturales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8D945-F8F3-B2A8-3692-39B092B81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Diego Emerson Salvatierra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Berrios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 Michael Sanabria Suárez.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7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60198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REPORTES  POWER BI</a:t>
            </a:r>
          </a:p>
          <a:p>
            <a:pPr lvl="1"/>
            <a:r>
              <a:rPr lang="en-US" sz="1800" dirty="0"/>
              <a:t>FAC_ DESASTRES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F0D4D3F-11F8-4DAA-77E1-22519E26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31" y="2143280"/>
            <a:ext cx="5400040" cy="31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60198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800" dirty="0"/>
              <a:t>REPORTES  POWER BI</a:t>
            </a:r>
          </a:p>
          <a:p>
            <a:pPr lvl="1"/>
            <a:r>
              <a:rPr lang="en-US" sz="1800" dirty="0"/>
              <a:t>FAC_DANIOS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agen 4" descr="Interfaz de usuario gráfica, Gráfico, Aplicación&#10;&#10;Descripción generada automáticamente">
            <a:extLst>
              <a:ext uri="{FF2B5EF4-FFF2-40B4-BE49-F238E27FC236}">
                <a16:creationId xmlns:a16="http://schemas.microsoft.com/office/drawing/2014/main" id="{46169D1C-E27D-D6DA-4D1D-CBD03621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2140585"/>
            <a:ext cx="5400040" cy="30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AD0D6-734C-CBDB-EC96-53816293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2" y="1584183"/>
            <a:ext cx="9194096" cy="2431226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GRACIAS POR SU ATENCION</a:t>
            </a:r>
          </a:p>
        </p:txBody>
      </p:sp>
    </p:spTree>
    <p:extLst>
      <p:ext uri="{BB962C8B-B14F-4D97-AF65-F5344CB8AC3E}">
        <p14:creationId xmlns:p14="http://schemas.microsoft.com/office/powerpoint/2010/main" val="157402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un Data Warehouse para registrar y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desastres</a:t>
            </a:r>
            <a:r>
              <a:rPr lang="en-US" dirty="0"/>
              <a:t> naturales.</a:t>
            </a:r>
          </a:p>
          <a:p>
            <a:r>
              <a:rPr lang="en-US" sz="1800" dirty="0"/>
              <a:t>DISE</a:t>
            </a:r>
            <a:r>
              <a:rPr lang="es-BO" sz="1800" dirty="0"/>
              <a:t>ÑO</a:t>
            </a:r>
            <a:r>
              <a:rPr lang="en-US" sz="1800" dirty="0"/>
              <a:t> DIMENSINAL </a:t>
            </a:r>
          </a:p>
          <a:p>
            <a:r>
              <a:rPr lang="en-US" sz="1800" dirty="0"/>
              <a:t>Paso 1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Paso 2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F20220-5928-CD38-1CC6-880F7C63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10" y="2824121"/>
            <a:ext cx="5398770" cy="13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9644E7-E558-7CE2-1436-74ECB61E9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80" y="5099686"/>
            <a:ext cx="5397500" cy="154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3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Paso 3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Paso 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695E4E-768E-C8C1-8480-3AEB91065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75" y="1623228"/>
            <a:ext cx="540004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6C4779-9F93-AF5F-EA65-4F0FDA50A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75" y="4010581"/>
            <a:ext cx="5400040" cy="1916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0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 err="1"/>
              <a:t>Modelo</a:t>
            </a:r>
            <a:r>
              <a:rPr lang="en-US" sz="1800" dirty="0"/>
              <a:t> </a:t>
            </a:r>
            <a:r>
              <a:rPr lang="en-US" sz="1800" dirty="0" err="1"/>
              <a:t>Fisico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B3C96A-2A65-4366-36AA-5F723EB948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20" y="2224189"/>
            <a:ext cx="5400040" cy="2409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17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 err="1"/>
              <a:t>Procesos</a:t>
            </a:r>
            <a:r>
              <a:rPr lang="en-US" sz="1800" dirty="0"/>
              <a:t> ETL</a:t>
            </a:r>
          </a:p>
          <a:p>
            <a:r>
              <a:rPr lang="en-US" sz="1800" dirty="0"/>
              <a:t>DIM_TIEMPO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DIM_MAGNITUD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39086A5-3D59-0CE8-E7B3-823BEAD8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05" y="1868533"/>
            <a:ext cx="4800600" cy="134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1B6CBF1-995E-A676-7291-55AB35A1B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95" y="3636856"/>
            <a:ext cx="5334000" cy="1531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8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60198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DIM_REGION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DIM_DESASTRE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787A754B-2591-F718-D5B8-586D72C0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95" y="1412556"/>
            <a:ext cx="4808220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8A64BD7D-F6C8-3B68-23C5-66949C47C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95" y="3626151"/>
            <a:ext cx="5400040" cy="155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FA8F2-DE74-44C2-8F29-807F8C1E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60198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DIM_PAIS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2E6007D7-CD77-8220-CCAE-F170F4BB7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00" y="1746613"/>
            <a:ext cx="4762500" cy="158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95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60198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CARGA DE TABLA DE HECHO_FAC_DESASTRES_NATURALES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0ED33A-9E83-96B2-ED0C-B9D205052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60" y="1822923"/>
            <a:ext cx="5400040" cy="3839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7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C75C-5414-80C0-43A4-F41B6E03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60198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CARGA DE TABLA DE HECHO_FAC_DANIOS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6E0277C0-942F-1416-1264-72CC286D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51" y="2025492"/>
            <a:ext cx="5334000" cy="2750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1881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B9B82"/>
      </a:accent1>
      <a:accent2>
        <a:srgbClr val="BA807F"/>
      </a:accent2>
      <a:accent3>
        <a:srgbClr val="C594A7"/>
      </a:accent3>
      <a:accent4>
        <a:srgbClr val="BA7FAE"/>
      </a:accent4>
      <a:accent5>
        <a:srgbClr val="BB95C5"/>
      </a:accent5>
      <a:accent6>
        <a:srgbClr val="947FBA"/>
      </a:accent6>
      <a:hlink>
        <a:srgbClr val="5C85A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90</Words>
  <Application>Microsoft Office PowerPoint</Application>
  <PresentationFormat>Panorámica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Avenir Next LT Pro</vt:lpstr>
      <vt:lpstr>GradientRiseVTI</vt:lpstr>
      <vt:lpstr>Desastres Naturales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Micahel Sanabria</dc:creator>
  <cp:lastModifiedBy>Michael Sanabria Suarez</cp:lastModifiedBy>
  <cp:revision>49</cp:revision>
  <dcterms:created xsi:type="dcterms:W3CDTF">2024-06-14T22:43:18Z</dcterms:created>
  <dcterms:modified xsi:type="dcterms:W3CDTF">2024-06-15T00:22:30Z</dcterms:modified>
</cp:coreProperties>
</file>