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c670e76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c670e76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670e76a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670e76a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c670e76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c670e76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e02e2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e02e2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670e76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670e76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70e7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70e7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70e7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70e7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670e76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670e7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670e76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670e76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670e76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670e76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670e76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670e76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Cons. of Energy (CoE) - Example #2: PE 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>
            <a:off x="2087525" y="2141325"/>
            <a:ext cx="90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/>
          <p:nvPr/>
        </p:nvCxnSpPr>
        <p:spPr>
          <a:xfrm flipH="1">
            <a:off x="2980600" y="2141325"/>
            <a:ext cx="10800" cy="18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657100" y="4013650"/>
            <a:ext cx="49389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 flipH="1">
            <a:off x="22058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 flipH="1">
            <a:off x="23582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flipH="1">
            <a:off x="25106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/>
          <p:nvPr/>
        </p:nvCxnSpPr>
        <p:spPr>
          <a:xfrm flipH="1">
            <a:off x="26630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 flipH="1">
            <a:off x="28154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29678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 flipH="1">
            <a:off x="31202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flipH="1">
            <a:off x="32726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>
            <a:off x="34250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35774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 flipH="1">
            <a:off x="37298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 flipH="1">
            <a:off x="38822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 flipH="1">
            <a:off x="40346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 flipH="1">
            <a:off x="41870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 flipH="1">
            <a:off x="43394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44918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 flipH="1">
            <a:off x="4644275" y="4045925"/>
            <a:ext cx="2475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 txBox="1"/>
          <p:nvPr/>
        </p:nvSpPr>
        <p:spPr>
          <a:xfrm>
            <a:off x="2030075" y="2227425"/>
            <a:ext cx="903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062975" y="1850625"/>
            <a:ext cx="903900" cy="29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</a:t>
            </a:r>
            <a:endParaRPr/>
          </a:p>
        </p:txBody>
      </p:sp>
      <p:cxnSp>
        <p:nvCxnSpPr>
          <p:cNvPr id="152" name="Google Shape;152;p22"/>
          <p:cNvCxnSpPr>
            <a:stCxn id="151" idx="4"/>
          </p:cNvCxnSpPr>
          <p:nvPr/>
        </p:nvCxnSpPr>
        <p:spPr>
          <a:xfrm flipH="1">
            <a:off x="3508025" y="2141325"/>
            <a:ext cx="6900" cy="839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stCxn id="151" idx="6"/>
          </p:cNvCxnSpPr>
          <p:nvPr/>
        </p:nvCxnSpPr>
        <p:spPr>
          <a:xfrm flipH="1">
            <a:off x="3959975" y="1995975"/>
            <a:ext cx="6900" cy="20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4" name="Google Shape;154;p22"/>
          <p:cNvSpPr txBox="1"/>
          <p:nvPr/>
        </p:nvSpPr>
        <p:spPr>
          <a:xfrm>
            <a:off x="4164300" y="2561000"/>
            <a:ext cx="903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 = 50m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31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Cons. of Energy (CoE) - Example #3: </a:t>
            </a:r>
            <a:r>
              <a:rPr lang="en"/>
              <a:t>ATP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75" y="889750"/>
            <a:ext cx="4190878" cy="42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Cons. of Energy (CoE) - Example #4: Roller Coaster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969150" y="2571750"/>
            <a:ext cx="2980800" cy="1560300"/>
          </a:xfrm>
          <a:prstGeom prst="rtTriangl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 flipH="1">
            <a:off x="4949950" y="3260425"/>
            <a:ext cx="2980800" cy="871800"/>
          </a:xfrm>
          <a:prstGeom prst="rtTriangl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1764700" y="1915350"/>
            <a:ext cx="376500" cy="32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779375" y="3488125"/>
            <a:ext cx="376500" cy="32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7697225" y="2779700"/>
            <a:ext cx="376500" cy="32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73" name="Google Shape;173;p24"/>
          <p:cNvCxnSpPr/>
          <p:nvPr/>
        </p:nvCxnSpPr>
        <p:spPr>
          <a:xfrm rot="10800000">
            <a:off x="1816750" y="2571750"/>
            <a:ext cx="0" cy="15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138750" y="3057625"/>
            <a:ext cx="678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 [m]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994925" y="3481075"/>
            <a:ext cx="678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 [m]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1291150" y="3887125"/>
            <a:ext cx="678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[m]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753950" y="2281225"/>
            <a:ext cx="537900" cy="290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Conservation of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 of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Energy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Energy is neither created or destroyed, it can only be transformed into other forms of energy.</a:t>
            </a:r>
            <a:endParaRPr sz="30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main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Mechanical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Electrical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Chemical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Energy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kinetic (KE) or potential energy (PE)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pure movements of objects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(not related to density changes as with thermal)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Ball bouncing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Roller coaster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Coin falling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Movement of gears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Bicycle (Chemical -&gt; Mechanical)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Energy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of thermal energy (heat) throughout objects/films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causes movement of liquids with density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Densities of some liquids change with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called heat transfer in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 conditioner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Boiling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 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rays (radiation)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Energy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which powers electrical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causes an actuator to cause an energy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Motor uses battery to move car (electrical -&gt; mechanical)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Dry cell battery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Chemical Energy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in foods and sugars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living things eat to transform their food into chemical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ATP transports chemical energy to each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Electrolytes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Cons. of Energy (CoE) - Example #1: KE 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775650" y="2344225"/>
            <a:ext cx="1592700" cy="10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</a:t>
            </a:r>
            <a:endParaRPr/>
          </a:p>
        </p:txBody>
      </p:sp>
      <p:cxnSp>
        <p:nvCxnSpPr>
          <p:cNvPr id="111" name="Google Shape;111;p21"/>
          <p:cNvCxnSpPr>
            <a:stCxn id="110" idx="3"/>
          </p:cNvCxnSpPr>
          <p:nvPr/>
        </p:nvCxnSpPr>
        <p:spPr>
          <a:xfrm>
            <a:off x="5368350" y="2860675"/>
            <a:ext cx="14322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5520150" y="2410350"/>
            <a:ext cx="1280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 = 10 m/s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2313500" y="3357225"/>
            <a:ext cx="5079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 flipH="1">
            <a:off x="2819125" y="3357275"/>
            <a:ext cx="355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flipH="1">
            <a:off x="3701575" y="3368025"/>
            <a:ext cx="3336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flipH="1">
            <a:off x="47131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 flipH="1">
            <a:off x="50179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flipH="1">
            <a:off x="52465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flipH="1">
            <a:off x="44083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 flipH="1">
            <a:off x="40273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 flipH="1">
            <a:off x="3400375" y="33572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 flipH="1">
            <a:off x="3099175" y="335737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 flipH="1">
            <a:off x="5547775" y="3357225"/>
            <a:ext cx="3012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