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erriweather Black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erriweatherBlack-bold.fntdata"/><Relationship Id="rId16" Type="http://schemas.openxmlformats.org/officeDocument/2006/relationships/font" Target="fonts/Merriweather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c51b48e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c51b48e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082b58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082b58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082b58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082b58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082b58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a082b58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082b58c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a082b58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51b48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51b48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13" y="1261662"/>
            <a:ext cx="3570175" cy="28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46200"/>
            <a:ext cx="85206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Muscle Car Summer Camp</a:t>
            </a:r>
            <a:endParaRPr sz="4800"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50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GEAR UP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Summer 2018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Overview of Program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19425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Design and build your own muscle car to take home!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Lectures will be given and related activities/assignments will be done. 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SAT &amp; ACT Prep - Feel free to take notes as we will do practice tests!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Muscle Car: </a:t>
            </a: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Arduino-controlled device programmed to transmit </a:t>
            </a: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musculoskeletal impulses into directional driving power. 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Encompasses: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Electrical Engineering			Mechanical Engineering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Merriweather Light"/>
                <a:ea typeface="Merriweather Light"/>
                <a:cs typeface="Merriweather Light"/>
                <a:sym typeface="Merriweather Light"/>
              </a:rPr>
              <a:t>Biomedical Engineering		Computer Science</a:t>
            </a:r>
            <a:endParaRPr sz="1600"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What is an engineer?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 person who designs, builds, or maintains engines, machines, or public works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Google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Engineering is the creative application of science, mathematical methods, and empirical evidence to the innovation, design, construction, operation and maintenance of structures, machines, materials, devices, systems, processes, and organizations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Wikipedia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Some problems solved by engineers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87325" cy="12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600" y="1103538"/>
            <a:ext cx="1644575" cy="12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350" y="1011087"/>
            <a:ext cx="1483250" cy="1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8175" y="884275"/>
            <a:ext cx="1560675" cy="15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950" y="2401902"/>
            <a:ext cx="2224875" cy="14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950" y="3934100"/>
            <a:ext cx="3936600" cy="8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27900" y="2443441"/>
            <a:ext cx="2516175" cy="14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30150" y="2571750"/>
            <a:ext cx="1006075" cy="129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11">
            <a:alphaModFix/>
          </a:blip>
          <a:srcRect b="35188" l="0" r="0" t="34837"/>
          <a:stretch/>
        </p:blipFill>
        <p:spPr>
          <a:xfrm>
            <a:off x="6262600" y="2443450"/>
            <a:ext cx="2516175" cy="75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85400" y="3947528"/>
            <a:ext cx="4379374" cy="108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22300" y="3033474"/>
            <a:ext cx="1213498" cy="10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435800" y="3084555"/>
            <a:ext cx="1483250" cy="984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Tuesday, 06/12/2018 - Agenda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Week by week breakdown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Goals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Teams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Rules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Preliminary Quiz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Preliminary Survey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Lecture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AutoNum type="arabicPeriod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Activities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Week by Week Breakdown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Week 1: CAD &amp; 3D Printing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Week 2: Electrical Componentry &amp; Programming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Week 3: Construction, Soldering, &amp; Prototyping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Week 4: Troubleshooting &amp; Competition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Goals</a:t>
            </a:r>
            <a:endParaRPr>
              <a:solidFill>
                <a:srgbClr val="0B5394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Gain and/or enhance skills in engineering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Programming, Design, Prototyping, Problem-Solving, etc.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Guide to an area of interest within the STEM field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erriweather Light"/>
              <a:buChar char="○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Helping you narrow down choices for a major in college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Build a multi-disciplinary project from start to finish.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Char char="●"/>
            </a:pPr>
            <a:r>
              <a:rPr lang="en">
                <a:latin typeface="Merriweather Light"/>
                <a:ea typeface="Merriweather Light"/>
                <a:cs typeface="Merriweather Light"/>
                <a:sym typeface="Merriweather Light"/>
              </a:rPr>
              <a:t>Prepare for SAT &amp; ACT tests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