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font" Target="fonts/PlayfairDisplay-regular.fntdata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1300f3e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1300f3e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d165621a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d165621a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d1300f3e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d1300f3e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d165621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d165621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dgZulI6QVYS4vbEOGAouSD_GmG0EiFCM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2.gif"/><Relationship Id="rId5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The Human Heart </a:t>
            </a:r>
            <a:endParaRPr sz="35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&amp; </a:t>
            </a:r>
            <a:endParaRPr sz="35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Muscles</a:t>
            </a:r>
            <a:endParaRPr sz="35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descr="Image result for stethoscope" id="60" name="Google Shape;60;p13"/>
          <p:cNvPicPr preferRelativeResize="0"/>
          <p:nvPr/>
        </p:nvPicPr>
        <p:blipFill rotWithShape="1">
          <a:blip r:embed="rId3">
            <a:alphaModFix/>
          </a:blip>
          <a:srcRect b="0" l="42653" r="0" t="0"/>
          <a:stretch/>
        </p:blipFill>
        <p:spPr>
          <a:xfrm>
            <a:off x="6399225" y="1286100"/>
            <a:ext cx="2213975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tethoscope" id="61" name="Google Shape;61;p13"/>
          <p:cNvPicPr preferRelativeResize="0"/>
          <p:nvPr/>
        </p:nvPicPr>
        <p:blipFill rotWithShape="1">
          <a:blip r:embed="rId4">
            <a:alphaModFix/>
          </a:blip>
          <a:srcRect b="0" l="0" r="57264" t="0"/>
          <a:stretch/>
        </p:blipFill>
        <p:spPr>
          <a:xfrm>
            <a:off x="799925" y="1123950"/>
            <a:ext cx="194485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199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Musculoskeletal System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8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musculoskeletal system provides support, stability, and movement to the body. It is made up of the bones, muscles, cartilage, tendons, ligaments, joints, and other connective tissue that supports &amp; binds tissues and organs together.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 title="Muscles part 1 - Muscle Cells Crash Course AP 2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2035475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   </a:t>
            </a:r>
            <a:r>
              <a:rPr lang="en"/>
              <a:t>Skeletal Cells          vs.          </a:t>
            </a:r>
            <a:r>
              <a:rPr lang="en"/>
              <a:t>Cardiac Cells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63250" y="3097475"/>
            <a:ext cx="3999900" cy="15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potential is initiated by an external stimulus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operate at different times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operate at different capacities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5034475" y="3175625"/>
            <a:ext cx="39999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action potential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Controlled by pacemaker cells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Need to operate in unison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skeletal muscle"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50" y="1085413"/>
            <a:ext cx="3860801" cy="19441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ardiac muscle"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500" y="1182613"/>
            <a:ext cx="3860801" cy="1827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Heart &amp; it’s Anatomy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79425" y="1304548"/>
            <a:ext cx="3619200" cy="1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Chambers</a:t>
            </a:r>
            <a:endParaRPr/>
          </a:p>
        </p:txBody>
      </p:sp>
      <p:pic>
        <p:nvPicPr>
          <p:cNvPr descr="h9991324_001.jp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4689"/>
          <a:stretch/>
        </p:blipFill>
        <p:spPr>
          <a:xfrm>
            <a:off x="3926425" y="1304548"/>
            <a:ext cx="4905875" cy="30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228600" y="1828800"/>
            <a:ext cx="36192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Blood Flow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&lt;3 → Lungs → &lt;3 → Body → &lt;3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ocation GIF"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5900" y="1017450"/>
            <a:ext cx="3926925" cy="39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228600" y="2401575"/>
            <a:ext cx="3619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Natural Pacemaker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There’s electricity in your body!</a:t>
            </a:r>
            <a:endParaRPr/>
          </a:p>
        </p:txBody>
      </p:sp>
      <p:pic>
        <p:nvPicPr>
          <p:cNvPr descr="heart beat GIF"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9875" y="333736"/>
            <a:ext cx="3282425" cy="4476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&amp; Physiology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37325"/>
            <a:ext cx="85206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Pumps blood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Maintains pressure gradient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Keep you alive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Blood Pressure: Systole, Diastole</a:t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6899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33160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Your heart is pretty much in the center of your chest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Deoxygenated blood is not blue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sound of your heart beat are your valves opening and closing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</a:t>
            </a:r>
            <a:r>
              <a:rPr lang="en"/>
              <a:t>defibrillator</a:t>
            </a:r>
            <a:r>
              <a:rPr lang="en"/>
              <a:t> isn’t turning your heart back on</a:t>
            </a:r>
            <a:r>
              <a:rPr lang="en"/>
              <a:t>...</a:t>
            </a:r>
            <a:r>
              <a:rPr lang="en"/>
              <a:t> but off.</a:t>
            </a:r>
            <a:endParaRPr/>
          </a:p>
        </p:txBody>
      </p:sp>
      <p:pic>
        <p:nvPicPr>
          <p:cNvPr descr="Heart GIF"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225" y="204063"/>
            <a:ext cx="2328237" cy="4735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bbing season 3 GIF"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800" y="204075"/>
            <a:ext cx="3921910" cy="29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